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"/>
              <a:t>what</a:t>
            </a:r>
            <a:endParaRPr lang="x-none" altLang="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"/>
              <a:t>why</a:t>
            </a:r>
            <a:endParaRPr lang="x-none" altLang="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5"/>
            <a:ext cx="3868346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9"/>
            <a:ext cx="3868346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681165"/>
            <a:ext cx="388739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2505079"/>
            <a:ext cx="3887397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"/>
              <a:t>hitchhiking express</a:t>
            </a:r>
            <a:endParaRPr lang="x-none" altLang="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"/>
              <a:t>Group 5</a:t>
            </a:r>
            <a:endParaRPr lang="x-none" altLang=""/>
          </a:p>
          <a:p>
            <a:r>
              <a:rPr lang="x-none" altLang=""/>
              <a:t>...</a:t>
            </a:r>
            <a:endParaRPr lang="x-none" altLang="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"/>
              <a:t>INTRO</a:t>
            </a:r>
            <a:endParaRPr lang="x-none" alt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ym typeface="+mn-ea"/>
              </a:rPr>
              <a:t>hitchhiker</a:t>
            </a:r>
            <a:endParaRPr lang="x-none" altLang="en-US">
              <a:sym typeface="+mn-ea"/>
            </a:endParaRPr>
          </a:p>
          <a:p>
            <a:r>
              <a:rPr lang="x-none" altLang=""/>
              <a:t>package</a:t>
            </a:r>
            <a:endParaRPr lang="x-none" altLang=""/>
          </a:p>
          <a:p>
            <a:endParaRPr lang="x-none" altLang="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0335" y="2894965"/>
            <a:ext cx="3161665" cy="3266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2245" y="1183005"/>
            <a:ext cx="3392805" cy="1555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3480" y="3087370"/>
            <a:ext cx="2156460" cy="33318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"/>
              <a:t>WHY</a:t>
            </a:r>
            <a:endParaRPr lang="x-none" alt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$150</a:t>
            </a:r>
            <a:endParaRPr lang="" altLang="en-US"/>
          </a:p>
          <a:p>
            <a:r>
              <a:rPr lang="" altLang="en-US"/>
              <a:t>$20</a:t>
            </a:r>
            <a:endParaRPr lang="" altLang="en-US"/>
          </a:p>
          <a:p>
            <a:r>
              <a:rPr lang="" altLang="en-US"/>
              <a:t>inconvenient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H</a:t>
            </a:r>
            <a:r>
              <a:rPr lang="x-none" altLang="en-US">
                <a:sym typeface="+mn-ea"/>
              </a:rPr>
              <a:t>OW</a:t>
            </a:r>
            <a:endParaRPr lang="x-none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"/>
              <a:t>WHO</a:t>
            </a:r>
            <a:endParaRPr lang="x-none" alt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"/>
              <a:t>Feasibility</a:t>
            </a:r>
            <a:endParaRPr lang="x-none" alt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"/>
              <a:t>We care about the cost.</a:t>
            </a:r>
            <a:endParaRPr lang="x-none" altLang="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"/>
              <a:t>Q&amp;A</a:t>
            </a:r>
            <a:endParaRPr lang="x-none" alt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Kingsoft Office WPP</Application>
  <PresentationFormat>Widescreen</PresentationFormat>
  <Paragraphs>27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hitchhiking express</dc:title>
  <dc:creator>taqini</dc:creator>
  <cp:lastModifiedBy>taqini</cp:lastModifiedBy>
  <cp:revision>4</cp:revision>
  <dcterms:created xsi:type="dcterms:W3CDTF">2018-02-08T08:31:58Z</dcterms:created>
  <dcterms:modified xsi:type="dcterms:W3CDTF">2018-02-08T08:31:58Z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   9-10.1.0.5672</vt:lpwstr>
  </property>
</Properties>
</file>