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bin" ContentType="application/octet-stream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63" r:id="rId2"/>
    <p:sldId id="265" r:id="rId3"/>
    <p:sldId id="268" r:id="rId4"/>
    <p:sldId id="269" r:id="rId5"/>
    <p:sldId id="270" r:id="rId6"/>
    <p:sldId id="272" r:id="rId7"/>
    <p:sldId id="271" r:id="rId8"/>
    <p:sldId id="267" r:id="rId9"/>
    <p:sldId id="27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2009C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87" autoAdjust="0"/>
  </p:normalViewPr>
  <p:slideViewPr>
    <p:cSldViewPr showGuides="1">
      <p:cViewPr>
        <p:scale>
          <a:sx n="55" d="100"/>
          <a:sy n="55" d="100"/>
        </p:scale>
        <p:origin x="34" y="6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C9C6E-F9EF-477C-B5E4-277B6BA0573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75734-3C8C-47F2-B23E-65220963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75734-3C8C-47F2-B23E-6522096380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75734-3C8C-47F2-B23E-6522096380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 Profit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75734-3C8C-47F2-B23E-6522096380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0" y="0"/>
          <a:ext cx="91440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Image" r:id="rId3" imgW="5663492" imgH="3326984" progId="Photoshop.Image.7">
                  <p:embed/>
                </p:oleObj>
              </mc:Choice>
              <mc:Fallback>
                <p:oleObj name="Image" r:id="rId3" imgW="5663492" imgH="3326984" progId="Photoshop.Image.7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79388" y="4149725"/>
            <a:ext cx="8785225" cy="1028700"/>
          </a:xfrm>
          <a:effectLst>
            <a:outerShdw dist="81320" dir="3080412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5516563"/>
            <a:ext cx="64008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0FA7A-A937-4A00-85C4-F797F02504A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35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5B5DE-C689-473E-BE54-3FEBBBC39F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3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56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56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4EDA6-8308-41E9-847C-324B9684124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67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4F69-FBC8-4DA0-AE71-6C8DB20E4A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06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6E20F-1CA5-4C32-B6DD-7A3A9D472D7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84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3C6D3-55A5-4686-AE25-9B181F805C4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24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D797B-23EB-45B9-8E41-B6E6D5982F7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2484438" y="2354263"/>
          <a:ext cx="6659562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Image" r:id="rId11" imgW="5663492" imgH="3326984" progId="Photoshop.Image.7">
                  <p:embed/>
                </p:oleObj>
              </mc:Choice>
              <mc:Fallback>
                <p:oleObj name="Image" r:id="rId11" imgW="5663492" imgH="3326984" progId="Photoshop.Image.7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54263"/>
                        <a:ext cx="6659562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Rectangle 34"/>
          <p:cNvSpPr>
            <a:spLocks noChangeArrowheads="1"/>
          </p:cNvSpPr>
          <p:nvPr/>
        </p:nvSpPr>
        <p:spPr bwMode="ltGray">
          <a:xfrm>
            <a:off x="0" y="-1588"/>
            <a:ext cx="9144000" cy="838201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ltGray">
          <a:xfrm flipV="1">
            <a:off x="0" y="844550"/>
            <a:ext cx="9144000" cy="873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ltGray">
          <a:xfrm>
            <a:off x="0" y="8763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>
            <a:off x="0" y="188913"/>
            <a:ext cx="9144000" cy="127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ltGray">
          <a:xfrm>
            <a:off x="0" y="350838"/>
            <a:ext cx="9144000" cy="698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188913"/>
            <a:ext cx="8785225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+mn-lt"/>
                <a:ea typeface="굴림" pitchFamily="50" charset="-127"/>
              </a:defRPr>
            </a:lvl1pPr>
          </a:lstStyle>
          <a:p>
            <a:fld id="{9AC44FBD-1D49-4AFD-B350-6C33E011DFF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3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x-none" altLang="" dirty="0" smtClean="0"/>
              <a:t>itchhiking </a:t>
            </a:r>
            <a:r>
              <a:rPr lang="en-US" altLang="zh-CN" b="0" dirty="0" smtClean="0"/>
              <a:t>E</a:t>
            </a:r>
            <a:r>
              <a:rPr lang="x-none" altLang="" b="0" dirty="0" smtClean="0"/>
              <a:t>xpress</a:t>
            </a:r>
            <a:endParaRPr lang="ko-KR" altLang="en-US" b="0" dirty="0">
              <a:ea typeface="굴림" pitchFamily="50" charset="-127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www.hitchhikexpress.com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34822" name="Picture 6" descr="original_metal_w(s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5186363"/>
            <a:ext cx="115252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" dirty="0" smtClean="0"/>
              <a:t>Introduction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C000"/>
                </a:solidFill>
                <a:ea typeface="굴림" pitchFamily="50" charset="-127"/>
              </a:rPr>
              <a:t>Hitchhiker</a:t>
            </a:r>
            <a:endParaRPr lang="en-US" altLang="ko-KR" dirty="0">
              <a:ea typeface="굴림" pitchFamily="50" charset="-127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2"/>
                </a:solidFill>
                <a:ea typeface="굴림" pitchFamily="50" charset="-127"/>
              </a:rPr>
              <a:t>Car</a:t>
            </a:r>
            <a:r>
              <a:rPr lang="en-US" altLang="ko-KR" dirty="0" smtClean="0">
                <a:solidFill>
                  <a:srgbClr val="FFC000"/>
                </a:solidFill>
                <a:ea typeface="굴림" pitchFamily="50" charset="-127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tx1"/>
                </a:solidFill>
                <a:ea typeface="굴림" pitchFamily="50" charset="-127"/>
              </a:rPr>
              <a:t>Package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324600" y="3429000"/>
            <a:ext cx="2362200" cy="2427287"/>
            <a:chOff x="5508842" y="1053860"/>
            <a:chExt cx="2362200" cy="2427287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508842" y="1053860"/>
              <a:ext cx="2362200" cy="2362200"/>
            </a:xfrm>
            <a:prstGeom prst="roundRect">
              <a:avLst/>
            </a:prstGeom>
            <a:solidFill>
              <a:srgbClr val="2009CD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51644" y="1129107"/>
              <a:ext cx="2276596" cy="235204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457200" y="3438472"/>
            <a:ext cx="2407504" cy="2362200"/>
            <a:chOff x="945296" y="3973513"/>
            <a:chExt cx="2407504" cy="236220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967948" y="3973513"/>
              <a:ext cx="2362200" cy="2362200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15" name="Picture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5296" y="4602640"/>
              <a:ext cx="2407504" cy="1103946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380825" y="3429000"/>
            <a:ext cx="2362200" cy="2362200"/>
            <a:chOff x="5387758" y="3796506"/>
            <a:chExt cx="2362200" cy="2362200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5387758" y="3796506"/>
              <a:ext cx="2362200" cy="23622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16" name="Picture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17" b="89931" l="8127" r="8975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67400" y="3966324"/>
              <a:ext cx="1371600" cy="21191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467100" y="1600200"/>
            <a:ext cx="2362200" cy="2362200"/>
            <a:chOff x="3733800" y="1268412"/>
            <a:chExt cx="2362200" cy="236220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33800" y="1268412"/>
              <a:ext cx="2362200" cy="2362200"/>
            </a:xfrm>
            <a:prstGeom prst="roundRect">
              <a:avLst/>
            </a:prstGeom>
            <a:solidFill>
              <a:schemeClr val="accent1">
                <a:lumMod val="7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0069" y="1849347"/>
              <a:ext cx="1569661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7200" b="1" cap="none" spc="0" dirty="0" smtClean="0">
                  <a:ln/>
                  <a:solidFill>
                    <a:schemeClr val="accent4"/>
                  </a:solidFill>
                  <a:effectLst/>
                </a:rPr>
                <a:t>$20</a:t>
              </a:r>
              <a:endParaRPr lang="zh-CN" altLang="en-US" sz="72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20" name="圆角矩形 19"/>
          <p:cNvSpPr/>
          <p:nvPr/>
        </p:nvSpPr>
        <p:spPr bwMode="auto">
          <a:xfrm>
            <a:off x="609598" y="4572000"/>
            <a:ext cx="8077201" cy="1181100"/>
          </a:xfrm>
          <a:prstGeom prst="roundRect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26930" y="4745503"/>
            <a:ext cx="6274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" sz="4800" b="1" dirty="0" smtClean="0">
                <a:solidFill>
                  <a:srgbClr val="FF0000"/>
                </a:solidFill>
              </a:rPr>
              <a:t>We care about the cost.</a:t>
            </a:r>
            <a:endParaRPr lang="x-none" altLang="" sz="4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4600" y="1600200"/>
            <a:ext cx="2362200" cy="2362200"/>
            <a:chOff x="6324600" y="1600200"/>
            <a:chExt cx="2362200" cy="236220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6324600" y="1600200"/>
              <a:ext cx="2362200" cy="2362200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3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968" y="1759494"/>
              <a:ext cx="1867464" cy="1967412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39399" y="1600200"/>
            <a:ext cx="2502602" cy="2362200"/>
            <a:chOff x="539399" y="1600200"/>
            <a:chExt cx="2502602" cy="236220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09600" y="1600200"/>
              <a:ext cx="2362200" cy="2362200"/>
            </a:xfrm>
            <a:prstGeom prst="roundRect">
              <a:avLst/>
            </a:prstGeom>
            <a:solidFill>
              <a:schemeClr val="bg2">
                <a:lumMod val="1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0" b="9223"/>
            <a:stretch/>
          </p:blipFill>
          <p:spPr>
            <a:xfrm>
              <a:off x="539399" y="1759494"/>
              <a:ext cx="2502602" cy="2043610"/>
            </a:xfrm>
            <a:prstGeom prst="rect">
              <a:avLst/>
            </a:prstGeom>
            <a:effectLst>
              <a:softEdge rad="127000"/>
            </a:effectLst>
          </p:spPr>
        </p:pic>
      </p:grpSp>
    </p:spTree>
    <p:extLst>
      <p:ext uri="{BB962C8B-B14F-4D97-AF65-F5344CB8AC3E}">
        <p14:creationId xmlns:p14="http://schemas.microsoft.com/office/powerpoint/2010/main" val="34726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ym typeface="+mn-ea"/>
              </a:rPr>
              <a:t>H</a:t>
            </a:r>
            <a:r>
              <a:rPr lang="x-none" altLang="en-US" dirty="0" smtClean="0">
                <a:sym typeface="+mn-ea"/>
              </a:rPr>
              <a:t>OW</a:t>
            </a:r>
            <a:r>
              <a:rPr lang="en-US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IT WORK</a:t>
            </a:r>
            <a:endParaRPr lang="en-US" dirty="0"/>
          </a:p>
        </p:txBody>
      </p:sp>
      <p:pic>
        <p:nvPicPr>
          <p:cNvPr id="13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969529"/>
            <a:ext cx="8610600" cy="64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725487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371600" y="1371600"/>
            <a:ext cx="2362200" cy="2362200"/>
            <a:chOff x="762000" y="1268412"/>
            <a:chExt cx="2362200" cy="236220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762000" y="1268412"/>
              <a:ext cx="2362200" cy="2362200"/>
            </a:xfrm>
            <a:prstGeom prst="roundRect">
              <a:avLst/>
            </a:prstGeom>
            <a:solidFill>
              <a:schemeClr val="bg2">
                <a:lumMod val="1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0605" y="1849347"/>
              <a:ext cx="2064989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" sz="6600" dirty="0" smtClean="0"/>
                <a:t>CO</a:t>
              </a:r>
              <a:r>
                <a:rPr lang="en-US" altLang="" sz="6600" baseline="-25000" dirty="0" smtClean="0"/>
                <a:t>2</a:t>
              </a:r>
              <a:r>
                <a:rPr lang="zh-CN" altLang="en-US" sz="6600" dirty="0" smtClean="0"/>
                <a:t>↓</a:t>
              </a:r>
              <a:endParaRPr lang="zh-CN" altLang="en-US" sz="66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10200" y="4038599"/>
            <a:ext cx="2362200" cy="2362200"/>
            <a:chOff x="3733800" y="1268412"/>
            <a:chExt cx="2362200" cy="236220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33800" y="1268412"/>
              <a:ext cx="2362200" cy="2362200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64585" y="1849347"/>
              <a:ext cx="23006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dirty="0" smtClean="0"/>
                <a:t>flexible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71753" y="1371599"/>
            <a:ext cx="2362200" cy="2362200"/>
            <a:chOff x="6324600" y="1600200"/>
            <a:chExt cx="2362200" cy="236220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6324600" y="1600200"/>
              <a:ext cx="2362200" cy="2362200"/>
            </a:xfrm>
            <a:prstGeom prst="roundRect">
              <a:avLst/>
            </a:prstGeom>
            <a:solidFill>
              <a:srgbClr val="FFFF0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2743200"/>
              <a:ext cx="762000" cy="762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647" y="2743201"/>
              <a:ext cx="762000" cy="762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1981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2390553" y="4038599"/>
            <a:ext cx="2362200" cy="2362200"/>
            <a:chOff x="4191000" y="4539342"/>
            <a:chExt cx="2362200" cy="236220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4191000" y="4539342"/>
              <a:ext cx="2362200" cy="2362200"/>
            </a:xfrm>
            <a:prstGeom prst="roundRect">
              <a:avLst/>
            </a:prstGeom>
            <a:solidFill>
              <a:srgbClr val="FFC00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2222" y1="12889" x2="22222" y2="12889"/>
                          <a14:foregroundMark x1="48000" y1="14222" x2="48000" y2="14222"/>
                          <a14:foregroundMark x1="49778" y1="32000" x2="49778" y2="32000"/>
                          <a14:foregroundMark x1="85333" y1="7556" x2="85333" y2="7556"/>
                          <a14:foregroundMark x1="85333" y1="8000" x2="85333" y2="8000"/>
                          <a14:foregroundMark x1="83556" y1="16444" x2="83556" y2="16444"/>
                          <a14:foregroundMark x1="92889" y1="32000" x2="92889" y2="32000"/>
                          <a14:foregroundMark x1="88889" y1="36000" x2="88889" y2="36000"/>
                          <a14:foregroundMark x1="84444" y1="39556" x2="84444" y2="39556"/>
                          <a14:foregroundMark x1="83111" y1="38667" x2="83111" y2="38667"/>
                          <a14:foregroundMark x1="80000" y1="48889" x2="80000" y2="48889"/>
                          <a14:foregroundMark x1="80444" y1="49333" x2="85778" y2="40444"/>
                          <a14:foregroundMark x1="83556" y1="36444" x2="83556" y2="36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646" y="4761961"/>
              <a:ext cx="1970990" cy="1970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6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 - machine detect</a:t>
            </a: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Waiting time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 </a:t>
            </a:r>
            <a:r>
              <a:rPr lang="en-US" altLang="zh-CN" b="0" dirty="0" smtClean="0">
                <a:solidFill>
                  <a:schemeClr val="tx2"/>
                </a:solidFill>
              </a:rPr>
              <a:t>- cooperate with taxi</a:t>
            </a:r>
            <a:endParaRPr lang="en-US" b="0" dirty="0" smtClean="0">
              <a:solidFill>
                <a:schemeClr val="tx2"/>
              </a:solidFill>
            </a:endParaRPr>
          </a:p>
          <a:p>
            <a:endParaRPr lang="en-US" b="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Reliability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b="0" dirty="0" smtClean="0">
                <a:solidFill>
                  <a:schemeClr val="tx2"/>
                </a:solidFill>
              </a:rPr>
              <a:t> - user agreement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315948" y="4229100"/>
            <a:ext cx="2362200" cy="2362200"/>
            <a:chOff x="8153400" y="3170422"/>
            <a:chExt cx="2362200" cy="236220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8153400" y="3170422"/>
              <a:ext cx="2362200" cy="2362200"/>
            </a:xfrm>
            <a:prstGeom prst="roundRect">
              <a:avLst/>
            </a:prstGeom>
            <a:solidFill>
              <a:srgbClr val="FFFF0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2EB"/>
                </a:clrFrom>
                <a:clrTo>
                  <a:srgbClr val="F5F2EB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7500" y1="87500" x2="17500" y2="87500"/>
                          <a14:foregroundMark x1="18000" y1="88000" x2="83500" y2="88500"/>
                          <a14:backgroundMark x1="25500" y1="83000" x2="25500" y2="8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0" y="3344640"/>
              <a:ext cx="2133600" cy="21336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19178" y="2615406"/>
            <a:ext cx="2362200" cy="2362200"/>
            <a:chOff x="7962900" y="1981200"/>
            <a:chExt cx="2362200" cy="236220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7962900" y="1981200"/>
              <a:ext cx="2362200" cy="2362200"/>
            </a:xfrm>
            <a:prstGeom prst="roundRect">
              <a:avLst/>
            </a:prstGeom>
            <a:solidFill>
              <a:schemeClr val="bg1">
                <a:lumMod val="5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7" b="96973" l="1465" r="100000">
                          <a14:foregroundMark x1="39551" y1="29688" x2="39551" y2="29688"/>
                          <a14:foregroundMark x1="25000" y1="55859" x2="25000" y2="55859"/>
                          <a14:foregroundMark x1="39453" y1="30078" x2="31055" y2="34473"/>
                          <a14:foregroundMark x1="35449" y1="34180" x2="24707" y2="50098"/>
                          <a14:foregroundMark x1="26367" y1="50000" x2="46191" y2="72949"/>
                          <a14:foregroundMark x1="45996" y1="72559" x2="68945" y2="62402"/>
                          <a14:foregroundMark x1="68652" y1="62402" x2="70020" y2="34570"/>
                          <a14:foregroundMark x1="69922" y1="36523" x2="49609" y2="26465"/>
                          <a14:foregroundMark x1="50098" y1="26660" x2="31836" y2="36719"/>
                          <a14:foregroundMark x1="28809" y1="47266" x2="35449" y2="32129"/>
                          <a14:foregroundMark x1="41895" y1="26660" x2="24316" y2="43262"/>
                          <a14:foregroundMark x1="39160" y1="54395" x2="40234" y2="70020"/>
                          <a14:foregroundMark x1="39453" y1="54395" x2="33398" y2="71875"/>
                          <a14:foregroundMark x1="69922" y1="50977" x2="73633" y2="61523"/>
                          <a14:foregroundMark x1="56836" y1="66113" x2="48926" y2="75977"/>
                          <a14:foregroundMark x1="56738" y1="69141" x2="59863" y2="72559"/>
                          <a14:foregroundMark x1="67188" y1="48340" x2="77344" y2="50098"/>
                          <a14:foregroundMark x1="70605" y1="38770" x2="70605" y2="38770"/>
                          <a14:foregroundMark x1="63477" y1="34375" x2="64258" y2="30078"/>
                          <a14:foregroundMark x1="56641" y1="31641" x2="52734" y2="26953"/>
                          <a14:foregroundMark x1="63086" y1="34180" x2="60547" y2="26074"/>
                          <a14:foregroundMark x1="37891" y1="51660" x2="44629" y2="48926"/>
                          <a14:foregroundMark x1="35156" y1="53809" x2="31641" y2="45898"/>
                          <a14:foregroundMark x1="34082" y1="43164" x2="59473" y2="44238"/>
                          <a14:foregroundMark x1="49902" y1="34082" x2="57520" y2="64258"/>
                          <a14:foregroundMark x1="68555" y1="61133" x2="59570" y2="40527"/>
                          <a14:foregroundMark x1="56836" y1="41602" x2="46875" y2="60254"/>
                          <a14:foregroundMark x1="61035" y1="66602" x2="66211" y2="49023"/>
                          <a14:foregroundMark x1="65527" y1="56836" x2="55176" y2="50781"/>
                          <a14:foregroundMark x1="60840" y1="66504" x2="50977" y2="62402"/>
                          <a14:foregroundMark x1="38965" y1="51270" x2="33105" y2="38281"/>
                          <a14:foregroundMark x1="70898" y1="48242" x2="68359" y2="40820"/>
                          <a14:foregroundMark x1="74219" y1="48340" x2="72266" y2="35254"/>
                          <a14:foregroundMark x1="27344" y1="48340" x2="31250" y2="67285"/>
                          <a14:foregroundMark x1="60156" y1="71680" x2="68164" y2="65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1" t="18421" r="18421" b="18421"/>
            <a:stretch/>
          </p:blipFill>
          <p:spPr>
            <a:xfrm>
              <a:off x="8229600" y="2247900"/>
              <a:ext cx="1828800" cy="182880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572000" y="1027510"/>
            <a:ext cx="2362200" cy="2362200"/>
            <a:chOff x="6247108" y="2895600"/>
            <a:chExt cx="2362200" cy="2362200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6247108" y="2895600"/>
              <a:ext cx="2362200" cy="2362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143028"/>
              <a:ext cx="1750016" cy="1750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9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624464" y="2841582"/>
            <a:ext cx="18950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altLang="" sz="6000" dirty="0" smtClean="0"/>
              <a:t>Q&amp;A</a:t>
            </a:r>
            <a:endParaRPr lang="zh-CN" alt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33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pic>
        <p:nvPicPr>
          <p:cNvPr id="40964" name="Picture 4" descr="original_metal_w(s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878013"/>
            <a:ext cx="1152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WordArt 5"/>
          <p:cNvSpPr>
            <a:spLocks noChangeArrowheads="1" noChangeShapeType="1" noTextEdit="1"/>
          </p:cNvSpPr>
          <p:nvPr/>
        </p:nvSpPr>
        <p:spPr bwMode="auto">
          <a:xfrm>
            <a:off x="1619250" y="2852738"/>
            <a:ext cx="5832475" cy="15128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9605"/>
              </a:avLst>
            </a:prstTxWarp>
          </a:bodyPr>
          <a:lstStyle/>
          <a:p>
            <a:pPr algn="ctr"/>
            <a:r>
              <a:rPr lang="en-US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5413" y="1185719"/>
            <a:ext cx="2922587" cy="5360988"/>
            <a:chOff x="381000" y="304800"/>
            <a:chExt cx="3855697" cy="66294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4"/>
            <a:stretch/>
          </p:blipFill>
          <p:spPr>
            <a:xfrm>
              <a:off x="381000" y="304800"/>
              <a:ext cx="3855697" cy="66294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457200" y="3276599"/>
              <a:ext cx="3768695" cy="3346027"/>
            </a:xfrm>
            <a:prstGeom prst="rect">
              <a:avLst/>
            </a:prstGeom>
            <a:solidFill>
              <a:srgbClr val="F0F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图片 7" descr="C:\Users\Administrator\Desktop\Picture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617" y="1185719"/>
            <a:ext cx="3153383" cy="536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2"/>
          <a:stretch/>
        </p:blipFill>
        <p:spPr>
          <a:xfrm>
            <a:off x="6034936" y="1167788"/>
            <a:ext cx="3109064" cy="53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TGp_Global_light">
  <a:themeElements>
    <a:clrScheme name="011TGp_Global_light 4">
      <a:dk1>
        <a:srgbClr val="163794"/>
      </a:dk1>
      <a:lt1>
        <a:srgbClr val="FFFFFF"/>
      </a:lt1>
      <a:dk2>
        <a:srgbClr val="000000"/>
      </a:dk2>
      <a:lt2>
        <a:srgbClr val="DDDDDD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011TGp_Global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11TGp_Global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1TGp_Global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1TGp_Global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1TGp_Global_light 4">
        <a:dk1>
          <a:srgbClr val="163794"/>
        </a:dk1>
        <a:lt1>
          <a:srgbClr val="FFFFFF"/>
        </a:lt1>
        <a:dk2>
          <a:srgbClr val="000000"/>
        </a:dk2>
        <a:lt2>
          <a:srgbClr val="DDDDDD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011TGp_Global_light</Template>
  <TotalTime>585</TotalTime>
  <Words>56</Words>
  <Application>Microsoft Office PowerPoint</Application>
  <PresentationFormat>全屏显示(4:3)</PresentationFormat>
  <Paragraphs>30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굴림</vt:lpstr>
      <vt:lpstr>等线</vt:lpstr>
      <vt:lpstr>Arial</vt:lpstr>
      <vt:lpstr>Calibri</vt:lpstr>
      <vt:lpstr>Times New Roman</vt:lpstr>
      <vt:lpstr>Verdana</vt:lpstr>
      <vt:lpstr>Wingdings</vt:lpstr>
      <vt:lpstr>011TGp_Global_light</vt:lpstr>
      <vt:lpstr>Image</vt:lpstr>
      <vt:lpstr>Hitchhiking Express</vt:lpstr>
      <vt:lpstr>Introduction</vt:lpstr>
      <vt:lpstr>WHY</vt:lpstr>
      <vt:lpstr>HOW IT WORK</vt:lpstr>
      <vt:lpstr>Advantages</vt:lpstr>
      <vt:lpstr>Concern </vt:lpstr>
      <vt:lpstr>PowerPoint 演示文稿</vt:lpstr>
      <vt:lpstr>PowerPoint 演示文稿</vt:lpstr>
      <vt:lpstr>UI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Hitchhiking Express</dc:title>
  <dc:creator>樂行</dc:creator>
  <cp:lastModifiedBy>樂行</cp:lastModifiedBy>
  <cp:revision>28</cp:revision>
  <dcterms:created xsi:type="dcterms:W3CDTF">2018-02-07T17:04:18Z</dcterms:created>
  <dcterms:modified xsi:type="dcterms:W3CDTF">2018-02-09T03:13:14Z</dcterms:modified>
</cp:coreProperties>
</file>