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3"/>
    <p:sldId id="256" r:id="rId4"/>
    <p:sldId id="257" r:id="rId5"/>
    <p:sldId id="258" r:id="rId7"/>
    <p:sldId id="259" r:id="rId8"/>
    <p:sldId id="260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85" y="631190"/>
            <a:ext cx="10528300" cy="55962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15670" y="4874260"/>
            <a:ext cx="3081655" cy="107251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462915"/>
            <a:ext cx="11328400" cy="59328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6320" y="5889625"/>
            <a:ext cx="4104640" cy="19431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8135" y="353060"/>
            <a:ext cx="11371580" cy="59556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5920" y="4782185"/>
            <a:ext cx="5242560" cy="44831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84240" y="3647440"/>
            <a:ext cx="1605280" cy="265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1"/>
          <a:srcRect l="14815" t="10161" r="83298" b="83868"/>
          <a:stretch>
            <a:fillRect/>
          </a:stretch>
        </p:blipFill>
        <p:spPr>
          <a:xfrm>
            <a:off x="1996440" y="798830"/>
            <a:ext cx="214630" cy="3556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1"/>
          <a:srcRect b="92355"/>
          <a:stretch>
            <a:fillRect/>
          </a:stretch>
        </p:blipFill>
        <p:spPr>
          <a:xfrm>
            <a:off x="318135" y="358775"/>
            <a:ext cx="11371580" cy="455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856615"/>
            <a:ext cx="9884410" cy="51454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29360" y="4843145"/>
            <a:ext cx="4389120" cy="90487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688340"/>
            <a:ext cx="10515600" cy="55899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06160" y="3891280"/>
            <a:ext cx="1605280" cy="265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4240" y="5828030"/>
            <a:ext cx="4389120" cy="19431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" y="168275"/>
            <a:ext cx="11293475" cy="60090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910" y="4853305"/>
            <a:ext cx="3319780" cy="107251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Calibri</vt:lpstr>
      <vt:lpstr>微软雅黑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taqini</dc:creator>
  <cp:lastModifiedBy>樂行</cp:lastModifiedBy>
  <cp:revision>1</cp:revision>
  <dcterms:created xsi:type="dcterms:W3CDTF">2019-05-21T12:47:18Z</dcterms:created>
  <dcterms:modified xsi:type="dcterms:W3CDTF">2019-05-21T12:47:18Z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