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5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77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8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12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9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3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864D-1B61-4521-A36D-FDB145DD7CEB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BB9F-9E1F-4802-B6EB-CC383592975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BC0A9-048A-40E6-8D4E-2B205B26DAC7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F8004-2E9F-4560-891B-26A5CC17F85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7632-DE33-4331-A055-19DCDA3DD871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57531-6B75-4974-A423-001D50C238DB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7C98A-0729-41E3-82F5-92D56873FB58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2A68B-BEC3-4F33-8FDB-82A382F28CC9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54141-E7A1-47A6-933B-0D478F1BD20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076BC-C525-4022-B09E-C2F95E504BD5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6C5089AC-22B4-4839-A145-81A526290EAB}" type="datetime3">
              <a:rPr lang="nl-NL" smtClean="0"/>
              <a:t>15/10/14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Scaling Learning to Rank to Big data, Niek Tax, 2014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33" y="6394938"/>
            <a:ext cx="1006867" cy="27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Scaling</a:t>
            </a:r>
            <a:r>
              <a:rPr lang="nl-NL" dirty="0" smtClean="0"/>
              <a:t> Learning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to</a:t>
            </a:r>
            <a:r>
              <a:rPr lang="nl-NL" dirty="0" smtClean="0"/>
              <a:t> Big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the </a:t>
            </a:r>
            <a:r>
              <a:rPr lang="nl-NL" dirty="0" err="1" smtClean="0"/>
              <a:t>parallelisation</a:t>
            </a:r>
            <a:r>
              <a:rPr lang="nl-NL" dirty="0" smtClean="0"/>
              <a:t> of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mapreduce</a:t>
            </a:r>
            <a:r>
              <a:rPr lang="nl-NL" dirty="0" smtClean="0"/>
              <a:t> computing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NDCG, an example calculation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" y="1821204"/>
            <a:ext cx="8422386" cy="3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more to ranking than being accurate</a:t>
            </a:r>
          </a:p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focus on exploring the scalability of the “most accurate” ranking methods.</a:t>
            </a:r>
          </a:p>
          <a:p>
            <a:r>
              <a:rPr lang="en-GB" dirty="0" smtClean="0"/>
              <a:t>But which are those “most accurate” ranking methods?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Research Scope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LETOR 2.0</a:t>
            </a:r>
          </a:p>
          <a:p>
            <a:r>
              <a:rPr lang="en-GB" dirty="0" smtClean="0"/>
              <a:t>LETOR 3.0</a:t>
            </a:r>
          </a:p>
          <a:p>
            <a:r>
              <a:rPr lang="en-GB" dirty="0" smtClean="0"/>
              <a:t>LETOR 4.0</a:t>
            </a:r>
          </a:p>
          <a:p>
            <a:r>
              <a:rPr lang="en-GB" dirty="0" smtClean="0"/>
              <a:t>MSLR-web10/30k</a:t>
            </a:r>
          </a:p>
          <a:p>
            <a:r>
              <a:rPr lang="en-GB" dirty="0" smtClean="0"/>
              <a:t>Yahoo! Learning to Rank Challenge</a:t>
            </a:r>
          </a:p>
          <a:p>
            <a:r>
              <a:rPr lang="en-GB" dirty="0" err="1" smtClean="0"/>
              <a:t>Yandex</a:t>
            </a:r>
            <a:r>
              <a:rPr lang="en-GB" dirty="0" smtClean="0"/>
              <a:t> Internet Mathematics Competition</a:t>
            </a:r>
            <a:r>
              <a:rPr lang="en-GB" dirty="0"/>
              <a:t> </a:t>
            </a:r>
            <a:r>
              <a:rPr lang="en-GB" dirty="0" smtClean="0"/>
              <a:t>2009</a:t>
            </a:r>
          </a:p>
          <a:p>
            <a:r>
              <a:rPr lang="en-GB" dirty="0" smtClean="0"/>
              <a:t>WCL2R</a:t>
            </a:r>
          </a:p>
          <a:p>
            <a:r>
              <a:rPr lang="en-GB" dirty="0" smtClean="0"/>
              <a:t>AOL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Many Benchmark datasets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396079" cy="10694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4384"/>
            <a:ext cx="4267200" cy="9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3904436"/>
            <a:ext cx="1363442" cy="54601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918" y="4501108"/>
            <a:ext cx="1952898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667000" y="2174384"/>
            <a:ext cx="1219200" cy="1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63039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28956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156973"/>
            <a:ext cx="601479" cy="2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4970583" y="3582727"/>
            <a:ext cx="1277817" cy="1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41174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4501108"/>
            <a:ext cx="2057400" cy="14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19" y="5027650"/>
            <a:ext cx="705612" cy="94081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981200" y="5027650"/>
            <a:ext cx="990600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Forward reference search</a:t>
            </a:r>
          </a:p>
          <a:p>
            <a:r>
              <a:rPr lang="en-GB" dirty="0" smtClean="0"/>
              <a:t>Google scholar 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5" y="1950655"/>
            <a:ext cx="7800975" cy="1793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9" y="4182381"/>
            <a:ext cx="7037783" cy="1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48599"/>
            <a:ext cx="5410199" cy="7000075"/>
          </a:xfrm>
        </p:spPr>
      </p:pic>
    </p:spTree>
    <p:extLst>
      <p:ext uri="{BB962C8B-B14F-4D97-AF65-F5344CB8AC3E}">
        <p14:creationId xmlns:p14="http://schemas.microsoft.com/office/powerpoint/2010/main" val="3275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Number (Liu et al., 2007)</a:t>
            </a:r>
          </a:p>
          <a:p>
            <a:endParaRPr lang="en-GB" dirty="0"/>
          </a:p>
          <a:p>
            <a:r>
              <a:rPr lang="en-GB" dirty="0" smtClean="0"/>
              <a:t>Winning Number adapted for sparse evaluation sets:</a:t>
            </a:r>
          </a:p>
          <a:p>
            <a:pPr lvl="1"/>
            <a:r>
              <a:rPr lang="en-GB" dirty="0" smtClean="0"/>
              <a:t>Ideal </a:t>
            </a:r>
            <a:r>
              <a:rPr lang="en-GB" dirty="0" smtClean="0"/>
              <a:t>Winning </a:t>
            </a:r>
            <a:r>
              <a:rPr lang="en-GB" dirty="0" smtClean="0"/>
              <a:t>Number </a:t>
            </a:r>
          </a:p>
          <a:p>
            <a:pPr lvl="1"/>
            <a:r>
              <a:rPr lang="en-GB" dirty="0" smtClean="0"/>
              <a:t>Normalized </a:t>
            </a:r>
            <a:r>
              <a:rPr lang="en-GB" dirty="0" smtClean="0"/>
              <a:t>Winning Number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3" y="5562600"/>
            <a:ext cx="4386647" cy="6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9" y="1447800"/>
            <a:ext cx="8953331" cy="37338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Placket-</a:t>
            </a:r>
            <a:r>
              <a:rPr lang="en-GB" dirty="0" err="1" smtClean="0"/>
              <a:t>Luce</a:t>
            </a:r>
            <a:r>
              <a:rPr lang="en-GB" dirty="0" smtClean="0"/>
              <a:t> distribution: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644441"/>
            <a:ext cx="6025021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3487400" cy="6884192"/>
          </a:xfrm>
        </p:spPr>
      </p:pic>
    </p:spTree>
    <p:extLst>
      <p:ext uri="{BB962C8B-B14F-4D97-AF65-F5344CB8AC3E}">
        <p14:creationId xmlns:p14="http://schemas.microsoft.com/office/powerpoint/2010/main" val="301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7" y="1982176"/>
            <a:ext cx="7785181" cy="319838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12717"/>
            <a:ext cx="7800975" cy="303742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6096000" cy="6200765"/>
          </a:xfrm>
        </p:spPr>
      </p:pic>
    </p:spTree>
    <p:extLst>
      <p:ext uri="{BB962C8B-B14F-4D97-AF65-F5344CB8AC3E}">
        <p14:creationId xmlns:p14="http://schemas.microsoft.com/office/powerpoint/2010/main" val="355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6062291" cy="6019800"/>
          </a:xfrm>
        </p:spPr>
      </p:pic>
    </p:spTree>
    <p:extLst>
      <p:ext uri="{BB962C8B-B14F-4D97-AF65-F5344CB8AC3E}">
        <p14:creationId xmlns:p14="http://schemas.microsoft.com/office/powerpoint/2010/main" val="3619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6005401" cy="6096000"/>
          </a:xfrm>
        </p:spPr>
      </p:pic>
    </p:spTree>
    <p:extLst>
      <p:ext uri="{BB962C8B-B14F-4D97-AF65-F5344CB8AC3E}">
        <p14:creationId xmlns:p14="http://schemas.microsoft.com/office/powerpoint/2010/main" val="3222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2"/>
          </a:xfrm>
        </p:spPr>
      </p:pic>
    </p:spTree>
    <p:extLst>
      <p:ext uri="{BB962C8B-B14F-4D97-AF65-F5344CB8AC3E}">
        <p14:creationId xmlns:p14="http://schemas.microsoft.com/office/powerpoint/2010/main" val="3582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1"/>
          </a:xfrm>
        </p:spPr>
      </p:pic>
    </p:spTree>
    <p:extLst>
      <p:ext uri="{BB962C8B-B14F-4D97-AF65-F5344CB8AC3E}">
        <p14:creationId xmlns:p14="http://schemas.microsoft.com/office/powerpoint/2010/main" val="23345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1"/>
          </a:xfrm>
        </p:spPr>
      </p:pic>
    </p:spTree>
    <p:extLst>
      <p:ext uri="{BB962C8B-B14F-4D97-AF65-F5344CB8AC3E}">
        <p14:creationId xmlns:p14="http://schemas.microsoft.com/office/powerpoint/2010/main" val="823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0"/>
          </a:xfrm>
        </p:spPr>
      </p:pic>
    </p:spTree>
    <p:extLst>
      <p:ext uri="{BB962C8B-B14F-4D97-AF65-F5344CB8AC3E}">
        <p14:creationId xmlns:p14="http://schemas.microsoft.com/office/powerpoint/2010/main" val="19422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90"/>
          </a:xfrm>
        </p:spPr>
      </p:pic>
    </p:spTree>
    <p:extLst>
      <p:ext uri="{BB962C8B-B14F-4D97-AF65-F5344CB8AC3E}">
        <p14:creationId xmlns:p14="http://schemas.microsoft.com/office/powerpoint/2010/main" val="3012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89"/>
          </a:xfrm>
        </p:spPr>
      </p:pic>
    </p:spTree>
    <p:extLst>
      <p:ext uri="{BB962C8B-B14F-4D97-AF65-F5344CB8AC3E}">
        <p14:creationId xmlns:p14="http://schemas.microsoft.com/office/powerpoint/2010/main" val="38374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relevant documents are more useful when appearing higher in a search engine result list</a:t>
            </a:r>
          </a:p>
          <a:p>
            <a:r>
              <a:rPr lang="en-GB" dirty="0" smtClean="0"/>
              <a:t>Highly relevant documents are more useful than marginally relevant documents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So… what makes a good ranking?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Normalized Discounted Cumulative 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3526588"/>
            <a:ext cx="139084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4344611"/>
            <a:ext cx="2019582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5286677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595</TotalTime>
  <Words>179</Words>
  <Application>Microsoft Office PowerPoint</Application>
  <PresentationFormat>On-screen Show (4:3)</PresentationFormat>
  <Paragraphs>47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Wingdings</vt:lpstr>
      <vt:lpstr>UT_EN</vt:lpstr>
      <vt:lpstr>Scaling Learning to Rank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Learning to Rank to Big data</dc:title>
  <dc:creator>Niek Tax</dc:creator>
  <cp:lastModifiedBy>Niek Tax</cp:lastModifiedBy>
  <cp:revision>39</cp:revision>
  <dcterms:created xsi:type="dcterms:W3CDTF">2014-10-13T11:52:28Z</dcterms:created>
  <dcterms:modified xsi:type="dcterms:W3CDTF">2014-10-15T13:31:27Z</dcterms:modified>
</cp:coreProperties>
</file>