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ba6683d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ba6683d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ba6683dd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ba6683dd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ba6683dd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ba6683dd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ba6683dd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ba6683dd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ba6683dd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ba6683dd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ba6683d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ba6683d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ba6683d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ba6683d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ba6683dd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ba6683dd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ba6683dd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ba6683dd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a6683dd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ba6683dd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ko" sz="1200">
                <a:solidFill>
                  <a:srgbClr val="404040"/>
                </a:solidFill>
              </a:rPr>
              <a:t>은 관련 있는 상수를 묶어서 관리하는 특별한 </a:t>
            </a:r>
            <a:r>
              <a:rPr lang="ko" sz="1200">
                <a:solidFill>
                  <a:srgbClr val="404040"/>
                </a:solidFill>
              </a:rPr>
              <a:t>열거형 </a:t>
            </a:r>
            <a:r>
              <a:rPr lang="ko" sz="1200">
                <a:solidFill>
                  <a:srgbClr val="404040"/>
                </a:solidFill>
              </a:rPr>
              <a:t>자료형(타입)입니다. </a:t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04040"/>
                </a:solidFill>
              </a:rPr>
              <a:t>기본 자료형 처럼 변수를 선언하면 열거된 상수중 하나를 저장할 수 있다.</a:t>
            </a:r>
            <a:endParaRPr sz="12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0" y="0"/>
            <a:ext cx="89562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import java.util.Scanner;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// 색상을 나타내는 enum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public enum Color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RED,    // 빨강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BLUE,   // 파랑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GREEN   // 초록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// 사용자 입력을 받아 enum 상수를 선택하는 예제 클래스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public class ColorExample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public static void main(String[] args)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Scanner scanner = new Scanner(System.in);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// 사용자에게 안내 메시지 출력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System.out.println("숫자를 입력하세요 (1: RED, 2: BLUE, 3: GREEN): 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int input = scanner.nextInt();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// Color.values()를 사용하여 enum 상수 배열을 가져옴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Color[] colors = Color.values();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// 입력값이 유효한지 확인 후, 선택된 enum 상수를 할당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Color chosenColor;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if (input &gt;= 1 &amp;&amp; input &lt;= colors.length)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chosenColor = colors[input - 1];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} else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System.out.println("잘못된 숫자입니다.");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scanner.close();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return;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// switch문을 사용하여 선택된 색상에 따른 메시지를 출력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switch (chosenColor)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case RED: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System.out.println("선택한 색상은 RED (빨강)입니다.");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break;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case BLUE: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System.out.println("선택한 색상은 BLUE (파랑)입니다.");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break;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case GREEN: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System.out.println("선택한 색상은 GREEN (초록)입니다.");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break;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scanner.close();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}</a:t>
            </a:r>
            <a:endParaRPr sz="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0"/>
            <a:ext cx="8956200" cy="52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import java.util.Scanner;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// 색상을 나타내는 enum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enum Color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RED,    // 빨강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BLUE,   // 파랑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GREEN   // 초록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// 사용자 입력을 받아 enum 상수를 선택하는 예제 클래스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public class ColorExample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public static void main(String[] args)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Scanner scanner = new Scanner(System.in);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// 사용자에게 안내 메시지 출력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System.out.println("숫자를 입력하세요 (1: RED, 2: BLUE, 3: GREEN): 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int input = scanner.nextInt();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// Color.values()를 사용하여 enum 상수 배열을 가져옴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Color[] colors = Color.values();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// 입력값이 유효한지 확인 후, 선택된 enum 상수를 할당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Color chosenColor;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if (input &gt;= 1 &amp;&amp; input &lt;= colors.length)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chosenColor = colors[input - 1];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} else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System.out.println("잘못된 숫자입니다.");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scanner.close();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return;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// switch문을 사용하여 선택된 색상에 따른 메시지를 출력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switch (chosenColor) {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case RED: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System.out.println("선택한 색상은 RED (빨강)입니다.");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break;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case BLUE: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System.out.println("선택한 색상은 BLUE (파랑)입니다.");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break;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case GREEN: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System.out.println("선택한 색상은 GREEN (초록)입니다.");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        break;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    scanner.close();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    }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}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68175" y="40825"/>
            <a:ext cx="8268600" cy="9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배경색상을 선택하세요(빨강,노랑,파랑)?  빨강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원하는 배경색을 선택하세요(</a:t>
            </a:r>
            <a:r>
              <a:rPr lang="ko" sz="1800">
                <a:solidFill>
                  <a:schemeClr val="dk2"/>
                </a:solidFill>
              </a:rPr>
              <a:t>1.빨강 2.노랑 3.파랑)</a:t>
            </a:r>
            <a:r>
              <a:rPr lang="ko" sz="1800">
                <a:solidFill>
                  <a:schemeClr val="dk2"/>
                </a:solidFill>
              </a:rPr>
              <a:t>?   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프로그램 구현시 2번 형태로 입력받아 사용하는 것이 유리하지만,  색상이 많아지면 23번 27번 색은 무슨색? 개발자들에게는 가독성이 떨어진다.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가독성을 높이기 위해서 문자열 상수로 개발하게 되었다.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	RED는 빨간색 1은 빨간색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       WHITE는 하얀색 25는 하얀색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RED, REDEYE  프로그램에 상수가 많아지면 상수의 이름이 무엇을 의미하는지 예매해진다.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 이런 문제를 해결하기 위해서 관련된 상수를 묶어서 enum으로 선언해서 사용한다. Color.RED, Cat.REDEYE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개발 시에는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Color.RED</a:t>
            </a:r>
            <a:r>
              <a:rPr lang="ko" sz="1100">
                <a:solidFill>
                  <a:schemeClr val="dk1"/>
                </a:solidFill>
              </a:rPr>
              <a:t> 같은 상수를 활용하여 가독성과 유지보수성을 높이는 것이 최적의 방법이다.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0" y="0"/>
            <a:ext cx="90012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색상 선택 방식</a:t>
            </a:r>
            <a:r>
              <a:rPr lang="ko" sz="1100">
                <a:solidFill>
                  <a:schemeClr val="dk1"/>
                </a:solidFill>
              </a:rPr>
              <a:t>에는 **"이름 입력"**과 </a:t>
            </a:r>
            <a:r>
              <a:rPr b="1" lang="ko" sz="1100">
                <a:solidFill>
                  <a:schemeClr val="dk1"/>
                </a:solidFill>
              </a:rPr>
              <a:t>"번호 입력"</a:t>
            </a:r>
            <a:r>
              <a:rPr lang="ko" sz="1100">
                <a:solidFill>
                  <a:schemeClr val="dk1"/>
                </a:solidFill>
              </a:rPr>
              <a:t> 두 가지 방법이 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"빨강"</a:t>
            </a:r>
            <a:r>
              <a:rPr lang="ko" sz="1100">
                <a:solidFill>
                  <a:schemeClr val="dk1"/>
                </a:solidFill>
              </a:rPr>
              <a:t>처럼 직접 입력하면 직관적이지만, 오타 가능성이 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ko" sz="1100">
                <a:solidFill>
                  <a:schemeClr val="dk1"/>
                </a:solidFill>
              </a:rPr>
              <a:t>처럼 번호를 입력하면 간결하지만, 색상이 많아지면 이해하기 어렵다.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번호 방식의 문제점</a:t>
            </a:r>
            <a:r>
              <a:rPr lang="ko" sz="1100">
                <a:solidFill>
                  <a:schemeClr val="dk1"/>
                </a:solidFill>
              </a:rPr>
              <a:t>은 색상이 많아질수록 숫자만 보고 어떤 색인지 알기 어렵다는 점이다.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예)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23번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27번</a:t>
            </a:r>
            <a:r>
              <a:rPr lang="ko" sz="1100">
                <a:solidFill>
                  <a:schemeClr val="dk1"/>
                </a:solidFill>
              </a:rPr>
              <a:t>이 무슨 색인지 즉시 알기 어렵다.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문자열 방식의 문제점</a:t>
            </a:r>
            <a:r>
              <a:rPr lang="ko" sz="1100">
                <a:solidFill>
                  <a:schemeClr val="dk1"/>
                </a:solidFill>
              </a:rPr>
              <a:t>은 오타 등의 실수로 인해 잘못된 값이 입력될 가능성이 있다는 점이다.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예)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"빨강"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"파랑"</a:t>
            </a:r>
            <a:r>
              <a:rPr lang="ko" sz="1100">
                <a:solidFill>
                  <a:schemeClr val="dk1"/>
                </a:solidFill>
              </a:rPr>
              <a:t>을 잘못 입력하면 프로그램에서 처리할 수 없다.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해결책으로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Color.RED</a:t>
            </a:r>
            <a:r>
              <a:rPr b="1" lang="ko" sz="1100">
                <a:solidFill>
                  <a:schemeClr val="dk1"/>
                </a:solidFill>
              </a:rPr>
              <a:t>, </a:t>
            </a:r>
            <a:r>
              <a:rPr b="1"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Color.WHITE</a:t>
            </a:r>
            <a:r>
              <a:rPr b="1" lang="ko" sz="1100">
                <a:solidFill>
                  <a:schemeClr val="dk1"/>
                </a:solidFill>
              </a:rPr>
              <a:t> 같은 상수를 사용</a:t>
            </a:r>
            <a:r>
              <a:rPr lang="ko" sz="1100">
                <a:solidFill>
                  <a:schemeClr val="dk1"/>
                </a:solidFill>
              </a:rPr>
              <a:t>하면,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숫자(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25</a:t>
            </a:r>
            <a:r>
              <a:rPr lang="ko" sz="1100">
                <a:solidFill>
                  <a:schemeClr val="dk1"/>
                </a:solidFill>
              </a:rPr>
              <a:t>)도 지원하면서,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코드에서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Color.RED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lang="k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Color.WHITE</a:t>
            </a:r>
            <a:r>
              <a:rPr lang="ko" sz="1100">
                <a:solidFill>
                  <a:schemeClr val="dk1"/>
                </a:solidFill>
              </a:rPr>
              <a:t>처럼 직관적으로 표현할 수 있어 가독성과 유지보수성이 향상된다.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0" y="0"/>
            <a:ext cx="90087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// Constants 클래스 정의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public class Constants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public static final String RED    = "빨강";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public static final String BLUE   = "파랑";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public static final String GREEN  = "초록";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public static final String REDEYE = "눈이 붉은 고양이";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public static final String BLACK  = "검은 고양이";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public static final String WHITE  = "흰 고양이";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// Constants 클래스를 사용하는 예제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public class Main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public static void main(String[] args)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    // 상수 RED와 REDEYE 사용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    String myColor = Constants.RED;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    String myCatType = Constants.REDEYE;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   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    System.out.println("선택한 색상: " + myColor);       // 출력: 선택한 색상: 빨강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    System.out.println("선택한 고양이 특징: " + myCatType); // 출력: 선택한 고양이 특징: 눈이 붉은 고양이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    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44631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enum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enum</a:t>
            </a:r>
            <a:r>
              <a:rPr lang="ko" sz="1200">
                <a:solidFill>
                  <a:srgbClr val="404040"/>
                </a:solidFill>
              </a:rPr>
              <a:t>은 관련 있는 상수를 묶어서 관리하는 특별한 열거형 자료형(타입)입니다. </a:t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404040"/>
                </a:solidFill>
              </a:rPr>
              <a:t>기본 자료형 처럼 변수를 선언하면 열거된 상수중 하나를 저장할 수 있다.</a:t>
            </a:r>
            <a:endParaRPr sz="12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95325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7229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