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1"/>
    <p:restoredTop sz="94632"/>
  </p:normalViewPr>
  <p:slideViewPr>
    <p:cSldViewPr snapToGrid="0">
      <p:cViewPr varScale="1">
        <p:scale>
          <a:sx n="100" d="100"/>
          <a:sy n="100" d="100"/>
        </p:scale>
        <p:origin x="192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DD73-6CE2-30EC-822F-B8089A6E3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D5349-2B94-339B-57DC-F2C421359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37BCB-778E-4A1D-F35D-6074C18E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E2F3-EE01-41F2-672D-BA9E6BCE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7BFD3-9A65-7234-E058-9109C3F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731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5147-62B0-376D-D1E4-D4CE61A7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944D9-D67D-41B5-7C3E-C244AF71B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91CF-6E75-A8C1-0CA9-0A2006C7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E5C9-2509-14A4-BB35-A18F7B3BD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EFB5D-07C7-DEF6-CFE1-518B8DA3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07487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78BCD7-1C7B-9B94-C6A4-F654F36985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3C7A7-6C11-0FBC-B316-5C3CC1031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28CB-3DFF-361B-195F-7CA405EFF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F0D8-070A-3183-D279-69795EDF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2D77C-98EF-B461-2628-7CB48D5D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2086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4A30-3628-835E-DD5F-424A46F5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7167-6CD4-4E1A-F848-D40B234C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7EDB-A009-1EC8-84F5-F30908C1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24066-DAA1-1FF0-841C-3B58D662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25C1-79A5-0B62-BB32-1854038F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3968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8529A-6319-426C-4BFA-45A80185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433FB-094F-7918-1DFC-E6B4F66D1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5BD8D-DCFC-6BC0-C6B1-6235B419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20E41-BF05-03E5-BE76-D6BE718F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3AF3-BAE1-0BAB-1328-F795EB04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8678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CFC3-B9FA-23C4-C468-5586FE4C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38A10-BB8B-3A0C-5DA4-6CD7F6925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97F00-B597-78BF-CE5F-6957E62B1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F8547-D1DD-EF94-3670-664E5C37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30362-FF80-28F3-5263-E4D90761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813B-E3A5-5384-0AE6-6EB786A6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7476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50D2-51DB-F9E0-E824-C3B2F9AC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B7A4-EF7E-EB18-7B2F-94BAFD3E9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9E633-98B4-2BB6-DA6C-C9CB64957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1DB54-F781-E77B-BE37-03DE3CBAF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45AB32-1655-C8BF-C1B2-1A4AFA8A6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E7AAB-E5D2-5331-E342-675EA480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7D7E7-EE2C-5835-733E-4E4B42F5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B11A4-62EC-EB21-688B-BC81EC5F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4298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18CD-EF3D-801E-BC7C-ACE828EC8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73E61-EAF7-E4CD-6616-A09DDB76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381046-46E6-92CA-8A2A-9047330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1FE0A-266C-EC09-DD40-EB3D4BFF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6698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DC1F7-2774-4C21-EDAA-705C7016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60D2CE-A2F8-E9F3-C4FD-3DCF0813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7E655-BCFA-A403-E2F6-1EB99CE2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4803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56F5-BFD5-CABC-2DD9-D4E08D09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A4642-298D-D35E-C013-37A43AAE0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39B6E-28BF-D317-4714-75671EAA7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97B53-D469-1A09-CA2E-814BC7004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96602-3116-6092-BFB9-81B143536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09465-0B32-1EF2-94E0-7F583B00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9378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7DD39-B8E7-C6C3-1CC9-E61D68FDE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917BA-5ED5-0B86-93BF-031036082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0ACF51-4965-AE7E-2B64-D8541AA9D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FA4D1-53A9-4ABD-CE53-9265FE8EA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F77B-D98C-D0B0-4025-CDF0A75F2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31AC4-A1E8-5BCC-FC80-27F29D27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53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C4880-6FB8-98A8-6576-CC6A613A0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D5C60-94C6-815D-C93D-8E2DF1231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F5784-3811-B7F4-16DC-8B2405768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2/26/25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0C6E-401B-5EA5-C9EF-062594F1A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D0012-3E84-F019-2082-DA17834E4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6896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8" name="Content Placeholder 7" descr="A screenshot of a web browser&#10;&#10;AI-generated content may be incorrect.">
            <a:extLst>
              <a:ext uri="{FF2B5EF4-FFF2-40B4-BE49-F238E27FC236}">
                <a16:creationId xmlns:a16="http://schemas.microsoft.com/office/drawing/2014/main" id="{AA3C7279-C367-43BF-5C80-D8F49EC0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4113"/>
            <a:ext cx="10515600" cy="3194361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003A5D-5BF9-5E74-4979-EC84B1225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313" y="1380133"/>
            <a:ext cx="10989374" cy="4097733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29BEAC-E912-DB03-3802-3B0EA47C41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215" y="1158240"/>
            <a:ext cx="10848715" cy="4846352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187C971-2760-2ACC-4D93-315FC03EE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954" y="1385490"/>
            <a:ext cx="10484092" cy="4087019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188</Words>
  <Application>Microsoft Macintosh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9</cp:revision>
  <dcterms:created xsi:type="dcterms:W3CDTF">2025-02-26T02:05:47Z</dcterms:created>
  <dcterms:modified xsi:type="dcterms:W3CDTF">2025-02-26T07:52:26Z</dcterms:modified>
</cp:coreProperties>
</file>