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1" r:id="rId36"/>
    <p:sldId id="272" r:id="rId37"/>
    <p:sldId id="277" r:id="rId38"/>
    <p:sldId id="278" r:id="rId39"/>
    <p:sldId id="295" r:id="rId4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3"/>
    <p:restoredTop sz="94632"/>
  </p:normalViewPr>
  <p:slideViewPr>
    <p:cSldViewPr snapToGrid="0">
      <p:cViewPr varScale="1">
        <p:scale>
          <a:sx n="86" d="100"/>
          <a:sy n="86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D73-6CE2-30EC-822F-B8089A6E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5349-2B94-339B-57DC-F2C42135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BCB-778E-4A1D-F35D-6074C18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2F3-EE01-41F2-672D-BA9E6BCE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FD3-9A65-7234-E058-9109C3F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7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147-62B0-376D-D1E4-D4CE61A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44D9-D67D-41B5-7C3E-C244AF71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1CF-6E75-A8C1-0CA9-0A2006C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5C9-2509-14A4-BB35-A18F7B3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B5D-07C7-DEF6-CFE1-518B8DA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74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BCD7-1C7B-9B94-C6A4-F654F369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7A7-6C11-0FBC-B316-5C3CC103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8CB-3DFF-361B-195F-7CA405E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F0D8-070A-3183-D279-69795ED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7C-98EF-B461-2628-7CB48D5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08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A30-3628-835E-DD5F-424A46F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167-6CD4-4E1A-F848-D40B234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EDB-A009-1EC8-84F5-F30908C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066-DAA1-1FF0-841C-3B58D66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25C1-79A5-0B62-BB32-1854038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6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29A-6319-426C-4BFA-45A80185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3FB-094F-7918-1DFC-E6B4F66D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D8D-DCFC-6BC0-C6B1-6235B419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0E41-BF05-03E5-BE76-D6BE718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3AF3-BAE1-0BAB-1328-F795EB0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8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C3-B9FA-23C4-C468-5586FE4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A10-BB8B-3A0C-5DA4-6CD7F692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7F00-B597-78BF-CE5F-6957E62B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547-D1DD-EF94-3670-664E5C37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0362-FF80-28F3-5263-E4D9076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13B-E3A5-5384-0AE6-6EB786A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0D2-51DB-F9E0-E824-C3B2F9A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B7A4-EF7E-EB18-7B2F-94BAFD3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E633-98B4-2BB6-DA6C-C9CB6495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DB54-F781-E77B-BE37-03DE3CB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AB32-1655-C8BF-C1B2-1A4AFA8A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7AAB-E5D2-5331-E342-675EA4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D7E7-EE2C-5835-733E-4E4B42F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11A4-62EC-EB21-688B-BC81EC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9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18CD-EF3D-801E-BC7C-ACE828E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3E61-EAF7-E4CD-6616-A09DDB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46-46E6-92CA-8A2A-9047330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E0A-266C-EC09-DD40-EB3D4BF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C1F7-2774-4C21-EDAA-705C701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2CE-A2F8-E9F3-C4FD-3DCF0813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E655-BCFA-A403-E2F6-1EB99CE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8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6F5-BFD5-CABC-2DD9-D4E08D09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642-298D-D35E-C013-37A43AAE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9B6E-28BF-D317-4714-75671EAA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7B53-D469-1A09-CA2E-814BC70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6602-3116-6092-BFB9-81B143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465-0B32-1EF2-94E0-7F583B0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D39-B8E7-C6C3-1CC9-E61D68F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17BA-5ED5-0B86-93BF-0310360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F51-4965-AE7E-2B64-D8541AA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4D1-53A9-4ABD-CE53-9265FE8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F77B-D98C-D0B0-4025-CDF0A75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1AC4-A1E8-5BCC-FC80-27F29D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880-6FB8-98A8-6576-CC6A613A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C60-94C6-815D-C93D-8E2DF12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784-3811-B7F4-16DC-8B240576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C6E-401B-5EA5-C9EF-062594F1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0012-3E84-F019-2082-DA17834E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....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EFA5-3B08-AF9C-9B12-F835111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E1D3-261F-9D98-6DFA-70248209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4658-0A10-E0C0-B965-28414120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5B-AC1C-BE6C-3C19-69553BFA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F900-F79B-6763-885E-53DF7E76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7764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35B-FC65-8D23-EB40-8DC3D5B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F9AD-3A14-BECE-1A27-3223DCA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765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501-DEB7-E1DC-6608-9340F502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6B1D-70F5-0DF3-A039-D1F28892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6272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8" name="Content Placeholder 7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AA3C7279-C367-43BF-5C80-D8F49EC0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113"/>
            <a:ext cx="10515600" cy="3194361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/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/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4B1845-3C10-326F-2833-796E65D2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41" y="1338998"/>
            <a:ext cx="9528759" cy="4180004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1635</Words>
  <Application>Microsoft Macintosh PowerPoint</Application>
  <PresentationFormat>Widescreen</PresentationFormat>
  <Paragraphs>381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54</cp:revision>
  <dcterms:created xsi:type="dcterms:W3CDTF">2025-02-26T02:05:47Z</dcterms:created>
  <dcterms:modified xsi:type="dcterms:W3CDTF">2025-02-27T01:06:00Z</dcterms:modified>
</cp:coreProperties>
</file>