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43"/>
    <p:restoredTop sz="94654"/>
  </p:normalViewPr>
  <p:slideViewPr>
    <p:cSldViewPr snapToGrid="0">
      <p:cViewPr varScale="1">
        <p:scale>
          <a:sx n="50" d="100"/>
          <a:sy n="50" d="100"/>
        </p:scale>
        <p:origin x="176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E366F-0F3E-4BB0-A7CA-5037923363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3223"/>
            <a:ext cx="10515600" cy="2771553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ED8CAA-FCF8-ED12-C651-85562ECB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332" y="1537791"/>
            <a:ext cx="11199335" cy="3782417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Tables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tables(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table_number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seats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tables(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172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Tables 테이블 만들기</vt:lpstr>
      <vt:lpstr>PowerPoint Presentation</vt:lpstr>
      <vt:lpstr>Reservations 테이블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2025-02-26T02:05:47Z</dcterms:created>
  <dcterms:modified xsi:type="dcterms:W3CDTF">2025-02-26T02:48:40Z</dcterms:modified>
</cp:coreProperties>
</file>