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7" r:id="rId30"/>
    <p:sldId id="296" r:id="rId31"/>
    <p:sldId id="300" r:id="rId32"/>
    <p:sldId id="301" r:id="rId33"/>
    <p:sldId id="302" r:id="rId34"/>
    <p:sldId id="303" r:id="rId35"/>
    <p:sldId id="304" r:id="rId36"/>
    <p:sldId id="305" r:id="rId37"/>
    <p:sldId id="293" r:id="rId38"/>
    <p:sldId id="294" r:id="rId39"/>
    <p:sldId id="271" r:id="rId40"/>
    <p:sldId id="272" r:id="rId41"/>
    <p:sldId id="277" r:id="rId42"/>
    <p:sldId id="278" r:id="rId43"/>
    <p:sldId id="295" r:id="rId4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5"/>
    <p:restoredTop sz="94749"/>
  </p:normalViewPr>
  <p:slideViewPr>
    <p:cSldViewPr snapToGrid="0">
      <p:cViewPr varScale="1">
        <p:scale>
          <a:sx n="98" d="100"/>
          <a:sy n="9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D32-E3AC-7C09-3CE7-86BA3243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B3EA-C9E4-8FCA-83D1-17D62FFE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52B7-EBE4-D92A-6B64-2CB1548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8D11-A7BE-FB87-D76C-35C27E7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D10-C309-59F5-75F9-0DD0190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9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661-138F-597F-649E-03EE8E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BCC4-6472-63B3-8EB5-C757E58C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810-2924-6B47-09AD-8A4D248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188-1606-8804-FE64-455B736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C3D-A8CF-780A-001B-7A5C213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9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F140-3FD0-E598-9111-9861E7CB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D8ED-7DBC-26A9-852E-A7D0F84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825-9DD7-1259-B58E-C4EB7B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A4AF-C425-E8AC-4BA2-20AE8A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DAA-6AC1-98E3-3ACA-9A98801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713-E983-1EDA-7B60-72F179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5D6-726E-71CD-9F73-5578CF2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FEC-171D-3D9B-98A6-50D5F4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27E-95DF-D88E-76D2-A0BBE5E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FB33-B270-2CB3-58CE-C0631C5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4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BF4-B472-9B5A-2044-22CB832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74A8-B691-A46F-E960-4C4C8B1C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225F-8B51-7CD2-8B4C-2EA7489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2E25-B604-8B6D-872C-0939D40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76C-FD30-FC25-E921-F92705D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8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B4D1-DF85-D5ED-28D3-C676086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8CE-E027-3430-867E-3CB741BC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BABB-3A48-D99F-2E4B-D349B45D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BEB9-13C4-8BA9-AB80-A5C436F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AD33-C396-CBE4-BE41-86B78799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C8B9-0350-B360-B691-D9ED6E70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6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519-C260-3E42-658A-DDC07D1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3D98-E8AC-FC2C-BD27-AA30B81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597F-AEC0-9E95-6C68-D5A5B1A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64CB-0DC5-1653-3CB0-E089ED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F04-33E4-A8CA-1DA2-AEDB3E68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AF694-F4F4-6EBC-4135-BCD75AF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64A1-449F-5E27-18B5-5BD8BE8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4E8AB-2E1C-804F-F1DF-6C1D9C7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58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866-6E67-FF93-C181-E08FD4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0018-B454-0FB1-0D1C-B3EFD39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B06-2759-F85C-9E93-7BA2CD5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F529-2B9E-B516-BB44-1555B2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58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DB1E-4968-0126-F4B2-54F3F5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3CD0-522A-8E3B-CFB0-221EBBD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7CF9-FF2B-22E9-E2C4-6FA90E1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7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BF4-E0E7-C176-5744-B2D4D3F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8B1B-6ECC-3BEE-E095-7234731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5490-D99E-E11D-9EA7-7FC8F60A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9821-1C92-1E54-2DED-49FE9E6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10E5-F3FC-89D0-9779-1BAF1F0D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1B7F-9743-EED8-5837-2050CF9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011-034D-E1FA-F36C-1206751B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ABA0-0C1C-2667-1910-D130B2E5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414E-B19D-B65B-CAAD-03AA5820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E1EF-2DA3-2908-4942-B9185B3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2A36-79FF-12CC-FF45-F0ADD9B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9D2-52A1-12A4-C920-6B4D9C6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3507-9EC7-15A8-540F-08FCD4D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41A-0B23-4D1E-6590-4BB6E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BBA-C817-578E-7A68-9009B2D0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86BD-6D92-2A5D-0B8A-BD3AFE84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64C2-6240-FF55-C476-030B295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3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00770-8AEF-DA71-B605-07375017A17C}"/>
              </a:ext>
            </a:extLst>
          </p:cNvPr>
          <p:cNvSpPr txBox="1"/>
          <p:nvPr/>
        </p:nvSpPr>
        <p:spPr>
          <a:xfrm>
            <a:off x="7145383" y="3879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6" name="Content Placeholder 5" descr="A group of white boxes with text&#10;&#10;AI-generated content may be incorrect.">
            <a:extLst>
              <a:ext uri="{FF2B5EF4-FFF2-40B4-BE49-F238E27FC236}">
                <a16:creationId xmlns:a16="http://schemas.microsoft.com/office/drawing/2014/main" id="{D734E91E-FA94-A0F4-82B3-FACAD146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186"/>
            <a:ext cx="10515600" cy="4014216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A461C-42EB-AEF0-A4E5-5AC16DCA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03" y="1229344"/>
            <a:ext cx="6788593" cy="4399312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66" y="365125"/>
            <a:ext cx="8857734" cy="1325563"/>
          </a:xfrm>
        </p:spPr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16" y="1825625"/>
            <a:ext cx="8215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CAFCAF-852B-7A64-581A-C5400B08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106" y="1788235"/>
            <a:ext cx="7355787" cy="3281529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8" y="365125"/>
            <a:ext cx="8264611" cy="1325563"/>
          </a:xfrm>
        </p:spPr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54B6B3-CE96-A55C-A3A8-E4B3BE6F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81" y="1291419"/>
            <a:ext cx="6754037" cy="4275162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58" y="365125"/>
            <a:ext cx="9141941" cy="1325563"/>
          </a:xfrm>
        </p:spPr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2" y="1825625"/>
            <a:ext cx="99945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2464</Words>
  <Application>Microsoft Macintosh PowerPoint</Application>
  <PresentationFormat>Widescreen</PresentationFormat>
  <Paragraphs>464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94</cp:revision>
  <dcterms:created xsi:type="dcterms:W3CDTF">2025-02-26T02:05:47Z</dcterms:created>
  <dcterms:modified xsi:type="dcterms:W3CDTF">2025-02-28T09:03:35Z</dcterms:modified>
</cp:coreProperties>
</file>