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63" r:id="rId6"/>
    <p:sldId id="258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81" r:id="rId20"/>
    <p:sldId id="282" r:id="rId21"/>
    <p:sldId id="298" r:id="rId22"/>
    <p:sldId id="299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7" r:id="rId34"/>
    <p:sldId id="296" r:id="rId35"/>
    <p:sldId id="300" r:id="rId36"/>
    <p:sldId id="301" r:id="rId37"/>
    <p:sldId id="302" r:id="rId38"/>
    <p:sldId id="303" r:id="rId39"/>
    <p:sldId id="304" r:id="rId40"/>
    <p:sldId id="305" r:id="rId41"/>
    <p:sldId id="293" r:id="rId42"/>
    <p:sldId id="294" r:id="rId43"/>
    <p:sldId id="271" r:id="rId44"/>
    <p:sldId id="272" r:id="rId45"/>
    <p:sldId id="277" r:id="rId46"/>
    <p:sldId id="278" r:id="rId47"/>
    <p:sldId id="295" r:id="rId4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17"/>
    <p:restoredTop sz="94632"/>
  </p:normalViewPr>
  <p:slideViewPr>
    <p:cSldViewPr snapToGrid="0">
      <p:cViewPr varScale="1">
        <p:scale>
          <a:sx n="106" d="100"/>
          <a:sy n="106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DD73-6CE2-30EC-822F-B8089A6E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D5349-2B94-339B-57DC-F2C421359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7BCB-778E-4A1D-F35D-6074C18E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E2F3-EE01-41F2-672D-BA9E6BCE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BFD3-9A65-7234-E058-9109C3FC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731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5147-62B0-376D-D1E4-D4CE61A7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944D9-D67D-41B5-7C3E-C244AF71B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91CF-6E75-A8C1-0CA9-0A2006C7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E5C9-2509-14A4-BB35-A18F7B3B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FB5D-07C7-DEF6-CFE1-518B8DA3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0748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8BCD7-1C7B-9B94-C6A4-F654F3698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3C7A7-6C11-0FBC-B316-5C3CC1031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28CB-3DFF-361B-195F-7CA405EF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F0D8-070A-3183-D279-69795EDF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D77C-98EF-B461-2628-7CB48D5D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08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4A30-3628-835E-DD5F-424A46F5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7167-6CD4-4E1A-F848-D40B234C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7EDB-A009-1EC8-84F5-F30908C1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4066-DAA1-1FF0-841C-3B58D662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925C1-79A5-0B62-BB32-1854038F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968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529A-6319-426C-4BFA-45A80185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3FB-094F-7918-1DFC-E6B4F66D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BD8D-DCFC-6BC0-C6B1-6235B419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0E41-BF05-03E5-BE76-D6BE718F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3AF3-BAE1-0BAB-1328-F795EB04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867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CFC3-B9FA-23C4-C468-5586FE4C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8A10-BB8B-3A0C-5DA4-6CD7F6925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97F00-B597-78BF-CE5F-6957E62B1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F8547-D1DD-EF94-3670-664E5C37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30362-FF80-28F3-5263-E4D90761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9813B-E3A5-5384-0AE6-6EB786A6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47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50D2-51DB-F9E0-E824-C3B2F9AC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EB7A4-EF7E-EB18-7B2F-94BAFD3E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9E633-98B4-2BB6-DA6C-C9CB64957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1DB54-F781-E77B-BE37-03DE3CBAF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5AB32-1655-C8BF-C1B2-1A4AFA8A6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E7AAB-E5D2-5331-E342-675EA480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7D7E7-EE2C-5835-733E-4E4B42F5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B11A4-62EC-EB21-688B-BC81EC5F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29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18CD-EF3D-801E-BC7C-ACE828EC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73E61-EAF7-E4CD-6616-A09DDB76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81046-46E6-92CA-8A2A-9047330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1FE0A-266C-EC09-DD40-EB3D4BFF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66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DC1F7-2774-4C21-EDAA-705C7016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0D2CE-A2F8-E9F3-C4FD-3DCF0813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E655-BCFA-A403-E2F6-1EB99CE2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480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56F5-BFD5-CABC-2DD9-D4E08D09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4642-298D-D35E-C013-37A43AAE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39B6E-28BF-D317-4714-75671EAA7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97B53-D469-1A09-CA2E-814BC700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96602-3116-6092-BFB9-81B1435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9465-0B32-1EF2-94E0-7F583B00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378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DD39-B8E7-C6C3-1CC9-E61D68FD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917BA-5ED5-0B86-93BF-031036082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ACF51-4965-AE7E-2B64-D8541AA9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FA4D1-53A9-4ABD-CE53-9265FE8E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DF77B-D98C-D0B0-4025-CDF0A75F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31AC4-A1E8-5BCC-FC80-27F29D27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3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C4880-6FB8-98A8-6576-CC6A613A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5C60-94C6-815D-C93D-8E2DF123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784-3811-B7F4-16DC-8B2405768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0C6E-401B-5EA5-C9EF-062594F1A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0012-3E84-F019-2082-DA17834E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896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ABAE-01D4-B23E-5262-C347E3184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Oracle DB</a:t>
            </a:r>
            <a:r>
              <a:rPr lang="ko-KR" altLang="en-US" dirty="0"/>
              <a:t> 프로젝트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F3B5-4E12-1406-48BF-5A19B0D8E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6754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23AD-9ACD-17A0-0B58-1875F63C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ko-KR" altLang="en-US" dirty="0"/>
              <a:t>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AA18-17E8-19B4-1C80-FF75BA2A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KR" dirty="0"/>
              <a:t>ommit;</a:t>
            </a:r>
          </a:p>
        </p:txBody>
      </p:sp>
    </p:spTree>
    <p:extLst>
      <p:ext uri="{BB962C8B-B14F-4D97-AF65-F5344CB8AC3E}">
        <p14:creationId xmlns:p14="http://schemas.microsoft.com/office/powerpoint/2010/main" val="20358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F166-C05F-87ED-5406-68C9C6A8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0D8C-ACAD-CDAA-F9F0-22D9C8D4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5029201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4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CCBB-AC7E-88EC-F0BA-854F121E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75FE-95F4-B713-2B20-8C685451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길동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example@example.org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010-1234-5678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2207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9543D-DFA6-0DC2-A365-53CD83452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6B61-6454-B640-7E57-3E4E6D07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6A1A-EF8E-BA85-E887-2B21833D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3EE6-3A64-1730-4974-FB3DB7EE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55D0-80CE-B0E7-FAD3-696B7D59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example1@exmaple.org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010-5678-1234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1763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BD1B-DAEA-058C-0BFC-35657A10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D48E-E772-635C-47A5-97A471A7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8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4B90-2EA0-53BD-4B45-66FF9651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1020-0ABD-9773-3260-3BD729F2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3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DDDB-4FB3-E687-F146-9E81BE88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B218-65F7-A0F9-2EC0-6DA0CCB4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1756-EC6A-4EE2-424F-F48FF5E3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541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7A9C-F071-366A-FCCA-47B4EA798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DAE1-4D3D-3F9F-7FBF-27D53098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1F71-2865-2989-AC1E-7B6AD47E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6472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E35B-FC65-8D23-EB40-8DC3D5B3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F9AD-3A14-BECE-1A27-3223DCAE3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2765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35A6-39C0-F838-6FF9-9F43A11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R" dirty="0"/>
              <a:t>##reservation </a:t>
            </a:r>
            <a:r>
              <a:rPr lang="ko-KR" altLang="en-US" dirty="0"/>
              <a:t>유저 만들기 및 로그인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544E-FD19-5C3B-E7B8-A704F13B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sqlplus</a:t>
            </a:r>
            <a:r>
              <a:rPr lang="en-US" dirty="0"/>
              <a:t> /</a:t>
            </a:r>
            <a:r>
              <a:rPr lang="en-US" dirty="0" err="1"/>
              <a:t>nolog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SQL&gt; conn sys as </a:t>
            </a:r>
            <a:r>
              <a:rPr lang="en-US" dirty="0" err="1"/>
              <a:t>sysdba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SQL&gt; create user c##reservation identified by reservation</a:t>
            </a:r>
            <a:r>
              <a:rPr lang="en-KR" dirty="0"/>
              <a:t>;</a:t>
            </a:r>
          </a:p>
          <a:p>
            <a:pPr marL="0" indent="0">
              <a:buNone/>
            </a:pPr>
            <a:r>
              <a:rPr lang="en-KR" dirty="0"/>
              <a:t>SQL&gt; </a:t>
            </a:r>
            <a:r>
              <a:rPr lang="en-US" dirty="0"/>
              <a:t>grant </a:t>
            </a:r>
            <a:r>
              <a:rPr lang="en-US" dirty="0" err="1"/>
              <a:t>connect,resource,dba</a:t>
            </a:r>
            <a:r>
              <a:rPr lang="en-US" dirty="0"/>
              <a:t> to </a:t>
            </a:r>
            <a:r>
              <a:rPr lang="en-KR" dirty="0"/>
              <a:t>c##reservation;</a:t>
            </a:r>
          </a:p>
          <a:p>
            <a:pPr marL="0" indent="0">
              <a:buNone/>
            </a:pPr>
            <a:r>
              <a:rPr lang="en-KR" dirty="0"/>
              <a:t>SQL&gt; conn c##reservation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6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8501-DEB7-E1DC-6608-9340F502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6B1D-70F5-0DF3-A039-D1F28892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WARNING: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는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62722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FF29-233F-578E-EA7E-DECC3CBD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D547-9830-0FBC-C66C-9A673557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2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dirty="0">
                <a:solidFill>
                  <a:srgbClr val="00C87D"/>
                </a:solidFill>
                <a:latin typeface="Menlo" panose="020B0609030804020204" pitchFamily="49" charset="0"/>
              </a:rPr>
              <a:t>5</a:t>
            </a:r>
            <a:endParaRPr lang="ko-KR" altLang="en-US" sz="2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3973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014C-AD69-E921-152B-3F7F94AA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A2A1C-9473-1EBA-5AAD-03E57A04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10776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48AB-DB93-D2B9-031D-D1C34C1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BEAE-6B6D-BC9D-C54F-82CF0E5F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7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073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973A-2AB2-C661-0CC3-3D85F1ED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6D59-98D6-6387-4E6F-2C6329F1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시간을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2025-05-05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11689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CABC-2101-1CCB-0BB1-256E0B5E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CC78-C674-D8F3-3FFB-AA6A2AB2A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9459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EE2A-0940-F7DB-2B7A-5EC43BEC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612D-616B-1023-D6D1-D99D34C5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생일을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2025-03-03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07568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4F94-B8AC-526A-47B9-E908786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2A8B-920F-139A-4381-6DA208C2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6760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E94A-34DA-1493-CE7B-81F0633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E59D-3FF8-34DB-AB9F-9DE2CEB9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18085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0C3F-9B7A-FEAF-7BD0-6FC9CEC4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0679-CDEB-C7CC-F79D-83CFF6CA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614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D99-D0BB-3A6F-59FE-452574F6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관계</a:t>
            </a:r>
            <a:endParaRPr lang="en-KR" dirty="0"/>
          </a:p>
        </p:txBody>
      </p:sp>
      <p:pic>
        <p:nvPicPr>
          <p:cNvPr id="7" name="Content Placeholder 6" descr="A screenshot of a web browser&#10;&#10;AI-generated content may be incorrect.">
            <a:extLst>
              <a:ext uri="{FF2B5EF4-FFF2-40B4-BE49-F238E27FC236}">
                <a16:creationId xmlns:a16="http://schemas.microsoft.com/office/drawing/2014/main" id="{DF5B8EAC-E480-EA54-F8DF-83D8A792B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4796"/>
            <a:ext cx="10515600" cy="3192995"/>
          </a:xfrm>
        </p:spPr>
      </p:pic>
    </p:spTree>
    <p:extLst>
      <p:ext uri="{BB962C8B-B14F-4D97-AF65-F5344CB8AC3E}">
        <p14:creationId xmlns:p14="http://schemas.microsoft.com/office/powerpoint/2010/main" val="4071575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D052-680A-4012-7739-A63AB16B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3D32-3FAC-4E34-81A1-8516D771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=10,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1177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0BDB-A1B8-9B5F-3BC9-4867B1EB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4A92-A6A5-B7A7-8A40-3EA5A69B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4917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824B-7C92-13AD-4108-785BF64B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18E6-5BE0-EED2-51EC-1376E2B6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</a:t>
            </a:r>
          </a:p>
        </p:txBody>
      </p:sp>
    </p:spTree>
    <p:extLst>
      <p:ext uri="{BB962C8B-B14F-4D97-AF65-F5344CB8AC3E}">
        <p14:creationId xmlns:p14="http://schemas.microsoft.com/office/powerpoint/2010/main" val="3791297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00EF-6880-380F-608F-3996D08A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9429-92D6-56E0-0CB4-402FD0A6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7DC2-5401-A4EA-123A-37EC4EB1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13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51642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9EC9-F565-A1BE-B26A-CB945C68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6E1D-4F03-F86F-1E2C-2FE0331A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002095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9039-0678-8604-2C5C-44DE0AB4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81DA-DB20-D7C0-AE34-1230B4C6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32265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CBD96-1852-9DF9-1965-0850A7838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AC69-5755-90A1-D69E-017F017E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3915-F9A6-3ADC-8D75-8369A3F8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23389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5300-6147-D1CF-FD68-980153B3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17E2-5498-8674-15DC-061F2922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42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AE0-F29B-BEF7-BBA9-E46FD33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9A7F-5A63-10A4-9E72-B1C99D10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01692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759E-4978-ADEC-240F-817D5F95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A1A6-257D-BB6B-5A23-F7F589F1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16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075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003A5D-5BF9-5E74-4979-EC84B1225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313" y="1380133"/>
            <a:ext cx="10989374" cy="4097733"/>
          </a:xfrm>
        </p:spPr>
      </p:pic>
    </p:spTree>
    <p:extLst>
      <p:ext uri="{BB962C8B-B14F-4D97-AF65-F5344CB8AC3E}">
        <p14:creationId xmlns:p14="http://schemas.microsoft.com/office/powerpoint/2010/main" val="3371252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99AB-D97A-1500-A2C6-A8CB87C9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8369-4DC1-0D3F-7BD0-61AF24B0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550124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93EF-38AF-7168-D355-17CD6301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EEED-BD6F-1767-8931-869B33CA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9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598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AB2B-786E-17F1-2C87-2A28A16C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C503-A4FB-4C9D-31D6-86B9A171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74803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B76B-8EA7-875D-567A-5A65FA25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7843-1FCE-F4AA-F82F-767D1623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3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27646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02B-935B-DF3F-7A0B-D2141BE0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3037-03BF-CE5C-BBBA-90D84FAB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07677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70486-51CB-30C9-3BBE-3790579F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C5BD-3F75-8F46-14BC-4B5C9A43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BB33-2302-9767-E392-E725D8AA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6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28974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4436B-0195-AE40-070D-AF9AD86B0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C3E2-D014-B728-4876-F8805F89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58AD-03FF-C801-DE4D-BB15CD4E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24255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6B1-2CB1-C47C-56E7-FD685E63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34B3-3766-D79E-E725-00A76049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8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668-59AE-25CB-4025-4084B8B1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Customers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2E94-3BD6-A1CA-E523-4474B8F9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customers(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email varchar(255),</a:t>
            </a:r>
          </a:p>
          <a:p>
            <a:pPr marL="0" indent="0">
              <a:buNone/>
            </a:pPr>
            <a:r>
              <a:rPr lang="en-US" dirty="0"/>
              <a:t>phone varchar(20)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414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4B1845-3C10-326F-2833-796E65D23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141" y="1338998"/>
            <a:ext cx="9528759" cy="4180004"/>
          </a:xfrm>
        </p:spPr>
      </p:pic>
    </p:spTree>
    <p:extLst>
      <p:ext uri="{BB962C8B-B14F-4D97-AF65-F5344CB8AC3E}">
        <p14:creationId xmlns:p14="http://schemas.microsoft.com/office/powerpoint/2010/main" val="18586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B20B-D99E-C3DE-5828-70858ACE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</a:t>
            </a:r>
            <a:r>
              <a:rPr lang="en-US" dirty="0"/>
              <a:t>eats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FFF7-D30C-9FEF-9F30-434D67D2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seats(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 primary key, </a:t>
            </a:r>
          </a:p>
          <a:p>
            <a:pPr marL="0" indent="0">
              <a:buNone/>
            </a:pPr>
            <a:r>
              <a:rPr lang="en-US" dirty="0" err="1"/>
              <a:t>customer_seats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status varchar(50)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462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87C971-2760-2ACC-4D93-315FC03EE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954" y="1385490"/>
            <a:ext cx="10484092" cy="4087019"/>
          </a:xfrm>
        </p:spPr>
      </p:pic>
    </p:spTree>
    <p:extLst>
      <p:ext uri="{BB962C8B-B14F-4D97-AF65-F5344CB8AC3E}">
        <p14:creationId xmlns:p14="http://schemas.microsoft.com/office/powerpoint/2010/main" val="31842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FF30-D061-41C2-2120-BD565980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Reservations </a:t>
            </a:r>
            <a:r>
              <a:rPr lang="ko-KR" altLang="en-US" dirty="0"/>
              <a:t>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5FB-C743-B8E2-2B0C-8FF1216D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reservations(</a:t>
            </a:r>
          </a:p>
          <a:p>
            <a:pPr marL="0" indent="0">
              <a:buNone/>
            </a:pPr>
            <a:r>
              <a:rPr lang="en-US" dirty="0" err="1"/>
              <a:t>reservation_id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reservation_time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 err="1"/>
              <a:t>number_of_guests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customer_id</a:t>
            </a:r>
            <a:r>
              <a:rPr lang="en-US" dirty="0"/>
              <a:t>) references customers(</a:t>
            </a:r>
            <a:r>
              <a:rPr lang="en-US" dirty="0" err="1"/>
              <a:t>customer_id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table_id</a:t>
            </a:r>
            <a:r>
              <a:rPr lang="en-US" dirty="0"/>
              <a:t>) references seats(</a:t>
            </a:r>
            <a:r>
              <a:rPr lang="en-US" dirty="0" err="1"/>
              <a:t>table_id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5493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2712</Words>
  <Application>Microsoft Macintosh PowerPoint</Application>
  <PresentationFormat>Widescreen</PresentationFormat>
  <Paragraphs>519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Aptos</vt:lpstr>
      <vt:lpstr>Aptos Display</vt:lpstr>
      <vt:lpstr>Arial</vt:lpstr>
      <vt:lpstr>Menlo</vt:lpstr>
      <vt:lpstr>Office Theme</vt:lpstr>
      <vt:lpstr>Oracle DB 프로젝트</vt:lpstr>
      <vt:lpstr>c##reservation 유저 만들기 및 로그인 하기</vt:lpstr>
      <vt:lpstr>테이블 관계</vt:lpstr>
      <vt:lpstr>PowerPoint Presentation</vt:lpstr>
      <vt:lpstr>Customers 테이블 만들기</vt:lpstr>
      <vt:lpstr>PowerPoint Presentation</vt:lpstr>
      <vt:lpstr>Seats 테이블 만들기</vt:lpstr>
      <vt:lpstr>PowerPoint Presentation</vt:lpstr>
      <vt:lpstr>Reservations 테이블 만들기</vt:lpstr>
      <vt:lpstr>Commit 하기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87</cp:revision>
  <dcterms:created xsi:type="dcterms:W3CDTF">2025-02-26T02:05:47Z</dcterms:created>
  <dcterms:modified xsi:type="dcterms:W3CDTF">2025-02-27T03:52:20Z</dcterms:modified>
</cp:coreProperties>
</file>