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1" r:id="rId3"/>
    <p:sldId id="260" r:id="rId4"/>
    <p:sldId id="257" r:id="rId5"/>
    <p:sldId id="263" r:id="rId6"/>
    <p:sldId id="258" r:id="rId7"/>
    <p:sldId id="264" r:id="rId8"/>
    <p:sldId id="259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5" r:id="rId18"/>
    <p:sldId id="276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0" r:id="rId27"/>
    <p:sldId id="291" r:id="rId28"/>
    <p:sldId id="292" r:id="rId29"/>
    <p:sldId id="297" r:id="rId30"/>
    <p:sldId id="296" r:id="rId31"/>
    <p:sldId id="300" r:id="rId32"/>
    <p:sldId id="301" r:id="rId33"/>
    <p:sldId id="302" r:id="rId34"/>
    <p:sldId id="303" r:id="rId35"/>
    <p:sldId id="304" r:id="rId36"/>
    <p:sldId id="305" r:id="rId37"/>
    <p:sldId id="293" r:id="rId38"/>
    <p:sldId id="294" r:id="rId39"/>
    <p:sldId id="271" r:id="rId40"/>
    <p:sldId id="272" r:id="rId41"/>
    <p:sldId id="277" r:id="rId42"/>
    <p:sldId id="278" r:id="rId43"/>
    <p:sldId id="295" r:id="rId44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0"/>
    <p:restoredTop sz="94733"/>
  </p:normalViewPr>
  <p:slideViewPr>
    <p:cSldViewPr snapToGrid="0">
      <p:cViewPr varScale="1">
        <p:scale>
          <a:sx n="104" d="100"/>
          <a:sy n="104" d="100"/>
        </p:scale>
        <p:origin x="3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5AD32-E3AC-7C09-3CE7-86BA3243A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6B3EA-C9E4-8FCA-83D1-17D62FFE1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B52B7-EBE4-D92A-6B64-2CB1548B0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D58D11-A7BE-FB87-D76C-35C27E755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BD10-C309-59F5-75F9-0DD0190FD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07982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5F661-138F-597F-649E-03EE8E7621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33BCC4-6472-63B3-8EB5-C757E58C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F810-2924-6B47-09AD-8A4D24859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CB4188-1606-8804-FE64-455B736BD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8EC3D-A8CF-780A-001B-7A5C213E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58982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E9F140-3FD0-E598-9111-9861E7CBF4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0CD8ED-7DBC-26A9-852E-A7D0F84515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6A825-9DD7-1259-B58E-C4EB7BBD6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1A4AF-C425-E8AC-4BA2-20AE8AEE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DAA-6AC1-98E3-3ACA-9A98801C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02339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4B713-E983-1EDA-7B60-72F179143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5F5D6-726E-71CD-9F73-5578CF2CB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4D9FEC-171D-3D9B-98A6-50D5F46B6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4E27E-95DF-D88E-76D2-A0BBE5EA5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5FB33-B270-2CB3-58CE-C0631C5F7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34270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ABBF4-B472-9B5A-2044-22CB8323D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D74A8-B691-A46F-E960-4C4C8B1CF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B7225F-8B51-7CD2-8B4C-2EA748976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2E25-B604-8B6D-872C-0939D40B7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D176C-FD30-FC25-E921-F92705D99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358284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8B4D1-DF85-D5ED-28D3-C67608675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918CE-E027-3430-867E-3CB741BCC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D7BABB-3A48-D99F-2E4B-D349B45D2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F6BEB9-13C4-8BA9-AB80-A5C436F1E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FEAD33-C396-CBE4-BE41-86B78799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8C8B9-0350-B360-B691-D9ED6E708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00622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38519-C260-3E42-658A-DDC07D15E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63D98-E8AC-FC2C-BD27-AA30B8143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56597F-AEC0-9E95-6C68-D5A5B1A7E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764CB-0DC5-1653-3CB0-E089ED7ED5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824F04-33E4-A8CA-1DA2-AEDB3E6802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AF694-F4F4-6EBC-4135-BCD75AF37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1964A1-449F-5E27-18B5-5BD8BE8BF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94E8AB-2E1C-804F-F1DF-6C1D9C7AD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05861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FA866-6E67-FF93-C181-E08FD443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C80018-B454-0FB1-0D1C-B3EFD39F1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7D0B06-2759-F85C-9E93-7BA2CD5DC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5BF529-2B9E-B516-BB44-1555B2AD0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835824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BADB1E-4968-0126-F4B2-54F3F506A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3CD0-522A-8E3B-CFB0-221EBBD4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7CF9-FF2B-22E9-E2C4-6FA90E190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56757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F9BF4-E0E7-C176-5744-B2D4D3F6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0D8B1B-6ECC-3BEE-E095-72347316C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55490-D99E-E11D-9EA7-7FC8F60AC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89821-1C92-1E54-2DED-49FE9E637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BF10E5-F3FC-89D0-9779-1BAF1F0D6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21B7F-9743-EED8-5837-2050CF92B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387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D011-034D-E1FA-F36C-1206751BF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3ABA0-0C1C-2667-1910-D130B2E53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F3414E-B19D-B65B-CAAD-03AA582050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65E1EF-2DA3-2908-4942-B9185B3EB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C2A36-79FF-12CC-FF45-F0ADD9BC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F09D2-52A1-12A4-C920-6B4D9C6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400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C03507-9EC7-15A8-540F-08FCD4D3F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54E41A-0B23-4D1E-6590-4BB6E22EB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ABBBA-C817-578E-7A68-9009B2D03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399887-3604-1344-8A57-1ABB2D455AFB}" type="datetimeFigureOut">
              <a:rPr lang="en-KR" smtClean="0"/>
              <a:t>2/28/25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286BD-6D92-2A5D-0B8A-BD3AFE841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E064C2-6240-FF55-C476-030B29525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7CF49C-C036-D44C-B78E-730DF01933AC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0932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1ABAE-01D4-B23E-5262-C347E3184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R" dirty="0"/>
              <a:t>Oracle DB</a:t>
            </a:r>
            <a:r>
              <a:rPr lang="ko-KR" altLang="en-US" dirty="0"/>
              <a:t> 프로젝트</a:t>
            </a:r>
            <a:endParaRPr lang="en-KR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6F3B5-4E12-1406-48BF-5A19B0D8E4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4675406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323AD-9ACD-17A0-0B58-1875F63CA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</a:t>
            </a:r>
            <a:r>
              <a:rPr lang="ko-KR" altLang="en-US" dirty="0"/>
              <a:t>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9AA18-17E8-19B4-1C80-FF75BA2A2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KR" dirty="0"/>
              <a:t>ommit;</a:t>
            </a:r>
          </a:p>
        </p:txBody>
      </p:sp>
    </p:spTree>
    <p:extLst>
      <p:ext uri="{BB962C8B-B14F-4D97-AF65-F5344CB8AC3E}">
        <p14:creationId xmlns:p14="http://schemas.microsoft.com/office/powerpoint/2010/main" val="20358684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DF166-C05F-87ED-5406-68C9C6A87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B0D8C-ACAD-CDAA-F9F0-22D9C8D4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8799"/>
            <a:ext cx="10515600" cy="5029201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5341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0CCBB-AC7E-88EC-F0BA-854F121EB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475FE-95F4-B713-2B20-8C6854511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길동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example@example.org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010-1234-5678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22076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9543D-DFA6-0DC2-A365-53CD83452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76B61-6454-B640-7E57-3E4E6D07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16A1A-EF8E-BA85-E887-2B21833DF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34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53EE6-3A64-1730-4974-FB3DB7EED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3B55D0-80CE-B0E7-FAD3-696B7D59D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홍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last_name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길남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example1@exmaple.org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phone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010-5678-1234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117634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7BD1B-DAEA-058C-0BFC-35657A108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ED48E-E772-635C-47A5-97A471A7C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384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4B90-2EA0-53BD-4B45-66FF96518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61020-0ABD-9773-3260-3BD729F28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4132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FDDDB-4FB3-E687-F146-9E81BE88B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0B218-65F7-A0F9-2EC0-6DA0CCB4E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31756-EC6A-4EE2-424F-F48FF5E31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5412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F7A9C-F071-366A-FCCA-47B4EA798C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1DAE1-4D3D-3F9F-7FBF-27D53098B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31F71-2865-2989-AC1E-7B6AD47E5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status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이름을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예약됨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647248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948AB-DB93-D2B9-031D-D1C34C19C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FBEAE-6B6D-BC9D-C54F-82CF0E5F7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7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07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B35A6-39C0-F838-6FF9-9F43A119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</a:t>
            </a:r>
            <a:r>
              <a:rPr lang="en-KR" dirty="0"/>
              <a:t>##reservation </a:t>
            </a:r>
            <a:r>
              <a:rPr lang="ko-KR" altLang="en-US" dirty="0"/>
              <a:t>유저 만들기 및 로그인 하기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5544E-FD19-5C3B-E7B8-A704F13B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sqlplus</a:t>
            </a:r>
            <a:r>
              <a:rPr lang="en-US" dirty="0"/>
              <a:t> /</a:t>
            </a:r>
            <a:r>
              <a:rPr lang="en-US" dirty="0" err="1"/>
              <a:t>nolog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SQL&gt; conn sys as </a:t>
            </a:r>
            <a:r>
              <a:rPr lang="en-US" dirty="0" err="1"/>
              <a:t>sysdba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SQL&gt; create user c##reservation identified by reservation</a:t>
            </a:r>
            <a:r>
              <a:rPr lang="en-KR" dirty="0"/>
              <a:t>;</a:t>
            </a:r>
          </a:p>
          <a:p>
            <a:pPr marL="0" indent="0">
              <a:buNone/>
            </a:pPr>
            <a:r>
              <a:rPr lang="en-KR" dirty="0"/>
              <a:t>SQL&gt; </a:t>
            </a:r>
            <a:r>
              <a:rPr lang="en-US" dirty="0"/>
              <a:t>grant </a:t>
            </a:r>
            <a:r>
              <a:rPr lang="en-US" dirty="0" err="1"/>
              <a:t>connect,resource,dba</a:t>
            </a:r>
            <a:r>
              <a:rPr lang="en-US" dirty="0"/>
              <a:t> to </a:t>
            </a:r>
            <a:r>
              <a:rPr lang="en-KR" dirty="0"/>
              <a:t>c##reservation;</a:t>
            </a:r>
          </a:p>
          <a:p>
            <a:pPr marL="0" indent="0">
              <a:buNone/>
            </a:pPr>
            <a:r>
              <a:rPr lang="en-KR" dirty="0"/>
              <a:t>SQL&gt; conn c##reservation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3766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C973A-2AB2-C661-0CC3-3D85F1ED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F6D59-98D6-6387-4E6F-2C6329F1D8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latin typeface="Menlo" panose="020B0609030804020204" pitchFamily="49" charset="0"/>
              </a:rPr>
              <a:t>시간을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2025-05-05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4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입력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116891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2CABC-2101-1CCB-0BB1-256E0B5EE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4DCC78-C674-D8F3-3FFB-AA6A2AB2A0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8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0945949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3EE2A-0940-F7DB-2B7A-5EC43BECC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8612D-616B-1023-D6D1-D99D34C58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생일을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.(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yyyy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-MM-dd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HH:mm:ss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)&gt;&gt;</a:t>
            </a:r>
          </a:p>
          <a:p>
            <a:pPr marL="0" marR="0" indent="0">
              <a:buNone/>
            </a:pPr>
            <a:r>
              <a:rPr lang="en-US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2025-03-03 00:00:00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number_of_guests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</a:t>
            </a:r>
            <a:endParaRPr lang="en-US" altLang="ko-KR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수정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7075685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F4F94-B8AC-526A-47B9-E9087866D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52A8B-920F-139A-4381-6DA208C249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4167601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DE94A-34DA-1493-CE7B-81F06338F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BE59D-3FF8-34DB-AB9F-9DE2CEB99C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180857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B90C3F-9B7A-FEAF-7BD0-6FC9CEC43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110679-CDEB-C7CC-F79D-83CFF6CA28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3961442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BD052-680A-4012-7739-A63AB16B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3D32-3FAC-4E34-81A1-8516D7716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=10,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6011772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30BDB-A1B8-9B5F-3BC9-4867B1EBA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64A92-A6A5-B7A7-8A40-3EA5A69BE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12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8491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824B-7C92-13AD-4108-785BF64BC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118E6-5BE0-EED2-51EC-1376E2B6CE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</a:t>
            </a:r>
          </a:p>
        </p:txBody>
      </p:sp>
    </p:spTree>
    <p:extLst>
      <p:ext uri="{BB962C8B-B14F-4D97-AF65-F5344CB8AC3E}">
        <p14:creationId xmlns:p14="http://schemas.microsoft.com/office/powerpoint/2010/main" val="37912977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200EF-6880-380F-608F-3996D08A12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9429-92D6-56E0-0CB4-402FD0A6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77DC2-5401-A4EA-123A-37EC4EB17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51642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D99-D0BB-3A6F-59FE-452574F64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테이블 관계</a:t>
            </a:r>
            <a:endParaRPr lang="en-KR" dirty="0"/>
          </a:p>
        </p:txBody>
      </p:sp>
      <p:pic>
        <p:nvPicPr>
          <p:cNvPr id="6" name="Content Placeholder 5" descr="A group of white boxes with text&#10;&#10;AI-generated content may be incorrect.">
            <a:extLst>
              <a:ext uri="{FF2B5EF4-FFF2-40B4-BE49-F238E27FC236}">
                <a16:creationId xmlns:a16="http://schemas.microsoft.com/office/drawing/2014/main" id="{D734E91E-FA94-A0F4-82B3-FACAD1463C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94186"/>
            <a:ext cx="10515600" cy="4014216"/>
          </a:xfrm>
        </p:spPr>
      </p:pic>
    </p:spTree>
    <p:extLst>
      <p:ext uri="{BB962C8B-B14F-4D97-AF65-F5344CB8AC3E}">
        <p14:creationId xmlns:p14="http://schemas.microsoft.com/office/powerpoint/2010/main" val="4071575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59EC9-F565-A1BE-B26A-CB945C680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16E1D-4F03-F86F-1E2C-2FE0331A6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0020956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D9039-0678-8604-2C5C-44DE0AB4D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581DA-DB20-D7C0-AE34-1230B4C61A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5322653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CBD96-1852-9DF9-1965-0850A7838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2AC69-5755-90A1-D69E-017F017ED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13915-F9A6-3ADC-8D75-8369A3F8A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92338996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15300-6147-D1CF-FD68-980153B3A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B17E2-5498-8674-15DC-061F29225A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15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4426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5AE0-F29B-BEF7-BBA9-E46FD33BE7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8F9A7F-5A63-10A4-9E72-B1C99D109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0016924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F759E-4978-ADEC-240F-817D5F95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CA1A6-257D-BB6B-5A23-F7F589F1A4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625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메뉴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907590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599AB-D97A-1500-A2C6-A8CB87C9D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D8369-4DC1-0D3F-7BD0-61AF24B0CD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찾을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CustomerReservationSeatDto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[customer=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firstName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홍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lastName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길남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email=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example@example.org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, phone=010-5678-1234], reservation=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reservationTime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=2025-03-03T00:00,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numberOfGuests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=2], seat=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SeatDto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[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=1,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customerSeats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=5, status=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예약됨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]]</a:t>
            </a:r>
          </a:p>
        </p:txBody>
      </p:sp>
    </p:spTree>
    <p:extLst>
      <p:ext uri="{BB962C8B-B14F-4D97-AF65-F5344CB8AC3E}">
        <p14:creationId xmlns:p14="http://schemas.microsoft.com/office/powerpoint/2010/main" val="15501243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C93EF-38AF-7168-D355-17CD63019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7CEEED-BD6F-1767-8931-869B33CAA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9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96598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AB2B-786E-17F1-2C87-2A28A16C4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2C503-A4FB-4C9D-31D6-86B9A171C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reservation_id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0748032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4B76B-8EA7-875D-567A-5A65FA259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D7843-1FCE-F4AA-F82F-767D16234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3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627646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FA461C-42EB-AEF0-A4E5-5AC16DCAF8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01703" y="1229344"/>
            <a:ext cx="6788593" cy="4399312"/>
          </a:xfrm>
        </p:spPr>
      </p:pic>
    </p:spTree>
    <p:extLst>
      <p:ext uri="{BB962C8B-B14F-4D97-AF65-F5344CB8AC3E}">
        <p14:creationId xmlns:p14="http://schemas.microsoft.com/office/powerpoint/2010/main" val="33712524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502B-935B-DF3F-7A0B-D2141BE09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73037-03BF-CE5C-BBBA-90D84FAB90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customer_id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7076774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70486-51CB-30C9-3BBE-3790579F85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C5BD-3F75-8F46-14BC-4B5C9A43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BB33-2302-9767-E392-E725D8AA4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6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9289745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4436B-0195-AE40-070D-AF9AD86B0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CC3E2-D014-B728-4876-F8805F895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F358AD-03FF-C801-DE4D-BB15CD4EA9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indent="0">
              <a:buNone/>
            </a:pP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삭제할 </a:t>
            </a:r>
            <a:r>
              <a:rPr lang="en-US" sz="18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table_id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long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정수를 입력하세요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.&gt;&gt;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1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삭제 완료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pPr marL="0" indent="0">
              <a:buNone/>
            </a:pP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5242554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56B1-2CB1-C47C-56E7-FD685E63D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프로그램 사용 예제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834B3-3766-D79E-E725-00A76049D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0000" lnSpcReduction="20000"/>
          </a:bodyPr>
          <a:lstStyle/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레스토랑 예약 프로그램 </a:t>
            </a: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=====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7.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등록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8.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수정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9.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삭제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12.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모든 테이블 전체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고객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15.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예약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16.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좌석 </a:t>
            </a:r>
            <a:r>
              <a:rPr 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id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로 모든 테이블 조회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0. </a:t>
            </a:r>
            <a:r>
              <a:rPr lang="ko-KR" altLang="en-US" sz="18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프로그램 종료</a:t>
            </a:r>
          </a:p>
          <a:p>
            <a:pPr marL="0" marR="0" indent="0">
              <a:buNone/>
            </a:pPr>
            <a:r>
              <a:rPr lang="en-US" altLang="ko-KR" sz="1800" dirty="0">
                <a:solidFill>
                  <a:srgbClr val="00C87D"/>
                </a:solidFill>
                <a:effectLst/>
                <a:latin typeface="Menlo" panose="020B0609030804020204" pitchFamily="49" charset="0"/>
              </a:rPr>
              <a:t>0</a:t>
            </a:r>
            <a:endParaRPr lang="ko-KR" alt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784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E3668-59AE-25CB-4025-4084B8B1E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6066" y="365125"/>
            <a:ext cx="8857734" cy="1325563"/>
          </a:xfrm>
        </p:spPr>
        <p:txBody>
          <a:bodyPr/>
          <a:lstStyle/>
          <a:p>
            <a:r>
              <a:rPr lang="en-KR" dirty="0"/>
              <a:t>Customers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A52E94-3BD6-A1CA-E523-4474B8F98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38616" y="1825625"/>
            <a:ext cx="8215184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customers(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first_name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 err="1"/>
              <a:t>last_name</a:t>
            </a:r>
            <a:r>
              <a:rPr lang="en-US" dirty="0"/>
              <a:t> varchar(100),</a:t>
            </a:r>
          </a:p>
          <a:p>
            <a:pPr marL="0" indent="0">
              <a:buNone/>
            </a:pPr>
            <a:r>
              <a:rPr lang="en-US" dirty="0"/>
              <a:t>email varchar(255),</a:t>
            </a:r>
          </a:p>
          <a:p>
            <a:pPr marL="0" indent="0">
              <a:buNone/>
            </a:pPr>
            <a:r>
              <a:rPr lang="en-US" dirty="0"/>
              <a:t>phone varchar(20)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16414086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CAFCAF-852B-7A64-581A-C5400B0828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18106" y="1788235"/>
            <a:ext cx="7355787" cy="3281529"/>
          </a:xfrm>
        </p:spPr>
      </p:pic>
    </p:spTree>
    <p:extLst>
      <p:ext uri="{BB962C8B-B14F-4D97-AF65-F5344CB8AC3E}">
        <p14:creationId xmlns:p14="http://schemas.microsoft.com/office/powerpoint/2010/main" val="18586743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1B20B-D99E-C3DE-5828-70858ACE4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9188" y="365125"/>
            <a:ext cx="8264611" cy="1325563"/>
          </a:xfrm>
        </p:spPr>
        <p:txBody>
          <a:bodyPr/>
          <a:lstStyle/>
          <a:p>
            <a:r>
              <a:rPr lang="en-KR" dirty="0"/>
              <a:t>S</a:t>
            </a:r>
            <a:r>
              <a:rPr lang="en-US" dirty="0"/>
              <a:t>eats</a:t>
            </a:r>
            <a:r>
              <a:rPr lang="ko-KR" altLang="en-US" dirty="0"/>
              <a:t> 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FFF7-D30C-9FEF-9F30-434D67D2E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00400" y="1825625"/>
            <a:ext cx="81534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create table seats(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 primary key, </a:t>
            </a:r>
          </a:p>
          <a:p>
            <a:pPr marL="0" indent="0">
              <a:buNone/>
            </a:pPr>
            <a:r>
              <a:rPr lang="en-US" dirty="0" err="1"/>
              <a:t>customer_seats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status varchar(50)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2946263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54B6B3-CE96-A55C-A3A8-E4B3BE6F93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8981" y="1291419"/>
            <a:ext cx="6754037" cy="4275162"/>
          </a:xfrm>
        </p:spPr>
      </p:pic>
    </p:spTree>
    <p:extLst>
      <p:ext uri="{BB962C8B-B14F-4D97-AF65-F5344CB8AC3E}">
        <p14:creationId xmlns:p14="http://schemas.microsoft.com/office/powerpoint/2010/main" val="31842748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0FF30-D061-41C2-2120-BD565980A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1858" y="365125"/>
            <a:ext cx="9141941" cy="1325563"/>
          </a:xfrm>
        </p:spPr>
        <p:txBody>
          <a:bodyPr/>
          <a:lstStyle/>
          <a:p>
            <a:r>
              <a:rPr lang="en-US" dirty="0"/>
              <a:t>Reservations </a:t>
            </a:r>
            <a:r>
              <a:rPr lang="ko-KR" altLang="en-US" dirty="0"/>
              <a:t>테이블 만들기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A15FB-C743-B8E2-2B0C-8FF1216D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59242" y="1825625"/>
            <a:ext cx="9994557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create table reservations(</a:t>
            </a:r>
          </a:p>
          <a:p>
            <a:pPr marL="0" indent="0">
              <a:buNone/>
            </a:pPr>
            <a:r>
              <a:rPr lang="en-US" dirty="0" err="1"/>
              <a:t>reservation_id</a:t>
            </a:r>
            <a:r>
              <a:rPr lang="en-US" dirty="0"/>
              <a:t> number primary key,</a:t>
            </a:r>
          </a:p>
          <a:p>
            <a:pPr marL="0" indent="0">
              <a:buNone/>
            </a:pPr>
            <a:r>
              <a:rPr lang="en-US" dirty="0" err="1"/>
              <a:t>customer_id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table_id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 err="1"/>
              <a:t>reservation_time</a:t>
            </a:r>
            <a:r>
              <a:rPr lang="en-US" dirty="0"/>
              <a:t> date,</a:t>
            </a:r>
          </a:p>
          <a:p>
            <a:pPr marL="0" indent="0">
              <a:buNone/>
            </a:pPr>
            <a:r>
              <a:rPr lang="en-US" dirty="0" err="1"/>
              <a:t>number_of_guests</a:t>
            </a:r>
            <a:r>
              <a:rPr lang="en-US" dirty="0"/>
              <a:t> number,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customer_id</a:t>
            </a:r>
            <a:r>
              <a:rPr lang="en-US" dirty="0"/>
              <a:t>) references customers(</a:t>
            </a:r>
            <a:r>
              <a:rPr lang="en-US" dirty="0" err="1"/>
              <a:t>customer_id</a:t>
            </a:r>
            <a:r>
              <a:rPr lang="en-US" dirty="0"/>
              <a:t>),</a:t>
            </a:r>
          </a:p>
          <a:p>
            <a:pPr marL="0" indent="0">
              <a:buNone/>
            </a:pPr>
            <a:r>
              <a:rPr lang="en-US" dirty="0"/>
              <a:t>foreign key (</a:t>
            </a:r>
            <a:r>
              <a:rPr lang="en-US" dirty="0" err="1"/>
              <a:t>table_id</a:t>
            </a:r>
            <a:r>
              <a:rPr lang="en-US" dirty="0"/>
              <a:t>) references seats(</a:t>
            </a:r>
            <a:r>
              <a:rPr lang="en-US" dirty="0" err="1"/>
              <a:t>table_id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);</a:t>
            </a:r>
            <a:endParaRPr lang="en-KR" dirty="0"/>
          </a:p>
        </p:txBody>
      </p:sp>
    </p:spTree>
    <p:extLst>
      <p:ext uri="{BB962C8B-B14F-4D97-AF65-F5344CB8AC3E}">
        <p14:creationId xmlns:p14="http://schemas.microsoft.com/office/powerpoint/2010/main" val="3954937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2570</TotalTime>
  <Words>2464</Words>
  <Application>Microsoft Macintosh PowerPoint</Application>
  <PresentationFormat>Widescreen</PresentationFormat>
  <Paragraphs>464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Menlo</vt:lpstr>
      <vt:lpstr>Office Theme</vt:lpstr>
      <vt:lpstr>Oracle DB 프로젝트</vt:lpstr>
      <vt:lpstr>c##reservation 유저 만들기 및 로그인 하기</vt:lpstr>
      <vt:lpstr>테이블 관계</vt:lpstr>
      <vt:lpstr>PowerPoint Presentation</vt:lpstr>
      <vt:lpstr>Customers 테이블 만들기</vt:lpstr>
      <vt:lpstr>PowerPoint Presentation</vt:lpstr>
      <vt:lpstr>Seats 테이블 만들기</vt:lpstr>
      <vt:lpstr>PowerPoint Presentation</vt:lpstr>
      <vt:lpstr>Reservations 테이블 만들기</vt:lpstr>
      <vt:lpstr>Commit 하기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  <vt:lpstr>프로그램 사용 예제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91</cp:revision>
  <dcterms:created xsi:type="dcterms:W3CDTF">2025-02-26T02:05:47Z</dcterms:created>
  <dcterms:modified xsi:type="dcterms:W3CDTF">2025-02-28T06:23:20Z</dcterms:modified>
</cp:coreProperties>
</file>