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1" r:id="rId3"/>
    <p:sldId id="260" r:id="rId4"/>
    <p:sldId id="257" r:id="rId5"/>
    <p:sldId id="263" r:id="rId6"/>
    <p:sldId id="258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7" r:id="rId30"/>
    <p:sldId id="296" r:id="rId31"/>
    <p:sldId id="300" r:id="rId32"/>
    <p:sldId id="301" r:id="rId33"/>
    <p:sldId id="302" r:id="rId34"/>
    <p:sldId id="303" r:id="rId35"/>
    <p:sldId id="304" r:id="rId36"/>
    <p:sldId id="305" r:id="rId37"/>
    <p:sldId id="293" r:id="rId38"/>
    <p:sldId id="294" r:id="rId39"/>
    <p:sldId id="271" r:id="rId40"/>
    <p:sldId id="272" r:id="rId41"/>
    <p:sldId id="277" r:id="rId42"/>
    <p:sldId id="278" r:id="rId43"/>
    <p:sldId id="295" r:id="rId4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19"/>
    <p:restoredTop sz="94766"/>
  </p:normalViewPr>
  <p:slideViewPr>
    <p:cSldViewPr snapToGrid="0">
      <p:cViewPr varScale="1">
        <p:scale>
          <a:sx n="93" d="100"/>
          <a:sy n="93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AD32-E3AC-7C09-3CE7-86BA3243A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6B3EA-C9E4-8FCA-83D1-17D62FFE1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52B7-EBE4-D92A-6B64-2CB1548B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3/6/25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58D11-A7BE-FB87-D76C-35C27E75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BD10-C309-59F5-75F9-0DD0190F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79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F661-138F-597F-649E-03EE8E76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3BCC4-6472-63B3-8EB5-C757E58CF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F810-2924-6B47-09AD-8A4D2485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3/6/25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4188-1606-8804-FE64-455B736B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EC3D-A8CF-780A-001B-7A5C213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898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9F140-3FD0-E598-9111-9861E7CBF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CD8ED-7DBC-26A9-852E-A7D0F845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A825-9DD7-1259-B58E-C4EB7BBD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3/6/25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1A4AF-C425-E8AC-4BA2-20AE8AEE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CDAA-6AC1-98E3-3ACA-9A98801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2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B713-E983-1EDA-7B60-72F17914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F5D6-726E-71CD-9F73-5578CF2C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9FEC-171D-3D9B-98A6-50D5F46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3/6/25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E27E-95DF-D88E-76D2-A0BBE5EA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FB33-B270-2CB3-58CE-C0631C5F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42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BBF4-B472-9B5A-2044-22CB8323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74A8-B691-A46F-E960-4C4C8B1C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225F-8B51-7CD2-8B4C-2EA74897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3/6/25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2E25-B604-8B6D-872C-0939D40B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176C-FD30-FC25-E921-F92705D9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582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B4D1-DF85-D5ED-28D3-C6760867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18CE-E027-3430-867E-3CB741BC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7BABB-3A48-D99F-2E4B-D349B45D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BEB9-13C4-8BA9-AB80-A5C436F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3/6/25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AD33-C396-CBE4-BE41-86B78799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C8B9-0350-B360-B691-D9ED6E70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06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8519-C260-3E42-658A-DDC07D15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3D98-E8AC-FC2C-BD27-AA30B814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6597F-AEC0-9E95-6C68-D5A5B1A7E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764CB-0DC5-1653-3CB0-E089ED7E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24F04-33E4-A8CA-1DA2-AEDB3E680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AF694-F4F4-6EBC-4135-BCD75AF3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3/6/25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964A1-449F-5E27-18B5-5BD8BE8B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4E8AB-2E1C-804F-F1DF-6C1D9C7A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586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A866-6E67-FF93-C181-E08FD443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80018-B454-0FB1-0D1C-B3EFD39F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3/6/25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D0B06-2759-F85C-9E93-7BA2CD5D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BF529-2B9E-B516-BB44-1555B2AD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582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ADB1E-4968-0126-F4B2-54F3F506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3/6/25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3CD0-522A-8E3B-CFB0-221EBBD4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67CF9-FF2B-22E9-E2C4-6FA90E19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675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9BF4-E0E7-C176-5744-B2D4D3F6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8B1B-6ECC-3BEE-E095-72347316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55490-D99E-E11D-9EA7-7FC8F60AC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9821-1C92-1E54-2DED-49FE9E63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3/6/25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10E5-F3FC-89D0-9779-1BAF1F0D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21B7F-9743-EED8-5837-2050CF92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D011-034D-E1FA-F36C-1206751B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3ABA0-0C1C-2667-1910-D130B2E5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3414E-B19D-B65B-CAAD-03AA5820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E1EF-2DA3-2908-4942-B9185B3E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3/6/25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2A36-79FF-12CC-FF45-F0ADD9BC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F09D2-52A1-12A4-C920-6B4D9C6D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40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03507-9EC7-15A8-540F-08FCD4D3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E41A-0B23-4D1E-6590-4BB6E22E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ABBBA-C817-578E-7A68-9009B2D03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99887-3604-1344-8A57-1ABB2D455AFB}" type="datetimeFigureOut">
              <a:rPr lang="en-KR" smtClean="0"/>
              <a:t>3/6/25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86BD-6D92-2A5D-0B8A-BD3AFE841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64C2-6240-FF55-C476-030B29525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932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ABAE-01D4-B23E-5262-C347E318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Oracle DB</a:t>
            </a:r>
            <a:r>
              <a:rPr lang="ko-KR" altLang="en-US" dirty="0"/>
              <a:t> 프로젝트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3B5-4E12-1406-48BF-5A19B0D8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00770-8AEF-DA71-B605-07375017A17C}"/>
              </a:ext>
            </a:extLst>
          </p:cNvPr>
          <p:cNvSpPr txBox="1"/>
          <p:nvPr/>
        </p:nvSpPr>
        <p:spPr>
          <a:xfrm>
            <a:off x="7145383" y="3879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754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23AD-9ACD-17A0-0B58-1875F63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ko-KR" altLang="en-US" dirty="0"/>
              <a:t>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A18-17E8-19B4-1C80-FF75BA2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KR" dirty="0"/>
              <a:t>ommit;</a:t>
            </a:r>
          </a:p>
        </p:txBody>
      </p:sp>
    </p:spTree>
    <p:extLst>
      <p:ext uri="{BB962C8B-B14F-4D97-AF65-F5344CB8AC3E}">
        <p14:creationId xmlns:p14="http://schemas.microsoft.com/office/powerpoint/2010/main" val="20358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166-C05F-87ED-5406-68C9C6A8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0D8C-ACAD-CDAA-F9F0-22D9C8D4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5029201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CCBB-AC7E-88EC-F0BA-854F121E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75FE-95F4-B713-2B20-8C685451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길동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example@example.org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010-1234-5678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207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9543D-DFA6-0DC2-A365-53CD8345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6B61-6454-B640-7E57-3E4E6D07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6A1A-EF8E-BA85-E887-2B21833D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3EE6-3A64-1730-4974-FB3DB7E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55D0-80CE-B0E7-FAD3-696B7D59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example1@exmaple.org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010-5678-1234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176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BD1B-DAEA-058C-0BFC-35657A10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48E-E772-635C-47A5-97A471A7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8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4B90-2EA0-53BD-4B45-66FF9651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1020-0ABD-9773-3260-3BD729F2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3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DDDB-4FB3-E687-F146-9E81BE88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B218-65F7-A0F9-2EC0-6DA0CCB4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1756-EC6A-4EE2-424F-F48FF5E3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541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7A9C-F071-366A-FCCA-47B4EA798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AE1-4D3D-3F9F-7FBF-27D53098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1F71-2865-2989-AC1E-7B6AD47E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6472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48AB-DB93-D2B9-031D-D1C34C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BEAE-6B6D-BC9D-C54F-82CF0E5F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7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07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5A6-39C0-F838-6FF9-9F43A11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##reservation </a:t>
            </a:r>
            <a:r>
              <a:rPr lang="ko-KR" altLang="en-US" dirty="0"/>
              <a:t>유저 만들기 및 로그인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544E-FD19-5C3B-E7B8-A704F13B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sqlplus</a:t>
            </a:r>
            <a:r>
              <a:rPr lang="en-US" dirty="0"/>
              <a:t> /</a:t>
            </a:r>
            <a:r>
              <a:rPr lang="en-US" dirty="0" err="1"/>
              <a:t>nolog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SQL&gt; conn sys as </a:t>
            </a:r>
            <a:r>
              <a:rPr lang="en-US" dirty="0" err="1"/>
              <a:t>sysdba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SQL&gt; create user c##reservation identified by reservation</a:t>
            </a:r>
            <a:r>
              <a:rPr lang="en-KR" dirty="0"/>
              <a:t>;</a:t>
            </a:r>
          </a:p>
          <a:p>
            <a:pPr marL="0" indent="0">
              <a:buNone/>
            </a:pPr>
            <a:r>
              <a:rPr lang="en-KR" dirty="0"/>
              <a:t>SQL&gt; </a:t>
            </a:r>
            <a:r>
              <a:rPr lang="en-US" dirty="0"/>
              <a:t>grant </a:t>
            </a:r>
            <a:r>
              <a:rPr lang="en-US" dirty="0" err="1"/>
              <a:t>connect,resource,dba</a:t>
            </a:r>
            <a:r>
              <a:rPr lang="en-US" dirty="0"/>
              <a:t> to </a:t>
            </a:r>
            <a:r>
              <a:rPr lang="en-KR" dirty="0"/>
              <a:t>c##reservation;</a:t>
            </a:r>
          </a:p>
          <a:p>
            <a:pPr marL="0" indent="0">
              <a:buNone/>
            </a:pPr>
            <a:r>
              <a:rPr lang="en-KR" dirty="0"/>
              <a:t>SQL&gt; conn c##reservation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73A-2AB2-C661-0CC3-3D85F1ED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6D59-98D6-6387-4E6F-2C6329F1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시간을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2025-05-05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1168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CABC-2101-1CCB-0BB1-256E0B5E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CC78-C674-D8F3-3FFB-AA6A2AB2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9459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E2A-0940-F7DB-2B7A-5EC43BEC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612D-616B-1023-D6D1-D99D34C5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시간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2025-03-03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0756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4F94-B8AC-526A-47B9-E90878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2A8B-920F-139A-4381-6DA208C2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676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E94A-34DA-1493-CE7B-81F0633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E59D-3FF8-34DB-AB9F-9DE2CEB9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1808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C3F-9B7A-FEAF-7BD0-6FC9CEC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0679-CDEB-C7CC-F79D-83CFF6CA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614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D052-680A-4012-7739-A63AB16B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D32-3FAC-4E34-81A1-8516D771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=10,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117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0BDB-A1B8-9B5F-3BC9-4867B1EB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4A92-A6A5-B7A7-8A40-3EA5A69B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491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824B-7C92-13AD-4108-785BF64B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18E6-5BE0-EED2-51EC-1376E2B6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</a:t>
            </a:r>
          </a:p>
        </p:txBody>
      </p:sp>
    </p:spTree>
    <p:extLst>
      <p:ext uri="{BB962C8B-B14F-4D97-AF65-F5344CB8AC3E}">
        <p14:creationId xmlns:p14="http://schemas.microsoft.com/office/powerpoint/2010/main" val="3791297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00EF-6880-380F-608F-3996D08A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9429-92D6-56E0-0CB4-402FD0A6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7DC2-5401-A4EA-123A-37EC4EB1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5164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D99-D0BB-3A6F-59FE-452574F6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관계</a:t>
            </a:r>
            <a:endParaRPr lang="en-KR" dirty="0"/>
          </a:p>
        </p:txBody>
      </p:sp>
      <p:pic>
        <p:nvPicPr>
          <p:cNvPr id="7" name="Content Placeholder 6" descr="A screenshot of a web browser&#10;&#10;AI-generated content may be incorrect.">
            <a:extLst>
              <a:ext uri="{FF2B5EF4-FFF2-40B4-BE49-F238E27FC236}">
                <a16:creationId xmlns:a16="http://schemas.microsoft.com/office/drawing/2014/main" id="{08EEF3E5-AEB4-B7DE-E00F-588E121F4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8783"/>
            <a:ext cx="10515600" cy="3385021"/>
          </a:xfrm>
        </p:spPr>
      </p:pic>
    </p:spTree>
    <p:extLst>
      <p:ext uri="{BB962C8B-B14F-4D97-AF65-F5344CB8AC3E}">
        <p14:creationId xmlns:p14="http://schemas.microsoft.com/office/powerpoint/2010/main" val="4071575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9EC9-F565-A1BE-B26A-CB945C68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6E1D-4F03-F86F-1E2C-2FE0331A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002095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9039-0678-8604-2C5C-44DE0AB4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81DA-DB20-D7C0-AE34-1230B4C6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32265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CBD96-1852-9DF9-1965-0850A783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AC69-5755-90A1-D69E-017F017E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3915-F9A6-3ADC-8D75-8369A3F8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23389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5300-6147-D1CF-FD68-980153B3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17E2-5498-8674-15DC-061F2922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42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AE0-F29B-BEF7-BBA9-E46FD33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9A7F-5A63-10A4-9E72-B1C99D10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0169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759E-4978-ADEC-240F-817D5F95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A1A6-257D-BB6B-5A23-F7F589F1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0759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99AB-D97A-1500-A2C6-A8CB87C9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8369-4DC1-0D3F-7BD0-61AF24B0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55012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93EF-38AF-7168-D355-17CD6301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EEED-BD6F-1767-8931-869B33CA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9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59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AB2B-786E-17F1-2C87-2A28A16C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C503-A4FB-4C9D-31D6-86B9A171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74803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76B-8EA7-875D-567A-5A65FA25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843-1FCE-F4AA-F82F-767D1623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764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FA461C-42EB-AEF0-A4E5-5AC16DCAF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703" y="1229344"/>
            <a:ext cx="6788593" cy="4399312"/>
          </a:xfrm>
        </p:spPr>
      </p:pic>
    </p:spTree>
    <p:extLst>
      <p:ext uri="{BB962C8B-B14F-4D97-AF65-F5344CB8AC3E}">
        <p14:creationId xmlns:p14="http://schemas.microsoft.com/office/powerpoint/2010/main" val="3371252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02B-935B-DF3F-7A0B-D2141BE0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3037-03BF-CE5C-BBBA-90D84FAB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7677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0486-51CB-30C9-3BBE-3790579F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C5BD-3F75-8F46-14BC-4B5C9A43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BB33-2302-9767-E392-E725D8AA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28974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436B-0195-AE40-070D-AF9AD86B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3E2-D014-B728-4876-F8805F8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58AD-03FF-C801-DE4D-BB15CD4E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24255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B1-2CB1-C47C-56E7-FD685E63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34B3-3766-D79E-E725-00A76049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668-59AE-25CB-4025-4084B8B1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066" y="365125"/>
            <a:ext cx="8857734" cy="1325563"/>
          </a:xfrm>
        </p:spPr>
        <p:txBody>
          <a:bodyPr/>
          <a:lstStyle/>
          <a:p>
            <a:r>
              <a:rPr lang="en-KR" dirty="0"/>
              <a:t>Customers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E94-3BD6-A1CA-E523-4474B8F98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616" y="1825625"/>
            <a:ext cx="82151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table customers(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email varchar(255),</a:t>
            </a:r>
          </a:p>
          <a:p>
            <a:pPr marL="0" indent="0">
              <a:buNone/>
            </a:pPr>
            <a:r>
              <a:rPr lang="en-US" dirty="0"/>
              <a:t>phone varchar(20)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14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CAFCAF-852B-7A64-581A-C5400B082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106" y="1788235"/>
            <a:ext cx="7355787" cy="3281529"/>
          </a:xfrm>
        </p:spPr>
      </p:pic>
    </p:spTree>
    <p:extLst>
      <p:ext uri="{BB962C8B-B14F-4D97-AF65-F5344CB8AC3E}">
        <p14:creationId xmlns:p14="http://schemas.microsoft.com/office/powerpoint/2010/main" val="18586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20B-D99E-C3DE-5828-70858ACE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88" y="365125"/>
            <a:ext cx="8264611" cy="1325563"/>
          </a:xfrm>
        </p:spPr>
        <p:txBody>
          <a:bodyPr/>
          <a:lstStyle/>
          <a:p>
            <a:r>
              <a:rPr lang="en-KR" dirty="0"/>
              <a:t>S</a:t>
            </a:r>
            <a:r>
              <a:rPr lang="en-US" dirty="0"/>
              <a:t>eats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FF7-D30C-9FEF-9F30-434D67D2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825625"/>
            <a:ext cx="8153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table seats(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 primary key, </a:t>
            </a:r>
          </a:p>
          <a:p>
            <a:pPr marL="0" indent="0">
              <a:buNone/>
            </a:pPr>
            <a:r>
              <a:rPr lang="en-US" dirty="0" err="1"/>
              <a:t>customer_seats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status varchar(50)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6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54B6B3-CE96-A55C-A3A8-E4B3BE6F9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981" y="1291419"/>
            <a:ext cx="6754037" cy="4275162"/>
          </a:xfrm>
        </p:spPr>
      </p:pic>
    </p:spTree>
    <p:extLst>
      <p:ext uri="{BB962C8B-B14F-4D97-AF65-F5344CB8AC3E}">
        <p14:creationId xmlns:p14="http://schemas.microsoft.com/office/powerpoint/2010/main" val="31842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FF30-D061-41C2-2120-BD565980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858" y="365125"/>
            <a:ext cx="9141941" cy="1325563"/>
          </a:xfrm>
        </p:spPr>
        <p:txBody>
          <a:bodyPr/>
          <a:lstStyle/>
          <a:p>
            <a:r>
              <a:rPr lang="en-US" dirty="0"/>
              <a:t>Reservations </a:t>
            </a:r>
            <a:r>
              <a:rPr lang="ko-KR" altLang="en-US" dirty="0"/>
              <a:t>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5FB-C743-B8E2-2B0C-8FF1216D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2" y="1825625"/>
            <a:ext cx="999455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reservations(</a:t>
            </a:r>
          </a:p>
          <a:p>
            <a:pPr marL="0" indent="0">
              <a:buNone/>
            </a:pPr>
            <a:r>
              <a:rPr lang="en-US" dirty="0" err="1"/>
              <a:t>reservation_id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reservation_time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 err="1"/>
              <a:t>number_of_guests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customer_id</a:t>
            </a:r>
            <a:r>
              <a:rPr lang="en-US" dirty="0"/>
              <a:t>) references customers(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table_id</a:t>
            </a:r>
            <a:r>
              <a:rPr lang="en-US" dirty="0"/>
              <a:t>) references seats(</a:t>
            </a:r>
            <a:r>
              <a:rPr lang="en-US" dirty="0" err="1"/>
              <a:t>table_id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49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</TotalTime>
  <Words>2464</Words>
  <Application>Microsoft Macintosh PowerPoint</Application>
  <PresentationFormat>Widescreen</PresentationFormat>
  <Paragraphs>464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Menlo</vt:lpstr>
      <vt:lpstr>Office Theme</vt:lpstr>
      <vt:lpstr>Oracle DB 프로젝트</vt:lpstr>
      <vt:lpstr>c##reservation 유저 만들기 및 로그인 하기</vt:lpstr>
      <vt:lpstr>테이블 관계</vt:lpstr>
      <vt:lpstr>PowerPoint Presentation</vt:lpstr>
      <vt:lpstr>Customers 테이블 만들기</vt:lpstr>
      <vt:lpstr>PowerPoint Presentation</vt:lpstr>
      <vt:lpstr>Seats 테이블 만들기</vt:lpstr>
      <vt:lpstr>PowerPoint Presentation</vt:lpstr>
      <vt:lpstr>Reservations 테이블 만들기</vt:lpstr>
      <vt:lpstr>Commit 하기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96</cp:revision>
  <dcterms:created xsi:type="dcterms:W3CDTF">2025-02-26T02:05:47Z</dcterms:created>
  <dcterms:modified xsi:type="dcterms:W3CDTF">2025-03-06T08:27:27Z</dcterms:modified>
</cp:coreProperties>
</file>