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1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95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284" r:id="rId27"/>
    <p:sldId id="285" r:id="rId28"/>
    <p:sldId id="286" r:id="rId29"/>
    <p:sldId id="287" r:id="rId30"/>
    <p:sldId id="288" r:id="rId31"/>
    <p:sldId id="289" r:id="rId32"/>
    <p:sldId id="292" r:id="rId33"/>
    <p:sldId id="293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09A6F"/>
    <a:srgbClr val="618571"/>
    <a:srgbClr val="3A6E44"/>
    <a:srgbClr val="376740"/>
    <a:srgbClr val="488879"/>
    <a:srgbClr val="CECC84"/>
    <a:srgbClr val="BFBD5F"/>
    <a:srgbClr val="3CA5AA"/>
    <a:srgbClr val="B9A829"/>
    <a:srgbClr val="317B7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4" d="100"/>
          <a:sy n="94" d="100"/>
        </p:scale>
        <p:origin x="-2124" y="-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4D749-4A0E-4EC0-8C35-6D3DCDE23070}" type="datetimeFigureOut">
              <a:rPr lang="ko-KR" altLang="en-US" smtClean="0"/>
              <a:pPr/>
              <a:t>2025-01-10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285F9-B92A-4342-AE84-DE45F0AF26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598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4368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D:\Dropbox\0.원고\00.진행 도서\00. 프로젝트 C\혼자 공부하는 C\ppt디자인용\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1504"/>
            <a:ext cx="8636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9672" y="1124744"/>
            <a:ext cx="6896540" cy="55172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62068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01-1. </a:t>
            </a:r>
            <a:r>
              <a:rPr lang="ko-KR" altLang="en-US" dirty="0" err="1" smtClean="0"/>
              <a:t>절제목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83568" y="2996952"/>
            <a:ext cx="3960440" cy="117444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혼자 공부하는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서현우 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6986-6ED4-406B-9031-A54FC959ECF7}" type="datetimeFigureOut">
              <a:rPr lang="ko-KR" altLang="en-US" smtClean="0"/>
              <a:pPr/>
              <a:t>2025-01-10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84974"/>
            <a:ext cx="115212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1061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332656"/>
            <a:ext cx="8279892" cy="6480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8219256" cy="576064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  01 - 1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39248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67545" y="6134466"/>
            <a:ext cx="8279892" cy="1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91523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 baseline="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5215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1943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6986-6ED4-406B-9031-A54FC959ECF7}" type="datetimeFigureOut">
              <a:rPr lang="ko-KR" altLang="en-US" smtClean="0"/>
              <a:pPr/>
              <a:t>2025-01-10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EA68-720B-41E0-8F8A-5C601A3907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6857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://visualstudio.microsoft.com/ko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02624" cy="1470025"/>
          </a:xfrm>
        </p:spPr>
        <p:txBody>
          <a:bodyPr/>
          <a:lstStyle/>
          <a:p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프로그램 만들기</a:t>
            </a:r>
            <a:endParaRPr lang="ko-KR" altLang="en-US" dirty="0">
              <a:solidFill>
                <a:srgbClr val="3A6E4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04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프로젝트 만들기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(1/4)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Visual Studio </a:t>
            </a:r>
            <a:r>
              <a:rPr lang="ko-KR" altLang="en-US" sz="2000" dirty="0" smtClean="0"/>
              <a:t>실행 후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새 프로젝트 만들기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선택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641" y="2373824"/>
            <a:ext cx="5112568" cy="357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165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프로젝트 만들기 </a:t>
            </a:r>
            <a:r>
              <a:rPr lang="en-US" altLang="ko-KR" sz="2400" b="1" dirty="0" smtClean="0"/>
              <a:t>(2/4)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새 프로젝트 만들기 창에서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빈 프로젝트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선택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2348880"/>
            <a:ext cx="5196061" cy="362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6269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프로젝트 만들기 </a:t>
            </a:r>
            <a:r>
              <a:rPr lang="en-US" altLang="ko-KR" sz="2400" b="1" dirty="0" smtClean="0"/>
              <a:t>(3/4)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프로젝트 이름과 생성 위치를 설정하고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만들기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클릭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95048" y="2388726"/>
            <a:ext cx="4994263" cy="350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709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프로젝트 만들기 </a:t>
            </a:r>
            <a:r>
              <a:rPr lang="en-US" altLang="ko-KR" sz="2400" b="1" dirty="0" smtClean="0"/>
              <a:t>(4/4)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솔루션 탐색기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에서 </a:t>
            </a:r>
            <a:r>
              <a:rPr lang="en-US" altLang="ko-KR" sz="2000" dirty="0" smtClean="0"/>
              <a:t>first </a:t>
            </a:r>
            <a:r>
              <a:rPr lang="ko-KR" altLang="en-US" sz="2000" dirty="0" smtClean="0"/>
              <a:t>프로젝트 생성 확인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2348880"/>
            <a:ext cx="598099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882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소스 파일 만들기 </a:t>
            </a:r>
            <a:r>
              <a:rPr lang="en-US" altLang="ko-KR" sz="2400" b="1" dirty="0" smtClean="0"/>
              <a:t>(1/4)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소스 파일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마우스 오른쪽 버튼 클릭 후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추가</a:t>
            </a:r>
            <a:r>
              <a:rPr lang="en-US" altLang="ko-KR" sz="2000" dirty="0" smtClean="0"/>
              <a:t>]-[</a:t>
            </a:r>
            <a:r>
              <a:rPr lang="ko-KR" altLang="en-US" sz="2000" dirty="0" smtClean="0"/>
              <a:t>새 항목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선택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2343263"/>
            <a:ext cx="5992544" cy="360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3013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소스 파일 만들기 </a:t>
            </a:r>
            <a:r>
              <a:rPr lang="en-US" altLang="ko-KR" sz="2400" b="1" dirty="0" smtClean="0"/>
              <a:t>(2/4)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새 항목 추가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창에서 </a:t>
            </a:r>
            <a:r>
              <a:rPr lang="en-US" altLang="ko-KR" sz="2000" dirty="0" smtClean="0"/>
              <a:t>[</a:t>
            </a:r>
            <a:r>
              <a:rPr lang="en-US" altLang="ko-KR" sz="2000" dirty="0"/>
              <a:t>Visual C++]-[C++ </a:t>
            </a:r>
            <a:r>
              <a:rPr lang="ko-KR" altLang="en-US" sz="2000" dirty="0"/>
              <a:t>파일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cpp</a:t>
            </a:r>
            <a:r>
              <a:rPr lang="en-US" altLang="ko-KR" sz="2000" dirty="0" smtClean="0"/>
              <a:t>)]</a:t>
            </a:r>
            <a:r>
              <a:rPr lang="ko-KR" altLang="en-US" sz="2000" dirty="0" smtClean="0"/>
              <a:t> 선택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파일 이름은 </a:t>
            </a:r>
            <a:r>
              <a:rPr lang="en-US" altLang="ko-KR" sz="2000" dirty="0" err="1" smtClean="0"/>
              <a:t>main.c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입력 후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추가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버튼 클릭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2891365"/>
            <a:ext cx="4392488" cy="30579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15008" y="3357562"/>
            <a:ext cx="321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확장자가 </a:t>
            </a:r>
            <a:r>
              <a:rPr lang="en-US" altLang="ko-KR" dirty="0" smtClean="0"/>
              <a:t>.c </a:t>
            </a:r>
            <a:r>
              <a:rPr lang="ko-KR" altLang="en-US" dirty="0" err="1" smtClean="0"/>
              <a:t>일때와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c++</a:t>
            </a:r>
            <a:r>
              <a:rPr lang="ko-KR" altLang="en-US" dirty="0" smtClean="0"/>
              <a:t>일 때 다른 결과 가나올 수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평상시 돌아가던 코드가 안 돌아가면 </a:t>
            </a:r>
            <a:r>
              <a:rPr lang="ko-KR" altLang="en-US" dirty="0" err="1" smtClean="0"/>
              <a:t>확장자를</a:t>
            </a:r>
            <a:r>
              <a:rPr lang="ko-KR" altLang="en-US" dirty="0" smtClean="0"/>
              <a:t> 확인하자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32848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소스 파일 만들기 </a:t>
            </a:r>
            <a:r>
              <a:rPr lang="en-US" altLang="ko-KR" sz="2400" b="1" dirty="0" smtClean="0"/>
              <a:t>(3/4)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솔루션 탐색기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창에 </a:t>
            </a:r>
            <a:r>
              <a:rPr lang="en-US" altLang="ko-KR" sz="2000" dirty="0" err="1" smtClean="0"/>
              <a:t>main.c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소스 파일 추가 확인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2348880"/>
            <a:ext cx="5976664" cy="360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8121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소스 파일 만들기 </a:t>
            </a:r>
            <a:r>
              <a:rPr lang="en-US" altLang="ko-KR" sz="2400" b="1" dirty="0" smtClean="0"/>
              <a:t>(4/4)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텍스트 편집기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에 다음의 소스 코드 입력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입력 후 메뉴의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파일</a:t>
            </a:r>
            <a:r>
              <a:rPr lang="en-US" altLang="ko-KR" sz="2000" dirty="0" smtClean="0"/>
              <a:t>]-[</a:t>
            </a:r>
            <a:r>
              <a:rPr lang="ko-KR" altLang="en-US" sz="2000" dirty="0" smtClean="0"/>
              <a:t>모두 저장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선택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2924944"/>
            <a:ext cx="6193818" cy="301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596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71472" y="135729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/>
              <a:t>#include &lt;</a:t>
            </a:r>
            <a:r>
              <a:rPr lang="en-US" altLang="ko-KR" dirty="0" err="1" smtClean="0"/>
              <a:t>stdio.h</a:t>
            </a:r>
            <a:r>
              <a:rPr lang="en-US" altLang="ko-KR" dirty="0" smtClean="0"/>
              <a:t>&gt;</a:t>
            </a:r>
          </a:p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main(void)</a:t>
            </a:r>
          </a:p>
          <a:p>
            <a:r>
              <a:rPr lang="en-US" altLang="ko-KR" dirty="0" smtClean="0"/>
              <a:t>{</a:t>
            </a:r>
          </a:p>
          <a:p>
            <a:r>
              <a:rPr lang="en-US" altLang="ko-KR" dirty="0" smtClean="0"/>
              <a:t>	</a:t>
            </a:r>
            <a:r>
              <a:rPr lang="en-US" altLang="ko-KR" dirty="0" err="1" smtClean="0"/>
              <a:t>printf</a:t>
            </a:r>
            <a:r>
              <a:rPr lang="en-US" altLang="ko-KR" dirty="0" smtClean="0"/>
              <a:t>("hello world");</a:t>
            </a:r>
          </a:p>
          <a:p>
            <a:endParaRPr lang="ko-KR" altLang="en-US" dirty="0" smtClean="0"/>
          </a:p>
          <a:p>
            <a:r>
              <a:rPr lang="en-US" altLang="ko-KR" dirty="0" smtClean="0"/>
              <a:t>	return</a:t>
            </a:r>
            <a:r>
              <a:rPr lang="ko-KR" altLang="en-US" dirty="0" smtClean="0"/>
              <a:t> </a:t>
            </a:r>
            <a:r>
              <a:rPr lang="en-US" altLang="ko-KR" dirty="0" smtClean="0"/>
              <a:t>0;        // </a:t>
            </a:r>
            <a:r>
              <a:rPr lang="ko-KR" altLang="en-US" dirty="0" smtClean="0"/>
              <a:t>프로그램 종료 </a:t>
            </a:r>
          </a:p>
          <a:p>
            <a:r>
              <a:rPr lang="en-US" altLang="ko-KR" dirty="0" smtClean="0"/>
              <a:t>}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소스 파일 컴파일 </a:t>
            </a:r>
            <a:r>
              <a:rPr lang="en-US" altLang="ko-KR" sz="2400" b="1" dirty="0" smtClean="0"/>
              <a:t>(1/3)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메뉴에서 </a:t>
            </a:r>
            <a:r>
              <a:rPr lang="en-US" altLang="ko-KR" sz="2000" dirty="0" smtClean="0"/>
              <a:t>[</a:t>
            </a:r>
            <a:r>
              <a:rPr lang="ko-KR" altLang="en-US" sz="2000" dirty="0" err="1" smtClean="0"/>
              <a:t>빌드</a:t>
            </a:r>
            <a:r>
              <a:rPr lang="en-US" altLang="ko-KR" sz="2000" dirty="0" smtClean="0"/>
              <a:t>]-[</a:t>
            </a:r>
            <a:r>
              <a:rPr lang="ko-KR" altLang="en-US" sz="2000" dirty="0" smtClean="0"/>
              <a:t>솔루션 </a:t>
            </a:r>
            <a:r>
              <a:rPr lang="ko-KR" altLang="en-US" sz="2000" dirty="0" err="1" smtClean="0"/>
              <a:t>빌드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선택</a:t>
            </a: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2276872"/>
            <a:ext cx="5472608" cy="3629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6785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01 - 1  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400" b="1" dirty="0" smtClean="0"/>
              <a:t> 프로그래밍 언어 </a:t>
            </a:r>
            <a:r>
              <a:rPr lang="en-US" altLang="ko-KR" sz="2400" b="1" dirty="0" smtClean="0"/>
              <a:t>(1/1)</a:t>
            </a:r>
          </a:p>
          <a:p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컴퓨터 안에서 어떤 작업을 하려면 컴퓨터에게 명령을 내려야 합니다</a:t>
            </a:r>
            <a:r>
              <a:rPr lang="en-US" altLang="ko-KR" dirty="0" smtClean="0"/>
              <a:t>.</a:t>
            </a:r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ko-KR" altLang="en-US" dirty="0" smtClean="0"/>
              <a:t>컴퓨터와 소통하기 위해 </a:t>
            </a:r>
            <a:r>
              <a:rPr lang="ko-KR" altLang="en-US" b="1" dirty="0" smtClean="0"/>
              <a:t>컴퓨터 프로그램 언어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lvl="1">
              <a:defRPr/>
            </a:pP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C, C++, C#, </a:t>
            </a:r>
            <a:r>
              <a:rPr lang="ko-KR" altLang="en-US" dirty="0" smtClean="0"/>
              <a:t>자바</a:t>
            </a:r>
            <a:r>
              <a:rPr lang="en-US" altLang="ko-KR" dirty="0" smtClean="0"/>
              <a:t>(java), </a:t>
            </a:r>
            <a:r>
              <a:rPr lang="ko-KR" altLang="en-US" dirty="0" err="1" smtClean="0"/>
              <a:t>파이썬</a:t>
            </a:r>
            <a:r>
              <a:rPr lang="en-US" altLang="ko-KR" dirty="0" smtClean="0"/>
              <a:t>(python)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 smtClean="0"/>
              <a:t>C </a:t>
            </a:r>
            <a:r>
              <a:rPr lang="ko-KR" altLang="en-US" dirty="0" smtClean="0"/>
              <a:t>언어도 </a:t>
            </a:r>
            <a:r>
              <a:rPr lang="ko-KR" altLang="en-US" dirty="0"/>
              <a:t>프로그래밍 언어의 한 가지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38588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소스 파일 컴파일 </a:t>
            </a:r>
            <a:r>
              <a:rPr lang="en-US" altLang="ko-KR" sz="2400" b="1" dirty="0" smtClean="0"/>
              <a:t>(2/3)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아래 출력 창에 컴파일 결과 확인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컴파일에 실패하면 에러 메시지 표시</a:t>
            </a: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11746" y="2276872"/>
            <a:ext cx="5924550" cy="12382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83171" y="4221088"/>
            <a:ext cx="595312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137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소스 파일 컴파일 </a:t>
            </a:r>
            <a:r>
              <a:rPr lang="en-US" altLang="ko-KR" sz="2400" b="1" dirty="0" smtClean="0"/>
              <a:t>(3/3)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디버깅</a:t>
            </a:r>
            <a:r>
              <a:rPr lang="en-US" altLang="ko-KR" sz="2000" dirty="0" smtClean="0"/>
              <a:t>(debugging)</a:t>
            </a:r>
            <a:r>
              <a:rPr lang="ko-KR" altLang="en-US" sz="2000" dirty="0" smtClean="0"/>
              <a:t>은 에러 메시지를 </a:t>
            </a:r>
            <a:r>
              <a:rPr lang="ko-KR" altLang="en-US" sz="2000" dirty="0" err="1" smtClean="0"/>
              <a:t>더블클릭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11320" y="2307352"/>
            <a:ext cx="6048672" cy="364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858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실행 파일 실행 </a:t>
            </a:r>
            <a:r>
              <a:rPr lang="en-US" altLang="ko-KR" sz="2400" b="1" dirty="0" smtClean="0"/>
              <a:t>(1/3)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Visual C++ </a:t>
            </a:r>
            <a:r>
              <a:rPr lang="ko-KR" altLang="en-US" sz="2000" dirty="0" smtClean="0"/>
              <a:t>컴파일러에서             를 누르면 실행 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메뉴는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디버그</a:t>
            </a:r>
            <a:r>
              <a:rPr lang="en-US" altLang="ko-KR" sz="2000" dirty="0" smtClean="0"/>
              <a:t>]-[</a:t>
            </a:r>
            <a:r>
              <a:rPr lang="ko-KR" altLang="en-US" sz="2000" dirty="0" err="1" smtClean="0"/>
              <a:t>디버그하지</a:t>
            </a:r>
            <a:r>
              <a:rPr lang="ko-KR" altLang="en-US" sz="2000" dirty="0" smtClean="0"/>
              <a:t> 않고 시작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선택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실행 결과 창 확인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65990" y="1896512"/>
            <a:ext cx="1061604" cy="28803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3429000"/>
            <a:ext cx="6696744" cy="119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4452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/>
              <a:t> </a:t>
            </a:r>
            <a:r>
              <a:rPr lang="ko-KR" altLang="en-US" sz="2400" b="1" dirty="0" smtClean="0"/>
              <a:t>실행 파일 실행 </a:t>
            </a:r>
            <a:r>
              <a:rPr lang="en-US" altLang="ko-KR" sz="2400" b="1" dirty="0" smtClean="0"/>
              <a:t>(2/3)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윈도우 탐색기로 실행 파일을 찾아서 실행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en-US" altLang="ko-KR" sz="2000" dirty="0" smtClean="0"/>
              <a:t>C:</a:t>
            </a:r>
            <a:r>
              <a:rPr lang="ko-KR" altLang="en-US" sz="2000" dirty="0" smtClean="0"/>
              <a:t>＼</a:t>
            </a:r>
            <a:r>
              <a:rPr lang="en-US" altLang="ko-KR" sz="2000" dirty="0" err="1" smtClean="0"/>
              <a:t>studyC</a:t>
            </a:r>
            <a:r>
              <a:rPr lang="ko-KR" altLang="en-US" sz="2000" dirty="0" smtClean="0"/>
              <a:t>＼</a:t>
            </a:r>
            <a:r>
              <a:rPr lang="en-US" altLang="ko-KR" sz="2000" dirty="0" smtClean="0"/>
              <a:t>first</a:t>
            </a:r>
            <a:r>
              <a:rPr lang="ko-KR" altLang="en-US" sz="2000" dirty="0" smtClean="0"/>
              <a:t>＼</a:t>
            </a:r>
            <a:r>
              <a:rPr lang="en-US" altLang="ko-KR" sz="2000" dirty="0" smtClean="0"/>
              <a:t>Debug </a:t>
            </a:r>
            <a:r>
              <a:rPr lang="ko-KR" altLang="en-US" sz="2000" dirty="0" smtClean="0"/>
              <a:t>폴더의 </a:t>
            </a:r>
            <a:r>
              <a:rPr lang="en-US" altLang="ko-KR" sz="2000" dirty="0" err="1" smtClean="0"/>
              <a:t>first.exe</a:t>
            </a:r>
            <a:r>
              <a:rPr lang="en-US" altLang="ko-KR" sz="2000" dirty="0" smtClean="0"/>
              <a:t> </a:t>
            </a:r>
            <a:r>
              <a:rPr lang="ko-KR" altLang="en-US" sz="2000" dirty="0" err="1" smtClean="0"/>
              <a:t>더블클릭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28662" y="3404935"/>
            <a:ext cx="4752528" cy="28815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28662" y="2967335"/>
            <a:ext cx="7643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C:\Users\sumin park\source\repos\Project1\x64\Debug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55077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실행 파일 실행 </a:t>
            </a:r>
            <a:r>
              <a:rPr lang="en-US" altLang="ko-KR" sz="2400" b="1" dirty="0" smtClean="0"/>
              <a:t>(3/3)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실행 결과 창이 닫히지 않도록 코드 추가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7528" y="2404648"/>
            <a:ext cx="4672624" cy="347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8826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프로젝트 템플릿 만들기 </a:t>
            </a:r>
            <a:r>
              <a:rPr lang="en-US" altLang="ko-KR" sz="2400" b="1" dirty="0" smtClean="0"/>
              <a:t>(1/7)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/>
            <a:r>
              <a:rPr lang="en-US" altLang="ko-KR" sz="2000" dirty="0" smtClean="0"/>
              <a:t>Visual Studio 2019</a:t>
            </a:r>
            <a:r>
              <a:rPr lang="ko-KR" altLang="en-US" sz="2000" dirty="0" smtClean="0"/>
              <a:t>에서 </a:t>
            </a:r>
            <a:r>
              <a:rPr lang="en-US" altLang="ko-KR" sz="2000" dirty="0" err="1" smtClean="0"/>
              <a:t>scanf</a:t>
            </a:r>
            <a:r>
              <a:rPr lang="en-US" altLang="ko-KR" sz="2000" dirty="0" smtClean="0"/>
              <a:t>, gets, </a:t>
            </a:r>
            <a:r>
              <a:rPr lang="en-US" altLang="ko-KR" sz="2000" dirty="0" err="1" smtClean="0"/>
              <a:t>strcpy</a:t>
            </a:r>
            <a:r>
              <a:rPr lang="ko-KR" altLang="en-US" sz="2000" dirty="0" smtClean="0"/>
              <a:t>등 함수 사용 불가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r>
              <a:rPr lang="en-US" altLang="ko-KR" sz="2000" dirty="0" smtClean="0"/>
              <a:t>_</a:t>
            </a:r>
            <a:r>
              <a:rPr lang="en-US" altLang="ko-KR" sz="2000" dirty="0" err="1" smtClean="0"/>
              <a:t>CRT_SECURE_NO_WARNINGS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매크로 정의 필수</a:t>
            </a: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ko-KR" altLang="en-US" sz="2000" dirty="0" smtClean="0"/>
              <a:t>매크로를 포함하는 프로젝트 템플릿을 만들어 사용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10669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5112568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 프로젝트 템플릿 만들기 </a:t>
            </a:r>
            <a:r>
              <a:rPr lang="en-US" altLang="ko-KR" sz="2400" b="1" dirty="0" smtClean="0"/>
              <a:t>(2/7)</a:t>
            </a:r>
          </a:p>
          <a:p>
            <a:pPr marL="457200" lvl="1" indent="0">
              <a:buNone/>
            </a:pPr>
            <a:endParaRPr lang="en-US" altLang="ko-KR" sz="2000" dirty="0" smtClean="0"/>
          </a:p>
          <a:p>
            <a:pPr lvl="1"/>
            <a:r>
              <a:rPr lang="en-US" altLang="ko-KR" sz="2000" dirty="0" err="1"/>
              <a:t>HonGong</a:t>
            </a:r>
            <a:r>
              <a:rPr lang="ko-KR" altLang="en-US" sz="2000" dirty="0"/>
              <a:t> 이름으로 프로젝트 </a:t>
            </a:r>
            <a:r>
              <a:rPr lang="ko-KR" altLang="en-US" sz="2000" dirty="0" smtClean="0"/>
              <a:t>만들기</a:t>
            </a: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프로젝트에 </a:t>
            </a:r>
            <a:r>
              <a:rPr lang="en-US" altLang="ko-KR" sz="2000" dirty="0" err="1"/>
              <a:t>HonGong.c</a:t>
            </a:r>
            <a:r>
              <a:rPr lang="en-US" altLang="ko-KR" sz="2000" dirty="0"/>
              <a:t> </a:t>
            </a:r>
            <a:r>
              <a:rPr lang="ko-KR" altLang="en-US" sz="2000" dirty="0"/>
              <a:t>소스 파일 </a:t>
            </a:r>
            <a:r>
              <a:rPr lang="ko-KR" altLang="en-US" sz="2000" dirty="0" smtClean="0"/>
              <a:t>추가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[</a:t>
            </a:r>
            <a:r>
              <a:rPr lang="ko-KR" altLang="en-US" sz="2000" dirty="0"/>
              <a:t>솔루션 탐색기</a:t>
            </a:r>
            <a:r>
              <a:rPr lang="en-US" altLang="ko-KR" sz="2000" dirty="0"/>
              <a:t>] </a:t>
            </a:r>
            <a:r>
              <a:rPr lang="ko-KR" altLang="en-US" sz="2000" dirty="0"/>
              <a:t>에서 </a:t>
            </a:r>
            <a:r>
              <a:rPr lang="en-US" altLang="ko-KR" sz="2000" dirty="0" err="1"/>
              <a:t>HonGong.c</a:t>
            </a:r>
            <a:r>
              <a:rPr lang="ko-KR" altLang="en-US" sz="2000" dirty="0"/>
              <a:t>를 마우스 오른쪽 버튼으로 클릭하고 </a:t>
            </a:r>
            <a:r>
              <a:rPr lang="en-US" altLang="ko-KR" sz="2000" dirty="0"/>
              <a:t>[</a:t>
            </a:r>
            <a:r>
              <a:rPr lang="ko-KR" altLang="en-US" sz="2000" dirty="0"/>
              <a:t>속성</a:t>
            </a:r>
            <a:r>
              <a:rPr lang="en-US" altLang="ko-KR" sz="2000" dirty="0"/>
              <a:t>] </a:t>
            </a:r>
            <a:r>
              <a:rPr lang="ko-KR" altLang="en-US" sz="2000" dirty="0" smtClean="0"/>
              <a:t>선택</a:t>
            </a:r>
            <a:endParaRPr lang="en-US" altLang="ko-KR" sz="2000" dirty="0"/>
          </a:p>
          <a:p>
            <a:pPr lvl="1">
              <a:lnSpc>
                <a:spcPct val="200000"/>
              </a:lnSpc>
            </a:pPr>
            <a:r>
              <a:rPr lang="en-US" altLang="ko-KR" sz="2000" dirty="0"/>
              <a:t>[</a:t>
            </a:r>
            <a:r>
              <a:rPr lang="ko-KR" altLang="en-US" sz="2000" dirty="0"/>
              <a:t>속성 페이지</a:t>
            </a:r>
            <a:r>
              <a:rPr lang="en-US" altLang="ko-KR" sz="2000" dirty="0"/>
              <a:t>] </a:t>
            </a:r>
            <a:r>
              <a:rPr lang="ko-KR" altLang="en-US" sz="2000" dirty="0"/>
              <a:t>창에서 </a:t>
            </a:r>
            <a:r>
              <a:rPr lang="en-US" altLang="ko-KR" sz="2000" dirty="0"/>
              <a:t>[</a:t>
            </a:r>
            <a:r>
              <a:rPr lang="ko-KR" altLang="en-US" sz="2000" dirty="0"/>
              <a:t>구성 속성</a:t>
            </a:r>
            <a:r>
              <a:rPr lang="en-US" altLang="ko-KR" sz="2000" dirty="0"/>
              <a:t>]-[C/C++]-[</a:t>
            </a:r>
            <a:r>
              <a:rPr lang="ko-KR" altLang="en-US" sz="2000" dirty="0" err="1"/>
              <a:t>전처리기</a:t>
            </a:r>
            <a:r>
              <a:rPr lang="en-US" altLang="ko-KR" sz="2000" dirty="0"/>
              <a:t>]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선택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[</a:t>
            </a:r>
            <a:r>
              <a:rPr lang="ko-KR" altLang="en-US" sz="2000" dirty="0" err="1"/>
              <a:t>전처리기</a:t>
            </a:r>
            <a:r>
              <a:rPr lang="ko-KR" altLang="en-US" sz="2000" dirty="0"/>
              <a:t> 정의</a:t>
            </a:r>
            <a:r>
              <a:rPr lang="en-US" altLang="ko-KR" sz="2000" dirty="0"/>
              <a:t>] </a:t>
            </a:r>
            <a:r>
              <a:rPr lang="ko-KR" altLang="en-US" sz="2000" dirty="0"/>
              <a:t>클릭 후 우측 아래 방향 화살표를 눌러 </a:t>
            </a:r>
            <a:r>
              <a:rPr lang="en-US" altLang="ko-KR" sz="2000" dirty="0"/>
              <a:t>&lt;</a:t>
            </a:r>
            <a:r>
              <a:rPr lang="ko-KR" altLang="en-US" sz="2000" dirty="0"/>
              <a:t>편집</a:t>
            </a:r>
            <a:r>
              <a:rPr lang="en-US" altLang="ko-KR" sz="2000" dirty="0"/>
              <a:t>&gt; </a:t>
            </a:r>
            <a:r>
              <a:rPr lang="ko-KR" altLang="en-US" sz="2000" dirty="0"/>
              <a:t>클릭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xmlns="" val="3863017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5112568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 프로젝트 템플릿 만들기 </a:t>
            </a:r>
            <a:r>
              <a:rPr lang="en-US" altLang="ko-KR" sz="2400" b="1" dirty="0" smtClean="0"/>
              <a:t>(3/7)</a:t>
            </a:r>
          </a:p>
          <a:p>
            <a:pPr marL="457200" lvl="1" indent="0">
              <a:buNone/>
            </a:pP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608" y="1772816"/>
            <a:ext cx="5832648" cy="416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2083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89654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 프로젝트 템플릿 만들기 </a:t>
            </a:r>
            <a:r>
              <a:rPr lang="en-US" altLang="ko-KR" sz="2400" b="1" dirty="0" smtClean="0"/>
              <a:t>(4/7)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err="1"/>
              <a:t>전처리기</a:t>
            </a:r>
            <a:r>
              <a:rPr lang="ko-KR" altLang="en-US" sz="2000" dirty="0"/>
              <a:t> 정의</a:t>
            </a:r>
            <a:r>
              <a:rPr lang="en-US" altLang="ko-KR" sz="2000" dirty="0"/>
              <a:t>] </a:t>
            </a:r>
            <a:r>
              <a:rPr lang="ko-KR" altLang="en-US" sz="2000" dirty="0" smtClean="0"/>
              <a:t>에 </a:t>
            </a:r>
            <a:r>
              <a:rPr lang="en-US" altLang="ko-KR" sz="2000" dirty="0"/>
              <a:t>_</a:t>
            </a:r>
            <a:r>
              <a:rPr lang="en-US" altLang="ko-KR" sz="2000" dirty="0" err="1" smtClean="0"/>
              <a:t>CRT_SECURE_NO_WARNINGS</a:t>
            </a:r>
            <a:r>
              <a:rPr lang="ko-KR" altLang="en-US" sz="2000" dirty="0" smtClean="0"/>
              <a:t> </a:t>
            </a:r>
            <a:r>
              <a:rPr lang="ko-KR" altLang="en-US" sz="2000" dirty="0"/>
              <a:t>입력 후 </a:t>
            </a:r>
            <a:r>
              <a:rPr lang="en-US" altLang="ko-KR" sz="2000" dirty="0"/>
              <a:t>[</a:t>
            </a:r>
            <a:r>
              <a:rPr lang="ko-KR" altLang="en-US" sz="2000" dirty="0"/>
              <a:t>확인</a:t>
            </a:r>
            <a:r>
              <a:rPr lang="en-US" altLang="ko-KR" sz="2000" dirty="0" smtClean="0"/>
              <a:t>]</a:t>
            </a:r>
          </a:p>
          <a:p>
            <a:pPr lvl="1"/>
            <a:r>
              <a:rPr lang="en-US" altLang="ko-KR" sz="2000" dirty="0"/>
              <a:t>[</a:t>
            </a:r>
            <a:r>
              <a:rPr lang="ko-KR" altLang="en-US" sz="2000" dirty="0"/>
              <a:t>속성 페이지</a:t>
            </a:r>
            <a:r>
              <a:rPr lang="en-US" altLang="ko-KR" sz="2000" dirty="0"/>
              <a:t>] </a:t>
            </a:r>
            <a:r>
              <a:rPr lang="ko-KR" altLang="en-US" sz="2000" dirty="0"/>
              <a:t>창에서 </a:t>
            </a:r>
            <a:r>
              <a:rPr lang="en-US" altLang="ko-KR" sz="2000" dirty="0"/>
              <a:t>[</a:t>
            </a:r>
            <a:r>
              <a:rPr lang="ko-KR" altLang="en-US" sz="2000" dirty="0"/>
              <a:t>적용</a:t>
            </a:r>
            <a:r>
              <a:rPr lang="en-US" altLang="ko-KR" sz="2000" dirty="0"/>
              <a:t>]-[</a:t>
            </a:r>
            <a:r>
              <a:rPr lang="ko-KR" altLang="en-US" sz="2000" dirty="0"/>
              <a:t>확인</a:t>
            </a:r>
            <a:r>
              <a:rPr lang="en-US" altLang="ko-KR" sz="2000" dirty="0"/>
              <a:t>] </a:t>
            </a:r>
            <a:r>
              <a:rPr lang="ko-KR" altLang="en-US" sz="2000" dirty="0"/>
              <a:t>버튼 클릭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61120" y="2852936"/>
            <a:ext cx="7272808" cy="294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66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89654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 프로젝트 템플릿 만들기 </a:t>
            </a:r>
            <a:r>
              <a:rPr lang="en-US" altLang="ko-KR" sz="2400" b="1" dirty="0" smtClean="0"/>
              <a:t>(5/7)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/>
              <a:t>메뉴에서 </a:t>
            </a:r>
            <a:r>
              <a:rPr lang="en-US" altLang="ko-KR" sz="2000" dirty="0"/>
              <a:t>[</a:t>
            </a:r>
            <a:r>
              <a:rPr lang="ko-KR" altLang="en-US" sz="2000" dirty="0"/>
              <a:t>프로젝트</a:t>
            </a:r>
            <a:r>
              <a:rPr lang="en-US" altLang="ko-KR" sz="2000" dirty="0"/>
              <a:t>]-[</a:t>
            </a:r>
            <a:r>
              <a:rPr lang="ko-KR" altLang="en-US" sz="2000" dirty="0"/>
              <a:t>템플릿 내보내기</a:t>
            </a:r>
            <a:r>
              <a:rPr lang="en-US" altLang="ko-KR" sz="2000" dirty="0"/>
              <a:t>]</a:t>
            </a:r>
            <a:r>
              <a:rPr lang="ko-KR" altLang="en-US" sz="2000" dirty="0"/>
              <a:t>를 </a:t>
            </a:r>
            <a:r>
              <a:rPr lang="ko-KR" altLang="en-US" sz="2000" dirty="0" smtClean="0"/>
              <a:t>클릭</a:t>
            </a:r>
            <a:endParaRPr lang="en-US" altLang="ko-KR" sz="2000" dirty="0" smtClean="0"/>
          </a:p>
          <a:p>
            <a:pPr lvl="1"/>
            <a:r>
              <a:rPr lang="en-US" altLang="ko-KR" sz="2000" dirty="0"/>
              <a:t>[</a:t>
            </a:r>
            <a:r>
              <a:rPr lang="ko-KR" altLang="en-US" sz="2000" dirty="0"/>
              <a:t>템플릿 내보내기 마법사</a:t>
            </a:r>
            <a:r>
              <a:rPr lang="en-US" altLang="ko-KR" sz="2000" dirty="0"/>
              <a:t>]</a:t>
            </a:r>
            <a:r>
              <a:rPr lang="ko-KR" altLang="en-US" sz="2000" dirty="0"/>
              <a:t>의 </a:t>
            </a:r>
            <a:r>
              <a:rPr lang="en-US" altLang="ko-KR" sz="2000" dirty="0"/>
              <a:t>[</a:t>
            </a:r>
            <a:r>
              <a:rPr lang="ko-KR" altLang="en-US" sz="2000" dirty="0"/>
              <a:t>프로젝트 템플릿</a:t>
            </a:r>
            <a:r>
              <a:rPr lang="en-US" altLang="ko-KR" sz="2000" dirty="0"/>
              <a:t>] </a:t>
            </a:r>
            <a:r>
              <a:rPr lang="ko-KR" altLang="en-US" sz="2000" dirty="0"/>
              <a:t>선택하고 </a:t>
            </a:r>
            <a:r>
              <a:rPr lang="en-US" altLang="ko-KR" sz="2000" dirty="0"/>
              <a:t>[</a:t>
            </a:r>
            <a:r>
              <a:rPr lang="ko-KR" altLang="en-US" sz="2000" dirty="0"/>
              <a:t>다음</a:t>
            </a:r>
            <a:r>
              <a:rPr lang="en-US" altLang="ko-KR" sz="2000" dirty="0" smtClean="0"/>
              <a:t>]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2819502"/>
            <a:ext cx="5472608" cy="317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5525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01 - 1  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C </a:t>
            </a:r>
            <a:r>
              <a:rPr lang="ko-KR" altLang="en-US" sz="2400" b="1" dirty="0" smtClean="0"/>
              <a:t>언어의 특징 </a:t>
            </a:r>
            <a:r>
              <a:rPr lang="en-US" altLang="ko-KR" sz="2400" b="1" dirty="0" smtClean="0"/>
              <a:t>(1/1)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/>
            <a:r>
              <a:rPr lang="ko-KR" altLang="en-US" dirty="0" smtClean="0"/>
              <a:t>유닉스를 </a:t>
            </a:r>
            <a:r>
              <a:rPr lang="ko-KR" altLang="en-US" dirty="0"/>
              <a:t>개발하기 위해 만든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시스템 </a:t>
            </a:r>
            <a:r>
              <a:rPr lang="ko-KR" altLang="en-US" dirty="0"/>
              <a:t>프로그래밍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 smtClean="0"/>
              <a:t>이식성</a:t>
            </a:r>
            <a:r>
              <a:rPr lang="en-US" altLang="ko-KR" dirty="0"/>
              <a:t>(portability)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 smtClean="0"/>
              <a:t>갖</a:t>
            </a:r>
            <a:r>
              <a:rPr lang="ko-KR" altLang="en-US" dirty="0"/>
              <a:t>춘</a:t>
            </a:r>
            <a:r>
              <a:rPr lang="ko-KR" altLang="en-US" dirty="0" smtClean="0"/>
              <a:t> </a:t>
            </a:r>
            <a:r>
              <a:rPr lang="ko-KR" altLang="en-US" dirty="0"/>
              <a:t>프로그램 개발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함수를 </a:t>
            </a:r>
            <a:r>
              <a:rPr lang="ko-KR" altLang="en-US" dirty="0"/>
              <a:t>사용해 </a:t>
            </a:r>
            <a:r>
              <a:rPr lang="ko-KR" altLang="en-US" dirty="0" smtClean="0"/>
              <a:t>개</a:t>
            </a:r>
            <a:r>
              <a:rPr lang="ko-KR" altLang="en-US" dirty="0"/>
              <a:t>별</a:t>
            </a:r>
            <a:r>
              <a:rPr lang="ko-KR" altLang="en-US" dirty="0" smtClean="0"/>
              <a:t> </a:t>
            </a:r>
            <a:r>
              <a:rPr lang="ko-KR" altLang="en-US" dirty="0"/>
              <a:t>프로그래밍 </a:t>
            </a:r>
            <a:r>
              <a:rPr lang="ko-KR" altLang="en-US" dirty="0" smtClean="0"/>
              <a:t>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19546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89654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 프로젝트 템플릿 만들기 </a:t>
            </a:r>
            <a:r>
              <a:rPr lang="en-US" altLang="ko-KR" sz="2400" b="1" dirty="0" smtClean="0"/>
              <a:t>(6/7)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/>
              <a:t>[</a:t>
            </a:r>
            <a:r>
              <a:rPr lang="ko-KR" altLang="en-US" sz="2000" dirty="0"/>
              <a:t>템플릿 옵션 선택</a:t>
            </a:r>
            <a:r>
              <a:rPr lang="en-US" altLang="ko-KR" sz="2000" dirty="0"/>
              <a:t>]</a:t>
            </a:r>
            <a:r>
              <a:rPr lang="ko-KR" altLang="en-US" sz="2000" dirty="0"/>
              <a:t>의 </a:t>
            </a:r>
            <a:r>
              <a:rPr lang="en-US" altLang="ko-KR" sz="2000" dirty="0"/>
              <a:t>[</a:t>
            </a:r>
            <a:r>
              <a:rPr lang="ko-KR" altLang="en-US" sz="2000" dirty="0"/>
              <a:t>템플릿 이름</a:t>
            </a:r>
            <a:r>
              <a:rPr lang="en-US" altLang="ko-KR" sz="2000" dirty="0"/>
              <a:t>]</a:t>
            </a:r>
            <a:r>
              <a:rPr lang="ko-KR" altLang="en-US" sz="2000" dirty="0"/>
              <a:t>은 </a:t>
            </a:r>
            <a:r>
              <a:rPr lang="en-US" altLang="ko-KR" sz="2000" dirty="0" err="1"/>
              <a:t>HonGong</a:t>
            </a:r>
            <a:r>
              <a:rPr lang="ko-KR" altLang="en-US" sz="2000" dirty="0"/>
              <a:t>으로 </a:t>
            </a:r>
            <a:r>
              <a:rPr lang="ko-KR" altLang="en-US" sz="2000" dirty="0" smtClean="0"/>
              <a:t>지정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하단의 두 </a:t>
            </a:r>
            <a:r>
              <a:rPr lang="ko-KR" altLang="en-US" sz="2000" dirty="0" err="1"/>
              <a:t>체크박스</a:t>
            </a:r>
            <a:r>
              <a:rPr lang="ko-KR" altLang="en-US" sz="2000" dirty="0"/>
              <a:t> 체크 후 </a:t>
            </a:r>
            <a:r>
              <a:rPr lang="en-US" altLang="ko-KR" sz="2000" dirty="0"/>
              <a:t>[</a:t>
            </a:r>
            <a:r>
              <a:rPr lang="ko-KR" altLang="en-US" sz="2000" dirty="0"/>
              <a:t>마침</a:t>
            </a:r>
            <a:r>
              <a:rPr lang="en-US" altLang="ko-KR" sz="2000" dirty="0"/>
              <a:t>] </a:t>
            </a:r>
            <a:r>
              <a:rPr lang="ko-KR" altLang="en-US" sz="2000" dirty="0"/>
              <a:t>클릭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2780928"/>
            <a:ext cx="4536504" cy="32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758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89654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 프로젝트 템플릿 만들기 </a:t>
            </a:r>
            <a:r>
              <a:rPr lang="en-US" altLang="ko-KR" sz="2400" b="1" dirty="0" smtClean="0"/>
              <a:t>(7/7)</a:t>
            </a:r>
          </a:p>
          <a:p>
            <a:pPr marL="0" indent="0">
              <a:lnSpc>
                <a:spcPts val="1000"/>
              </a:lnSpc>
              <a:buNone/>
            </a:pPr>
            <a:endParaRPr lang="en-US" altLang="ko-KR" sz="2400" b="1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프로젝트를 만들 때 </a:t>
            </a:r>
            <a:r>
              <a:rPr lang="en-US" altLang="ko-KR" sz="2000" dirty="0"/>
              <a:t>[</a:t>
            </a:r>
            <a:r>
              <a:rPr lang="ko-KR" altLang="en-US" sz="2000" dirty="0"/>
              <a:t>빈 프로젝트</a:t>
            </a:r>
            <a:r>
              <a:rPr lang="en-US" altLang="ko-KR" sz="2000" dirty="0"/>
              <a:t>] </a:t>
            </a:r>
            <a:r>
              <a:rPr lang="ko-KR" altLang="en-US" sz="2000" dirty="0"/>
              <a:t>대신 </a:t>
            </a:r>
            <a:r>
              <a:rPr lang="en-US" altLang="ko-KR" sz="2000" dirty="0"/>
              <a:t>[</a:t>
            </a:r>
            <a:r>
              <a:rPr lang="en-US" altLang="ko-KR" sz="2000" dirty="0" err="1"/>
              <a:t>HonGong</a:t>
            </a:r>
            <a:r>
              <a:rPr lang="en-US" altLang="ko-KR" sz="2000" dirty="0"/>
              <a:t>] </a:t>
            </a:r>
            <a:r>
              <a:rPr lang="ko-KR" altLang="en-US" sz="2000" dirty="0"/>
              <a:t>템플릿 </a:t>
            </a:r>
            <a:r>
              <a:rPr lang="ko-KR" altLang="en-US" sz="2000" dirty="0" smtClean="0"/>
              <a:t>선택</a:t>
            </a: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/>
              <a:t>아래로 </a:t>
            </a:r>
            <a:r>
              <a:rPr lang="ko-KR" altLang="en-US" sz="2000" dirty="0" err="1"/>
              <a:t>스크롤하여</a:t>
            </a:r>
            <a:r>
              <a:rPr lang="ko-KR" altLang="en-US" sz="2000" dirty="0"/>
              <a:t> 가장 마지막에 추가된 </a:t>
            </a:r>
            <a:r>
              <a:rPr lang="ko-KR" altLang="en-US" sz="2000" dirty="0" smtClean="0"/>
              <a:t>템플릿 확인</a:t>
            </a: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/>
              <a:t>템플릿의 </a:t>
            </a:r>
            <a:r>
              <a:rPr lang="en-US" altLang="ko-KR" sz="2000" dirty="0" err="1"/>
              <a:t>HonGong.c</a:t>
            </a:r>
            <a:r>
              <a:rPr lang="en-US" altLang="ko-KR" sz="2000" dirty="0"/>
              <a:t> </a:t>
            </a:r>
            <a:r>
              <a:rPr lang="ko-KR" altLang="en-US" sz="2000" dirty="0"/>
              <a:t>소스 파일 이름을 마우스 오른쪽 </a:t>
            </a:r>
            <a:r>
              <a:rPr lang="ko-KR" altLang="en-US" sz="2000" dirty="0" smtClean="0"/>
              <a:t>버튼으로 클릭하고 </a:t>
            </a:r>
            <a:r>
              <a:rPr lang="en-US" altLang="ko-KR" sz="2000" dirty="0" smtClean="0"/>
              <a:t>[</a:t>
            </a:r>
            <a:r>
              <a:rPr lang="ko-KR" altLang="en-US" sz="2000" dirty="0"/>
              <a:t>이름 바꾸기</a:t>
            </a:r>
            <a:r>
              <a:rPr lang="en-US" altLang="ko-KR" sz="2000" dirty="0"/>
              <a:t>]</a:t>
            </a:r>
            <a:r>
              <a:rPr lang="ko-KR" altLang="en-US" sz="2000" dirty="0"/>
              <a:t>를 선택하여 원하는 이름으로 수정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147699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프로그램</a:t>
            </a:r>
            <a:r>
              <a:rPr lang="ko-KR" altLang="en-US" sz="2000" dirty="0"/>
              <a:t>은 일의 순서를 나열한 것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4">
                    <a:lumMod val="75000"/>
                  </a:schemeClr>
                </a:solidFill>
              </a:rPr>
              <a:t>C 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언어</a:t>
            </a:r>
            <a:r>
              <a:rPr lang="ko-KR" altLang="en-US" sz="2000" dirty="0"/>
              <a:t>는 유닉스에 사용하기 위해 만들었다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컴파일</a:t>
            </a:r>
            <a:r>
              <a:rPr lang="ko-KR" altLang="en-US" sz="2000" dirty="0"/>
              <a:t>이란 소스 코드를 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컴파일러</a:t>
            </a:r>
            <a:r>
              <a:rPr lang="ko-KR" altLang="en-US" sz="2000" dirty="0"/>
              <a:t>를 통해 컴퓨터가 이해하는    기계어로 만드는 과정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accent4">
                    <a:lumMod val="75000"/>
                  </a:schemeClr>
                </a:solidFill>
              </a:rPr>
              <a:t>비주얼</a:t>
            </a: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 스튜디오</a:t>
            </a:r>
            <a:r>
              <a:rPr lang="ko-KR" altLang="en-US" sz="2000" dirty="0"/>
              <a:t>는 다양한 컴파일러 중 하나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컴파일 </a:t>
            </a:r>
            <a:r>
              <a:rPr lang="ko-KR" altLang="en-US" sz="2000" dirty="0"/>
              <a:t>단축키는 </a:t>
            </a:r>
            <a:r>
              <a:rPr lang="en-US" altLang="ko-KR" sz="2000" dirty="0" smtClean="0"/>
              <a:t> </a:t>
            </a:r>
            <a:endParaRPr lang="en-US" altLang="ko-KR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4">
                    <a:lumMod val="75000"/>
                  </a:schemeClr>
                </a:solidFill>
              </a:rPr>
              <a:t>실행하기</a:t>
            </a:r>
            <a:r>
              <a:rPr lang="ko-KR" altLang="en-US" sz="2000" dirty="0"/>
              <a:t>는 단축키는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75856" y="4035543"/>
            <a:ext cx="1656184" cy="3001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7904" y="4536587"/>
            <a:ext cx="1152127" cy="33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662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3429000"/>
            <a:ext cx="7848872" cy="26642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1</a:t>
            </a:r>
            <a:r>
              <a:rPr lang="ko-KR" altLang="en-US" sz="2000" b="1" dirty="0">
                <a:solidFill>
                  <a:srgbClr val="409A6F"/>
                </a:solidFill>
              </a:rPr>
              <a:t>단계 전처리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전처리 </a:t>
            </a:r>
            <a:r>
              <a:rPr lang="ko-KR" altLang="en-US" sz="2000" dirty="0" err="1"/>
              <a:t>지시자에</a:t>
            </a:r>
            <a:r>
              <a:rPr lang="ko-KR" altLang="en-US" sz="2000" dirty="0"/>
              <a:t> 따라 소스 </a:t>
            </a:r>
            <a:r>
              <a:rPr lang="ko-KR" altLang="en-US" sz="2000" dirty="0" smtClean="0"/>
              <a:t>파일을 가공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2</a:t>
            </a:r>
            <a:r>
              <a:rPr lang="ko-KR" altLang="en-US" sz="2000" b="1" dirty="0">
                <a:solidFill>
                  <a:srgbClr val="409A6F"/>
                </a:solidFill>
              </a:rPr>
              <a:t>단계 </a:t>
            </a:r>
            <a:r>
              <a:rPr lang="ko-KR" altLang="en-US" sz="2000" b="1" dirty="0" smtClean="0">
                <a:solidFill>
                  <a:srgbClr val="409A6F"/>
                </a:solidFill>
              </a:rPr>
              <a:t>컴파일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– </a:t>
            </a:r>
            <a:r>
              <a:rPr lang="ko-KR" altLang="en-US" sz="2000" dirty="0" err="1" smtClean="0"/>
              <a:t>전처리된</a:t>
            </a:r>
            <a:r>
              <a:rPr lang="ko-KR" altLang="en-US" sz="2000" dirty="0" smtClean="0"/>
              <a:t> 파일을 기계어인 개체 파일로 변환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3</a:t>
            </a:r>
            <a:r>
              <a:rPr lang="ko-KR" altLang="en-US" sz="2000" b="1" dirty="0">
                <a:solidFill>
                  <a:srgbClr val="409A6F"/>
                </a:solidFill>
              </a:rPr>
              <a:t>단계 </a:t>
            </a:r>
            <a:r>
              <a:rPr lang="ko-KR" altLang="en-US" sz="2000" b="1" dirty="0" smtClean="0">
                <a:solidFill>
                  <a:srgbClr val="409A6F"/>
                </a:solidFill>
              </a:rPr>
              <a:t>링크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- </a:t>
            </a:r>
            <a:r>
              <a:rPr lang="ko-KR" altLang="en-US" sz="2000" dirty="0" smtClean="0"/>
              <a:t>개체 </a:t>
            </a:r>
            <a:r>
              <a:rPr lang="ko-KR" altLang="en-US" sz="2000" dirty="0"/>
              <a:t>파일에 </a:t>
            </a:r>
            <a:r>
              <a:rPr lang="en-US" altLang="ko-KR" sz="2000" dirty="0"/>
              <a:t>startup code</a:t>
            </a:r>
            <a:r>
              <a:rPr lang="ko-KR" altLang="en-US" sz="2000" dirty="0"/>
              <a:t>를 결합하는 과정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그림으로 정리하는 컴파일 과정 </a:t>
            </a:r>
            <a:r>
              <a:rPr lang="en-US" altLang="ko-KR" dirty="0"/>
              <a:t>3</a:t>
            </a:r>
            <a:r>
              <a:rPr lang="ko-KR" altLang="en-US" dirty="0"/>
              <a:t>단계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1521820"/>
            <a:ext cx="6854306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656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비주얼</a:t>
            </a:r>
            <a:r>
              <a:rPr lang="ko-KR" altLang="en-US" sz="2400" b="1" dirty="0" smtClean="0"/>
              <a:t> 스튜디오 </a:t>
            </a:r>
            <a:r>
              <a:rPr lang="ko-KR" altLang="en-US" sz="2400" b="1" dirty="0" err="1" smtClean="0"/>
              <a:t>내려받아</a:t>
            </a:r>
            <a:r>
              <a:rPr lang="ko-KR" altLang="en-US" sz="2400" b="1" dirty="0" smtClean="0"/>
              <a:t> 설치하기 </a:t>
            </a:r>
            <a:r>
              <a:rPr lang="en-US" altLang="ko-KR" sz="2400" b="1" dirty="0" smtClean="0"/>
              <a:t>(1/6)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 </a:t>
            </a:r>
            <a:r>
              <a:rPr lang="en-US" altLang="ko-KR" dirty="0" smtClean="0">
                <a:hlinkClick r:id="rId2"/>
              </a:rPr>
              <a:t>http://</a:t>
            </a:r>
            <a:r>
              <a:rPr lang="en-US" altLang="ko-KR" dirty="0" err="1" smtClean="0">
                <a:hlinkClick r:id="rId2"/>
              </a:rPr>
              <a:t>visualstudio.microsoft.com</a:t>
            </a:r>
            <a:r>
              <a:rPr lang="en-US" altLang="ko-KR" dirty="0" smtClean="0">
                <a:hlinkClick r:id="rId2"/>
              </a:rPr>
              <a:t>/</a:t>
            </a:r>
            <a:r>
              <a:rPr lang="en-US" altLang="ko-KR" dirty="0" err="1" smtClean="0">
                <a:hlinkClick r:id="rId2"/>
              </a:rPr>
              <a:t>ko</a:t>
            </a:r>
            <a:r>
              <a:rPr lang="en-US" altLang="ko-KR" dirty="0" smtClean="0">
                <a:hlinkClick r:id="rId2"/>
              </a:rPr>
              <a:t>/downloads/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위 주소의 커뮤니티 항목 </a:t>
            </a:r>
            <a:r>
              <a:rPr lang="en-US" altLang="ko-KR" sz="2000" dirty="0" smtClean="0"/>
              <a:t>[</a:t>
            </a:r>
            <a:r>
              <a:rPr lang="ko-KR" altLang="en-US" sz="2000" dirty="0"/>
              <a:t>무</a:t>
            </a:r>
            <a:r>
              <a:rPr lang="ko-KR" altLang="en-US" sz="2000" dirty="0" smtClean="0"/>
              <a:t>료 다운로드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클릭</a:t>
            </a: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2852936"/>
            <a:ext cx="7047025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075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비주얼</a:t>
            </a:r>
            <a:r>
              <a:rPr lang="ko-KR" altLang="en-US" sz="2400" b="1" dirty="0" smtClean="0"/>
              <a:t> 스튜디오 </a:t>
            </a:r>
            <a:r>
              <a:rPr lang="ko-KR" altLang="en-US" sz="2400" b="1" dirty="0" err="1" smtClean="0"/>
              <a:t>내려받아</a:t>
            </a:r>
            <a:r>
              <a:rPr lang="ko-KR" altLang="en-US" sz="2400" b="1" dirty="0" smtClean="0"/>
              <a:t> 설치하기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(2/6)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화면 아래의 메시지 박스에서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실행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버튼 클릭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3648" y="2420888"/>
            <a:ext cx="6264696" cy="345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1945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비주얼</a:t>
            </a:r>
            <a:r>
              <a:rPr lang="ko-KR" altLang="en-US" sz="2400" b="1" dirty="0" smtClean="0"/>
              <a:t> 스튜디오 </a:t>
            </a:r>
            <a:r>
              <a:rPr lang="ko-KR" altLang="en-US" sz="2400" b="1" dirty="0" err="1" smtClean="0"/>
              <a:t>내려받아</a:t>
            </a:r>
            <a:r>
              <a:rPr lang="ko-KR" altLang="en-US" sz="2400" b="1" dirty="0" smtClean="0"/>
              <a:t> 설치하기 </a:t>
            </a:r>
            <a:r>
              <a:rPr lang="en-US" altLang="ko-KR" sz="2400" b="1" dirty="0" smtClean="0"/>
              <a:t>(3/6)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[</a:t>
            </a:r>
            <a:r>
              <a:rPr lang="ko-KR" altLang="en-US" sz="2000" dirty="0" smtClean="0"/>
              <a:t>계속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버튼을 클릭해서 설치 진행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639" y="2482432"/>
            <a:ext cx="7280903" cy="21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552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비주얼</a:t>
            </a:r>
            <a:r>
              <a:rPr lang="ko-KR" altLang="en-US" sz="2400" b="1" dirty="0" smtClean="0"/>
              <a:t> 스튜디오 </a:t>
            </a:r>
            <a:r>
              <a:rPr lang="ko-KR" altLang="en-US" sz="2400" b="1" dirty="0" err="1" smtClean="0"/>
              <a:t>내려받아</a:t>
            </a:r>
            <a:r>
              <a:rPr lang="ko-KR" altLang="en-US" sz="2400" b="1" dirty="0" smtClean="0"/>
              <a:t> 설치하기 </a:t>
            </a:r>
            <a:r>
              <a:rPr lang="en-US" altLang="ko-KR" sz="2400" b="1" dirty="0" smtClean="0"/>
              <a:t>(4/6)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[C++</a:t>
            </a:r>
            <a:r>
              <a:rPr lang="ko-KR" altLang="en-US" sz="2000" dirty="0" smtClean="0"/>
              <a:t>을 사용한 데스크톱 개발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체크하고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설치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클릭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2348880"/>
            <a:ext cx="6336705" cy="357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29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비주얼</a:t>
            </a:r>
            <a:r>
              <a:rPr lang="ko-KR" altLang="en-US" sz="2400" b="1" dirty="0" smtClean="0"/>
              <a:t> 스튜디오 </a:t>
            </a:r>
            <a:r>
              <a:rPr lang="ko-KR" altLang="en-US" sz="2400" b="1" dirty="0" err="1" smtClean="0"/>
              <a:t>내려받아</a:t>
            </a:r>
            <a:r>
              <a:rPr lang="ko-KR" altLang="en-US" sz="2400" b="1" dirty="0" smtClean="0"/>
              <a:t> 설치하기 </a:t>
            </a:r>
            <a:r>
              <a:rPr lang="en-US" altLang="ko-KR" sz="2400" b="1" dirty="0" smtClean="0"/>
              <a:t>(5/6)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설치 후 시작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박스에 체크하고 진행</a:t>
            </a:r>
            <a:endParaRPr lang="en-US" altLang="ko-KR" sz="20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640" y="2348880"/>
            <a:ext cx="6192688" cy="348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7405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01 - 2       </a:t>
            </a:r>
            <a:r>
              <a:rPr lang="ko-KR" altLang="en-US" dirty="0" smtClean="0"/>
              <a:t>컴파일과 컴파일러 사용법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비주얼</a:t>
            </a:r>
            <a:r>
              <a:rPr lang="ko-KR" altLang="en-US" sz="2400" b="1" dirty="0" smtClean="0"/>
              <a:t> 스튜디오 </a:t>
            </a:r>
            <a:r>
              <a:rPr lang="ko-KR" altLang="en-US" sz="2400" b="1" dirty="0" err="1" smtClean="0"/>
              <a:t>내려받아</a:t>
            </a:r>
            <a:r>
              <a:rPr lang="ko-KR" altLang="en-US" sz="2400" b="1" dirty="0" smtClean="0"/>
              <a:t> 설치하기 </a:t>
            </a:r>
            <a:r>
              <a:rPr lang="en-US" altLang="ko-KR" sz="2400" b="1" dirty="0" smtClean="0"/>
              <a:t>(6/6)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마이크로소프트 로그인 창에서 </a:t>
            </a:r>
            <a:r>
              <a:rPr lang="en-US" altLang="ko-KR" sz="2000" dirty="0" smtClean="0"/>
              <a:t>[</a:t>
            </a:r>
            <a:r>
              <a:rPr lang="ko-KR" altLang="en-US" sz="2000" dirty="0" smtClean="0"/>
              <a:t>나중에 로그인</a:t>
            </a:r>
            <a:r>
              <a:rPr lang="en-US" altLang="ko-KR" sz="2000" dirty="0" smtClean="0"/>
              <a:t>] </a:t>
            </a:r>
            <a:r>
              <a:rPr lang="ko-KR" altLang="en-US" sz="2000" dirty="0" smtClean="0"/>
              <a:t>선택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개발 설정은 </a:t>
            </a:r>
            <a:r>
              <a:rPr lang="en-US" altLang="ko-KR" sz="2000" dirty="0" smtClean="0"/>
              <a:t>Visual C++ </a:t>
            </a:r>
            <a:r>
              <a:rPr lang="ko-KR" altLang="en-US" sz="2000" dirty="0" smtClean="0"/>
              <a:t>선택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색 테마 선택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639" y="2924944"/>
            <a:ext cx="5040561" cy="301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695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3605</TotalTime>
  <Words>1016</Words>
  <Application>Microsoft Office PowerPoint</Application>
  <PresentationFormat>화면 슬라이드 쇼(4:3)</PresentationFormat>
  <Paragraphs>148</Paragraphs>
  <Slides>33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1장  프로그램 만들기</vt:lpstr>
      <vt:lpstr>  01 - 1       프로그램과 C 언어</vt:lpstr>
      <vt:lpstr>  01 - 1       프로그램과 C 언어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슬라이드 18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  01 - 2       컴파일과 컴파일러 사용법</vt:lpstr>
      <vt:lpstr>키워드로 끝내는 핵심 포인트</vt:lpstr>
      <vt:lpstr>그림으로 정리하는 컴파일 과정 3단계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Hanbit Media</dc:creator>
  <cp:lastModifiedBy>sumin park</cp:lastModifiedBy>
  <cp:revision>80</cp:revision>
  <dcterms:created xsi:type="dcterms:W3CDTF">2019-05-31T06:49:58Z</dcterms:created>
  <dcterms:modified xsi:type="dcterms:W3CDTF">2025-01-10T14:50:26Z</dcterms:modified>
</cp:coreProperties>
</file>