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63" r:id="rId3"/>
    <p:sldId id="366" r:id="rId4"/>
    <p:sldId id="367" r:id="rId5"/>
    <p:sldId id="364" r:id="rId6"/>
    <p:sldId id="365" r:id="rId7"/>
    <p:sldId id="318" r:id="rId8"/>
    <p:sldId id="348" r:id="rId9"/>
    <p:sldId id="349" r:id="rId10"/>
    <p:sldId id="350" r:id="rId11"/>
    <p:sldId id="351" r:id="rId12"/>
    <p:sldId id="352" r:id="rId13"/>
    <p:sldId id="317" r:id="rId14"/>
    <p:sldId id="336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09A6F"/>
    <a:srgbClr val="618571"/>
    <a:srgbClr val="F0F5FA"/>
    <a:srgbClr val="3CA5AA"/>
    <a:srgbClr val="3A6E44"/>
    <a:srgbClr val="376740"/>
    <a:srgbClr val="488879"/>
    <a:srgbClr val="CECC84"/>
    <a:srgbClr val="BFBD5F"/>
    <a:srgbClr val="B9A82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96" autoAdjust="0"/>
    <p:restoredTop sz="94660"/>
  </p:normalViewPr>
  <p:slideViewPr>
    <p:cSldViewPr>
      <p:cViewPr>
        <p:scale>
          <a:sx n="100" d="100"/>
          <a:sy n="100" d="100"/>
        </p:scale>
        <p:origin x="-1944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4D749-4A0E-4EC0-8C35-6D3DCDE23070}" type="datetimeFigureOut">
              <a:rPr lang="ko-KR" altLang="en-US" smtClean="0"/>
              <a:pPr/>
              <a:t>2025-01-15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285F9-B92A-4342-AE84-DE45F0AF26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598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4368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58805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58805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58805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58805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D:\Dropbox\0.원고\00.진행 도서\00. 프로젝트 C\혼자 공부하는 C\ppt디자인용\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1504"/>
            <a:ext cx="8636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9672" y="1124744"/>
            <a:ext cx="6896540" cy="55172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62068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01-1. </a:t>
            </a:r>
            <a:r>
              <a:rPr lang="ko-KR" altLang="en-US" dirty="0" err="1" smtClean="0"/>
              <a:t>절제목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83568" y="2996952"/>
            <a:ext cx="3960440" cy="117444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혼자 공부하는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서현우 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6986-6ED4-406B-9031-A54FC959ECF7}" type="datetimeFigureOut">
              <a:rPr lang="ko-KR" altLang="en-US" smtClean="0"/>
              <a:pPr/>
              <a:t>2025-01-15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84974"/>
            <a:ext cx="115212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1061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332656"/>
            <a:ext cx="8279892" cy="6480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8219256" cy="576064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  01 - 1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39248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67545" y="6134466"/>
            <a:ext cx="8279892" cy="1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91523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 baseline="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5215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1943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6986-6ED4-406B-9031-A54FC959ECF7}" type="datetimeFigureOut">
              <a:rPr lang="ko-KR" altLang="en-US" smtClean="0"/>
              <a:pPr/>
              <a:t>2025-01-15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EA68-720B-41E0-8F8A-5C601A3907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6857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9.jpe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Relationship Id="rId9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15.jpe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10" Type="http://schemas.openxmlformats.org/officeDocument/2006/relationships/image" Target="../media/image45.jpeg"/><Relationship Id="rId4" Type="http://schemas.openxmlformats.org/officeDocument/2006/relationships/image" Target="../media/image39.jpeg"/><Relationship Id="rId9" Type="http://schemas.openxmlformats.org/officeDocument/2006/relationships/image" Target="../media/image44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image" Target="../media/image39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02624" cy="1470025"/>
          </a:xfrm>
        </p:spPr>
        <p:txBody>
          <a:bodyPr/>
          <a:lstStyle/>
          <a:p>
            <a:r>
              <a:rPr lang="en-US" altLang="ko-KR" dirty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</a:t>
            </a:r>
            <a:r>
              <a:rPr lang="ko-KR" altLang="en-US" dirty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</a:t>
            </a:r>
            <a:endParaRPr lang="ko-KR" altLang="en-US" dirty="0">
              <a:solidFill>
                <a:srgbClr val="3A6E4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04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07- 1       </a:t>
            </a:r>
            <a:r>
              <a:rPr lang="ko-KR" altLang="en-US" dirty="0" smtClean="0"/>
              <a:t>함수의 작성과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함수 호출</a:t>
            </a:r>
            <a:endParaRPr lang="en-US" altLang="ko-KR" sz="2400" b="1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정의한 함수는 이름으로 호출하여 사용한다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호출할 때는 함수에 필요한 인수를 준다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3563888" y="5350172"/>
            <a:ext cx="1168689" cy="63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7624" y="2738886"/>
            <a:ext cx="5616624" cy="319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415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07- 1       </a:t>
            </a:r>
            <a:r>
              <a:rPr lang="ko-KR" altLang="en-US" dirty="0" smtClean="0"/>
              <a:t>함수의 작성과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함수 반</a:t>
            </a:r>
            <a:r>
              <a:rPr lang="ko-KR" altLang="en-US" sz="2400" b="1" dirty="0"/>
              <a:t>환</a:t>
            </a:r>
            <a:endParaRPr lang="en-US" altLang="ko-KR" sz="2400" b="1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실행을 끝낸 함수는 호출한 곳으로 값을 반환한다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400" b="1" i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3563888" y="5350172"/>
            <a:ext cx="1168689" cy="63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7928" y="2276872"/>
            <a:ext cx="736834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609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07- 1       </a:t>
            </a:r>
            <a:r>
              <a:rPr lang="ko-KR" altLang="en-US" dirty="0" smtClean="0"/>
              <a:t>함수의 작성과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함수 선언</a:t>
            </a:r>
            <a:endParaRPr lang="en-US" altLang="ko-KR" sz="2400" b="1" dirty="0" smtClean="0"/>
          </a:p>
          <a:p>
            <a:pPr lvl="1">
              <a:lnSpc>
                <a:spcPct val="210000"/>
              </a:lnSpc>
            </a:pPr>
            <a:r>
              <a:rPr lang="ko-KR" altLang="en-US" sz="2000" dirty="0" smtClean="0"/>
              <a:t>원형에 세미콜론을 붙여 선언하며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매개변수명</a:t>
            </a:r>
            <a:r>
              <a:rPr lang="ko-KR" altLang="en-US" sz="2000" dirty="0" smtClean="0"/>
              <a:t> 생략 가능</a:t>
            </a: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>
              <a:lnSpc>
                <a:spcPct val="160000"/>
              </a:lnSpc>
            </a:pPr>
            <a:r>
              <a:rPr lang="ko-KR" altLang="en-US" sz="2000" dirty="0" smtClean="0"/>
              <a:t>호출 전에 선언한다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60000"/>
              </a:lnSpc>
            </a:pPr>
            <a:r>
              <a:rPr lang="ko-KR" altLang="en-US" sz="2000" dirty="0"/>
              <a:t>컴파일러에 함수의 원형에 대한 정보 </a:t>
            </a:r>
            <a:r>
              <a:rPr lang="ko-KR" altLang="en-US" sz="2000" dirty="0" smtClean="0"/>
              <a:t>제공</a:t>
            </a:r>
            <a:endParaRPr lang="en-US" altLang="ko-KR" sz="2000" dirty="0"/>
          </a:p>
          <a:p>
            <a:pPr lvl="1">
              <a:lnSpc>
                <a:spcPct val="160000"/>
              </a:lnSpc>
            </a:pPr>
            <a:r>
              <a:rPr lang="ko-KR" altLang="en-US" sz="2000" dirty="0"/>
              <a:t>호출한 곳에 </a:t>
            </a:r>
            <a:r>
              <a:rPr lang="ko-KR" altLang="en-US" sz="2000" dirty="0" err="1"/>
              <a:t>반환값의</a:t>
            </a:r>
            <a:r>
              <a:rPr lang="ko-KR" altLang="en-US" sz="2000" dirty="0"/>
              <a:t> 형태에 맞는 </a:t>
            </a:r>
            <a:r>
              <a:rPr lang="ko-KR" altLang="en-US" sz="2000" dirty="0" err="1"/>
              <a:t>임시공간</a:t>
            </a:r>
            <a:r>
              <a:rPr lang="ko-KR" altLang="en-US" sz="2000" dirty="0"/>
              <a:t> 확보</a:t>
            </a:r>
            <a:endParaRPr lang="en-US" altLang="ko-KR" sz="2000" dirty="0"/>
          </a:p>
          <a:p>
            <a:pPr lvl="1">
              <a:lnSpc>
                <a:spcPct val="160000"/>
              </a:lnSpc>
            </a:pPr>
            <a:r>
              <a:rPr lang="ko-KR" altLang="en-US" sz="2000" dirty="0"/>
              <a:t>호출할 때 인수의 형태와 개수 검사</a:t>
            </a: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i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3563888" y="5350172"/>
            <a:ext cx="1168689" cy="63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2927" y="2348880"/>
            <a:ext cx="5673327" cy="40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37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함수 선언</a:t>
            </a:r>
            <a:r>
              <a:rPr lang="ko-KR" altLang="en-US" sz="2000" dirty="0"/>
              <a:t>을 하면 </a:t>
            </a:r>
            <a:r>
              <a:rPr lang="ko-KR" altLang="en-US" sz="2000" dirty="0" smtClean="0"/>
              <a:t>컴파일러에 함수의 </a:t>
            </a:r>
            <a:r>
              <a:rPr lang="ko-KR" altLang="en-US" sz="2000" dirty="0"/>
              <a:t>형태를 미리 알릴 수 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함수 정의</a:t>
            </a:r>
            <a:r>
              <a:rPr lang="ko-KR" altLang="en-US" sz="2000" dirty="0"/>
              <a:t>는 원하는 기능의 함수를 직접 만드는 것이다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함수 호출</a:t>
            </a:r>
            <a:r>
              <a:rPr lang="ko-KR" altLang="en-US" sz="2000" dirty="0"/>
              <a:t>은 만든 함수를 </a:t>
            </a:r>
            <a:r>
              <a:rPr lang="ko-KR" altLang="en-US" sz="2000" dirty="0" smtClean="0"/>
              <a:t>사용하는 것이다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return</a:t>
            </a:r>
            <a:r>
              <a:rPr lang="ko-KR" altLang="en-US" sz="2000" dirty="0"/>
              <a:t>은 함수를 실행한 다음 값을 </a:t>
            </a:r>
            <a:r>
              <a:rPr lang="ko-KR" altLang="en-US" sz="2000" dirty="0" smtClean="0"/>
              <a:t>반환하는 </a:t>
            </a:r>
            <a:r>
              <a:rPr lang="ko-KR" altLang="en-US" sz="2000" dirty="0" err="1" smtClean="0"/>
              <a:t>제어문이다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931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1367433"/>
            <a:ext cx="737335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51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07- 2       </a:t>
            </a:r>
            <a:r>
              <a:rPr lang="ko-KR" altLang="en-US" b="0" dirty="0"/>
              <a:t>여러 가지 함수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2" y="1052736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매개변수가</a:t>
            </a:r>
            <a:r>
              <a:rPr lang="ko-KR" altLang="en-US" sz="2400" b="1" dirty="0" smtClean="0"/>
              <a:t> 없는 함수 </a:t>
            </a:r>
            <a:r>
              <a:rPr lang="en-US" altLang="ko-KR" sz="2400" b="1" dirty="0" smtClean="0"/>
              <a:t>(1/2)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괄호 안에 </a:t>
            </a:r>
            <a:r>
              <a:rPr lang="ko-KR" altLang="en-US" sz="2000" dirty="0" err="1" smtClean="0"/>
              <a:t>매개변수</a:t>
            </a:r>
            <a:r>
              <a:rPr lang="ko-KR" altLang="en-US" sz="2000" dirty="0" smtClean="0"/>
              <a:t> 대신에 </a:t>
            </a:r>
            <a:r>
              <a:rPr lang="en-US" altLang="ko-KR" sz="2000" dirty="0" smtClean="0"/>
              <a:t>void</a:t>
            </a:r>
            <a:r>
              <a:rPr lang="ko-KR" altLang="en-US" sz="2000" dirty="0" smtClean="0"/>
              <a:t>를 쓰거나 비워 둔다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호출할 때 인수를 주지 않으나 괄호는 사용한다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err="1" smtClean="0"/>
              <a:t>반환값은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return</a:t>
            </a:r>
            <a:r>
              <a:rPr lang="ko-KR" altLang="en-US" sz="2000" dirty="0" smtClean="0"/>
              <a:t>문과 함께 반환한다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87276" y="3400425"/>
            <a:ext cx="2492635" cy="1912384"/>
            <a:chOff x="1547664" y="4088680"/>
            <a:chExt cx="1944216" cy="155727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47664" y="4088680"/>
              <a:ext cx="1944216" cy="89694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04814" y="5103244"/>
              <a:ext cx="1455018" cy="542708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1979712" y="4728951"/>
              <a:ext cx="1080120" cy="2566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73456" y="4653136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995936" y="4585640"/>
            <a:ext cx="1472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618571"/>
                </a:solidFill>
              </a:rPr>
              <a:t>return</a:t>
            </a:r>
            <a:r>
              <a:rPr lang="ko-KR" altLang="en-US" sz="1600" b="1" dirty="0" smtClean="0">
                <a:solidFill>
                  <a:srgbClr val="618571"/>
                </a:solidFill>
              </a:rPr>
              <a:t>문 사용</a:t>
            </a:r>
            <a:endParaRPr lang="ko-KR" altLang="en-US" sz="1600" b="1" dirty="0">
              <a:solidFill>
                <a:srgbClr val="61857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5012" y="3763496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618571"/>
                </a:solidFill>
              </a:rPr>
              <a:t>매개변수가</a:t>
            </a:r>
            <a:r>
              <a:rPr lang="ko-KR" altLang="en-US" sz="1600" b="1" dirty="0" smtClean="0">
                <a:solidFill>
                  <a:srgbClr val="618571"/>
                </a:solidFill>
              </a:rPr>
              <a:t> 없다</a:t>
            </a:r>
            <a:endParaRPr lang="ko-KR" altLang="en-US" sz="1600" b="1" dirty="0">
              <a:solidFill>
                <a:srgbClr val="61857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225992" y="3951165"/>
            <a:ext cx="55391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131840" y="3728633"/>
            <a:ext cx="94152" cy="2225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275856" y="4773089"/>
            <a:ext cx="64807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878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07- 2       </a:t>
            </a:r>
            <a:r>
              <a:rPr lang="ko-KR" altLang="en-US" b="0" dirty="0"/>
              <a:t>여러 가지 함수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매개변수가</a:t>
            </a:r>
            <a:r>
              <a:rPr lang="ko-KR" altLang="en-US" sz="2400" b="1" dirty="0" smtClean="0"/>
              <a:t> 없는 함수 </a:t>
            </a:r>
            <a:r>
              <a:rPr lang="en-US" altLang="ko-KR" sz="2400" b="1" dirty="0" smtClean="0"/>
              <a:t>(2/2)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253" y="1700808"/>
            <a:ext cx="3980798" cy="42484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20072" y="2204864"/>
            <a:ext cx="2664296" cy="2629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9353" y="2045386"/>
            <a:ext cx="7482662" cy="96995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5004048" y="2164284"/>
            <a:ext cx="0" cy="37849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4506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07- 2       </a:t>
            </a:r>
            <a:r>
              <a:rPr lang="ko-KR" altLang="en-US" b="0" dirty="0"/>
              <a:t>여러 가지 함수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2" y="1052736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반환값이</a:t>
            </a:r>
            <a:r>
              <a:rPr lang="ko-KR" altLang="en-US" sz="2400" b="1" dirty="0" smtClean="0"/>
              <a:t> 없는 함수 </a:t>
            </a:r>
            <a:r>
              <a:rPr lang="en-US" altLang="ko-KR" sz="2400" b="1" dirty="0" smtClean="0"/>
              <a:t>(1/2)</a:t>
            </a:r>
          </a:p>
          <a:p>
            <a:pPr lvl="1">
              <a:lnSpc>
                <a:spcPct val="280000"/>
              </a:lnSpc>
            </a:pPr>
            <a:r>
              <a:rPr lang="ko-KR" altLang="en-US" sz="2000" dirty="0" smtClean="0"/>
              <a:t>반환형에 </a:t>
            </a:r>
            <a:r>
              <a:rPr lang="en-US" altLang="ko-KR" sz="2000" dirty="0" smtClean="0"/>
              <a:t>void</a:t>
            </a:r>
            <a:r>
              <a:rPr lang="ko-KR" altLang="en-US" sz="2000" dirty="0" smtClean="0"/>
              <a:t>를 적는다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Return</a:t>
            </a:r>
            <a:r>
              <a:rPr lang="ko-KR" altLang="en-US" sz="2000" dirty="0" smtClean="0"/>
              <a:t>문</a:t>
            </a:r>
            <a:r>
              <a:rPr lang="ko-KR" altLang="en-US" sz="2000" dirty="0" smtClean="0"/>
              <a:t>을 생략할 수 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함수의 중간에서 반환할 때는 값 없이 </a:t>
            </a:r>
            <a:r>
              <a:rPr lang="en-US" altLang="ko-KR" sz="2000" dirty="0" smtClean="0"/>
              <a:t>return</a:t>
            </a:r>
            <a:r>
              <a:rPr lang="ko-KR" altLang="en-US" sz="2000" dirty="0" smtClean="0"/>
              <a:t>문만 사용한다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err="1" smtClean="0"/>
              <a:t>호출문을</a:t>
            </a:r>
            <a:r>
              <a:rPr lang="ko-KR" altLang="en-US" sz="2000" dirty="0" smtClean="0"/>
              <a:t> 수식과 함께 사용할 수 없다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7624" y="4572268"/>
            <a:ext cx="3384376" cy="65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27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07- 2       </a:t>
            </a:r>
            <a:r>
              <a:rPr lang="ko-KR" altLang="en-US" b="0" dirty="0"/>
              <a:t>여러 가지 함수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2" y="1052736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반환값이</a:t>
            </a:r>
            <a:r>
              <a:rPr lang="ko-KR" altLang="en-US" sz="2400" b="1" dirty="0" smtClean="0"/>
              <a:t> 없는 함수 </a:t>
            </a:r>
            <a:r>
              <a:rPr lang="en-US" altLang="ko-KR" sz="2400" b="1" dirty="0" smtClean="0"/>
              <a:t>(2/2)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1663566"/>
            <a:ext cx="4167389" cy="3807157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932040" y="2204864"/>
            <a:ext cx="3737203" cy="3240360"/>
            <a:chOff x="4932039" y="2132856"/>
            <a:chExt cx="3737203" cy="324036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32040" y="2132856"/>
              <a:ext cx="3737202" cy="204226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32039" y="4165336"/>
              <a:ext cx="1402251" cy="1207880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8026" y="5119907"/>
            <a:ext cx="1631145" cy="7016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1988840"/>
            <a:ext cx="7920880" cy="102675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4788024" y="2091515"/>
            <a:ext cx="0" cy="37849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037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07- 2       </a:t>
            </a:r>
            <a:r>
              <a:rPr lang="ko-KR" altLang="en-US" b="0" dirty="0"/>
              <a:t>여러 가지 함수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2" y="1052736"/>
            <a:ext cx="8285716" cy="504056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매개변수와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반환값이</a:t>
            </a:r>
            <a:r>
              <a:rPr lang="ko-KR" altLang="en-US" sz="2400" b="1" dirty="0" smtClean="0"/>
              <a:t> 모두 없는 함수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788024" y="2091515"/>
            <a:ext cx="0" cy="37849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1695303"/>
            <a:ext cx="4727646" cy="4178843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714553" y="2185814"/>
            <a:ext cx="2817887" cy="2788071"/>
            <a:chOff x="5727898" y="2416145"/>
            <a:chExt cx="2817887" cy="278807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727898" y="2416145"/>
              <a:ext cx="2232248" cy="868839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737473" y="3274740"/>
              <a:ext cx="2808312" cy="1929476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1988840"/>
            <a:ext cx="7920880" cy="102675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5580112" y="2116649"/>
            <a:ext cx="0" cy="2968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43808" y="5112845"/>
            <a:ext cx="3393951" cy="93167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283968" y="2708920"/>
            <a:ext cx="1008112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283968" y="4398615"/>
            <a:ext cx="982960" cy="351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5856" y="2739546"/>
            <a:ext cx="973347" cy="13375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68216" y="4416896"/>
            <a:ext cx="980987" cy="23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메뉴 제작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언어 </a:t>
            </a:r>
            <a:r>
              <a:rPr lang="ko-KR" altLang="en-US" dirty="0" err="1" smtClean="0"/>
              <a:t>블랙잭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07- 2       </a:t>
            </a:r>
            <a:r>
              <a:rPr lang="ko-KR" altLang="en-US" b="0" dirty="0"/>
              <a:t>여러 가지 함수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2" y="1052736"/>
            <a:ext cx="8285716" cy="504056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재귀호출</a:t>
            </a:r>
            <a:r>
              <a:rPr lang="ko-KR" altLang="en-US" sz="2400" b="1" dirty="0" smtClean="0"/>
              <a:t> 함수 </a:t>
            </a:r>
            <a:r>
              <a:rPr lang="en-US" altLang="ko-KR" sz="2400" b="1" dirty="0" smtClean="0"/>
              <a:t>(1/2)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4283968" y="4398615"/>
            <a:ext cx="982960" cy="351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4048" y="4509120"/>
            <a:ext cx="1251198" cy="15130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4282" y="2132856"/>
            <a:ext cx="3467844" cy="19164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1568909"/>
            <a:ext cx="2629771" cy="45264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11712" y="2473846"/>
            <a:ext cx="1532296" cy="33843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6824" y="1853159"/>
            <a:ext cx="7521599" cy="9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716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07- 2       </a:t>
            </a:r>
            <a:r>
              <a:rPr lang="ko-KR" altLang="en-US" b="0" dirty="0"/>
              <a:t>여러 가지 함수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2" y="1052736"/>
            <a:ext cx="8285716" cy="504056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재귀호출</a:t>
            </a:r>
            <a:r>
              <a:rPr lang="ko-KR" altLang="en-US" sz="2400" b="1" dirty="0" smtClean="0"/>
              <a:t> 함수 </a:t>
            </a:r>
            <a:r>
              <a:rPr lang="en-US" altLang="ko-KR" sz="2400" b="1" dirty="0" smtClean="0"/>
              <a:t>(2/2)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4283968" y="4398615"/>
            <a:ext cx="982960" cy="351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5400" y="1872209"/>
            <a:ext cx="7416824" cy="961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1898" y="1628799"/>
            <a:ext cx="3167491" cy="29456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4642445"/>
            <a:ext cx="2205965" cy="13491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2160" y="4574443"/>
            <a:ext cx="1369763" cy="137772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267668" y="3429000"/>
            <a:ext cx="1008112" cy="392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1684" y="5370698"/>
            <a:ext cx="2272444" cy="40866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1684" y="4648229"/>
            <a:ext cx="1915467" cy="21140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28806" y="1968349"/>
            <a:ext cx="5083418" cy="203964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0893" y="3627526"/>
            <a:ext cx="2541067" cy="21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73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07- 2       </a:t>
            </a:r>
            <a:r>
              <a:rPr lang="ko-KR" altLang="en-US" b="0" dirty="0"/>
              <a:t>여러 가지 함수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2" y="1052736"/>
            <a:ext cx="8285716" cy="504056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재귀호출과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반복문의</a:t>
            </a:r>
            <a:r>
              <a:rPr lang="ko-KR" altLang="en-US" sz="2400" b="1" dirty="0" smtClean="0"/>
              <a:t> 차이점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3267668" y="3429000"/>
            <a:ext cx="1008112" cy="392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1899" y="1556792"/>
            <a:ext cx="3094038" cy="28773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2183" y="4498245"/>
            <a:ext cx="2240241" cy="159505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267668" y="3273694"/>
            <a:ext cx="982960" cy="351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7824" y="5623148"/>
            <a:ext cx="1162050" cy="2667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50" y="1801391"/>
            <a:ext cx="7416824" cy="961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58858" y="1916832"/>
            <a:ext cx="4517598" cy="41957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1916832"/>
            <a:ext cx="1038791" cy="147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57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34563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/>
              <a:t>값</a:t>
            </a:r>
            <a:r>
              <a:rPr lang="ko-KR" altLang="en-US" sz="2000" dirty="0"/>
              <a:t>을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스스로 입력하는 함수에는 </a:t>
            </a:r>
            <a:r>
              <a:rPr lang="ko-KR" altLang="en-US" sz="2000" b="1" dirty="0" err="1">
                <a:solidFill>
                  <a:srgbClr val="409A6F"/>
                </a:solidFill>
              </a:rPr>
              <a:t>매개변수가</a:t>
            </a:r>
            <a:r>
              <a:rPr lang="ko-KR" altLang="en-US" sz="2000" b="1" dirty="0">
                <a:solidFill>
                  <a:srgbClr val="409A6F"/>
                </a:solidFill>
              </a:rPr>
              <a:t> 없어도 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전달받은 </a:t>
            </a:r>
            <a:r>
              <a:rPr lang="ko-KR" altLang="en-US" sz="2000" dirty="0" smtClean="0"/>
              <a:t>값</a:t>
            </a:r>
            <a:r>
              <a:rPr lang="ko-KR" altLang="en-US" sz="2000" dirty="0"/>
              <a:t>을</a:t>
            </a:r>
            <a:r>
              <a:rPr lang="ko-KR" altLang="en-US" sz="2000" dirty="0" smtClean="0"/>
              <a:t> 출력하는 </a:t>
            </a:r>
            <a:r>
              <a:rPr lang="ko-KR" altLang="en-US" sz="2000" dirty="0"/>
              <a:t>함수는 </a:t>
            </a:r>
            <a:r>
              <a:rPr lang="ko-KR" altLang="en-US" sz="2000" b="1" dirty="0">
                <a:solidFill>
                  <a:srgbClr val="409A6F"/>
                </a:solidFill>
              </a:rPr>
              <a:t>반환형을 쓰지 않아도 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단지 </a:t>
            </a:r>
            <a:r>
              <a:rPr lang="ko-KR" altLang="en-US" sz="2000" dirty="0"/>
              <a:t>화면에 </a:t>
            </a:r>
            <a:r>
              <a:rPr lang="ko-KR" altLang="en-US" sz="2000" dirty="0" err="1" smtClean="0"/>
              <a:t>출력만하는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함수는 </a:t>
            </a:r>
            <a:r>
              <a:rPr lang="ko-KR" altLang="en-US" sz="2000" b="1" dirty="0" smtClean="0">
                <a:solidFill>
                  <a:srgbClr val="409A6F"/>
                </a:solidFill>
              </a:rPr>
              <a:t>둘 </a:t>
            </a:r>
            <a:r>
              <a:rPr lang="ko-KR" altLang="en-US" sz="2000" b="1" dirty="0">
                <a:solidFill>
                  <a:srgbClr val="409A6F"/>
                </a:solidFill>
              </a:rPr>
              <a:t>다 쓰지 않아도 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 err="1"/>
              <a:t>매개변수와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반환값이</a:t>
            </a:r>
            <a:r>
              <a:rPr lang="ko-KR" altLang="en-US" sz="2000" dirty="0"/>
              <a:t> 없을 때 빈 공간은 </a:t>
            </a:r>
            <a:r>
              <a:rPr lang="en-US" altLang="ko-KR" sz="2000" b="1" dirty="0">
                <a:solidFill>
                  <a:srgbClr val="409A6F"/>
                </a:solidFill>
              </a:rPr>
              <a:t>void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적</a:t>
            </a:r>
            <a:r>
              <a:rPr lang="ko-KR" altLang="en-US" sz="2000" dirty="0"/>
              <a:t>는</a:t>
            </a:r>
            <a:r>
              <a:rPr lang="ko-KR" altLang="en-US" sz="2000" dirty="0" smtClean="0"/>
              <a:t>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rgbClr val="409A6F"/>
                </a:solidFill>
              </a:rPr>
              <a:t>재귀호출</a:t>
            </a:r>
            <a:r>
              <a:rPr lang="ko-KR" altLang="en-US" sz="2000" b="1" dirty="0">
                <a:solidFill>
                  <a:srgbClr val="409A6F"/>
                </a:solidFill>
              </a:rPr>
              <a:t> 함수</a:t>
            </a:r>
            <a:r>
              <a:rPr lang="ko-KR" altLang="en-US" sz="2000" dirty="0"/>
              <a:t>는 자기 자신을 다시 </a:t>
            </a:r>
            <a:r>
              <a:rPr lang="ko-KR" altLang="en-US" sz="2000" dirty="0" smtClean="0"/>
              <a:t>호출한다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119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8642" y="4486969"/>
            <a:ext cx="7282312" cy="13182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523" y="1412776"/>
            <a:ext cx="724116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63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s://lh7-rt.googleusercontent.com/docsz/AD_4nXdhU0fNT047LJyr2gt52ak41i0R_zc_ycdqoQs_rKEg_gqc78hJbE6Bj8HGMmoGIYkdjNo2FzeQT0FIZSC-9OCwo0a_xjquXeiF-3tejpwE8JlJW9tzDx8jAcBgJUpzeylvc-MGqfpuoejeFSMALeipXnQ?key=gpQX2Z5oacuTzQWPxv0T6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28"/>
            <a:ext cx="4500594" cy="6394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158" y="357166"/>
            <a:ext cx="4572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stdio.h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string.h</a:t>
            </a:r>
            <a:r>
              <a:rPr lang="en-US" altLang="ko-KR" sz="1400" dirty="0" smtClean="0"/>
              <a:t>&gt;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r>
              <a:rPr lang="en-US" altLang="ko-KR" sz="1400" dirty="0" smtClean="0"/>
              <a:t>    char </a:t>
            </a:r>
            <a:r>
              <a:rPr lang="en-US" altLang="ko-KR" sz="1400" dirty="0" err="1" smtClean="0"/>
              <a:t>inputString</a:t>
            </a:r>
            <a:r>
              <a:rPr lang="en-US" altLang="ko-KR" sz="1400" dirty="0" smtClean="0"/>
              <a:t>[10] = "9"; // </a:t>
            </a:r>
            <a:r>
              <a:rPr lang="ko-KR" altLang="en-US" sz="1400" dirty="0" smtClean="0"/>
              <a:t>입력 값을 저장할 배열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초기 값은 </a:t>
            </a:r>
            <a:r>
              <a:rPr lang="en-US" altLang="ko-KR" sz="1400" dirty="0" smtClean="0"/>
              <a:t>"9"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while (</a:t>
            </a:r>
            <a:r>
              <a:rPr lang="en-US" altLang="ko-KR" sz="1400" dirty="0" err="1" smtClean="0"/>
              <a:t>strcmp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inputString</a:t>
            </a:r>
            <a:r>
              <a:rPr lang="en-US" altLang="ko-KR" sz="1400" dirty="0" smtClean="0"/>
              <a:t>, "0") != 0) { // </a:t>
            </a:r>
            <a:r>
              <a:rPr lang="ko-KR" altLang="en-US" sz="1400" dirty="0" smtClean="0"/>
              <a:t>입력 값이 </a:t>
            </a:r>
            <a:r>
              <a:rPr lang="en-US" altLang="ko-KR" sz="1400" dirty="0" smtClean="0"/>
              <a:t>"0"</a:t>
            </a:r>
            <a:r>
              <a:rPr lang="ko-KR" altLang="en-US" sz="1400" dirty="0" smtClean="0"/>
              <a:t>이 아닌 동안 반복</a:t>
            </a:r>
          </a:p>
          <a:p>
            <a:r>
              <a:rPr lang="ko-KR" altLang="en-US" sz="1400" dirty="0" smtClean="0"/>
              <a:t>        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전체메뉴</a:t>
            </a:r>
            <a:r>
              <a:rPr lang="en-US" altLang="ko-KR" sz="1400" dirty="0" smtClean="0"/>
              <a:t>: 1.1</a:t>
            </a:r>
            <a:r>
              <a:rPr lang="ko-KR" altLang="en-US" sz="1400" dirty="0" err="1" smtClean="0"/>
              <a:t>번메뉴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2.2</a:t>
            </a:r>
            <a:r>
              <a:rPr lang="ko-KR" altLang="en-US" sz="1400" dirty="0" err="1" smtClean="0"/>
              <a:t>번메뉴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3.3</a:t>
            </a:r>
            <a:r>
              <a:rPr lang="ko-KR" altLang="en-US" sz="1400" dirty="0" err="1" smtClean="0"/>
              <a:t>번메뉴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0.</a:t>
            </a:r>
            <a:r>
              <a:rPr lang="ko-KR" altLang="en-US" sz="1400" dirty="0" smtClean="0"/>
              <a:t>종료</a:t>
            </a:r>
            <a:r>
              <a:rPr lang="en-US" altLang="ko-KR" sz="1400" dirty="0" smtClean="0"/>
              <a:t>\n");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scanf</a:t>
            </a:r>
            <a:r>
              <a:rPr lang="en-US" altLang="ko-KR" sz="1400" dirty="0" smtClean="0"/>
              <a:t>("%s", </a:t>
            </a:r>
            <a:r>
              <a:rPr lang="en-US" altLang="ko-KR" sz="1400" dirty="0" err="1" smtClean="0"/>
              <a:t>inputString</a:t>
            </a:r>
            <a:r>
              <a:rPr lang="en-US" altLang="ko-KR" sz="1400" dirty="0" smtClean="0"/>
              <a:t>); // </a:t>
            </a:r>
            <a:r>
              <a:rPr lang="ko-KR" altLang="en-US" sz="1400" dirty="0" smtClean="0"/>
              <a:t>사용자로부터 입력 받기</a:t>
            </a:r>
          </a:p>
          <a:p>
            <a:endParaRPr lang="ko-KR" altLang="en-US" sz="1400" dirty="0" smtClean="0"/>
          </a:p>
          <a:p>
            <a:r>
              <a:rPr lang="ko-KR" altLang="en-US" sz="1400" dirty="0" smtClean="0"/>
              <a:t>        </a:t>
            </a:r>
            <a:r>
              <a:rPr lang="en-US" altLang="ko-KR" sz="1400" dirty="0" smtClean="0"/>
              <a:t>if (</a:t>
            </a:r>
            <a:r>
              <a:rPr lang="en-US" altLang="ko-KR" sz="1400" dirty="0" err="1" smtClean="0"/>
              <a:t>strcmp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inputString</a:t>
            </a:r>
            <a:r>
              <a:rPr lang="en-US" altLang="ko-KR" sz="1400" dirty="0" smtClean="0"/>
              <a:t>, "1") == 0) {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("1</a:t>
            </a:r>
            <a:r>
              <a:rPr lang="ko-KR" altLang="en-US" sz="1400" dirty="0" smtClean="0"/>
              <a:t>번 메뉴</a:t>
            </a:r>
            <a:r>
              <a:rPr lang="en-US" altLang="ko-KR" sz="1400" dirty="0" smtClean="0"/>
              <a:t>\n");</a:t>
            </a:r>
          </a:p>
          <a:p>
            <a:r>
              <a:rPr lang="en-US" altLang="ko-KR" sz="1400" dirty="0" smtClean="0"/>
              <a:t>        } else if (</a:t>
            </a:r>
            <a:r>
              <a:rPr lang="en-US" altLang="ko-KR" sz="1400" dirty="0" err="1" smtClean="0"/>
              <a:t>strcmp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inputString</a:t>
            </a:r>
            <a:r>
              <a:rPr lang="en-US" altLang="ko-KR" sz="1400" dirty="0" smtClean="0"/>
              <a:t>, "2") == 0) {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("2</a:t>
            </a:r>
            <a:r>
              <a:rPr lang="ko-KR" altLang="en-US" sz="1400" dirty="0" smtClean="0"/>
              <a:t>번 메뉴</a:t>
            </a:r>
            <a:r>
              <a:rPr lang="en-US" altLang="ko-KR" sz="1400" dirty="0" smtClean="0"/>
              <a:t>\n");</a:t>
            </a:r>
          </a:p>
          <a:p>
            <a:r>
              <a:rPr lang="en-US" altLang="ko-KR" sz="1400" dirty="0" smtClean="0"/>
              <a:t>        } else if (</a:t>
            </a:r>
            <a:r>
              <a:rPr lang="en-US" altLang="ko-KR" sz="1400" dirty="0" err="1" smtClean="0"/>
              <a:t>strcmp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inputString</a:t>
            </a:r>
            <a:r>
              <a:rPr lang="en-US" altLang="ko-KR" sz="1400" dirty="0" smtClean="0"/>
              <a:t>, "3") == 0) {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("3</a:t>
            </a:r>
            <a:r>
              <a:rPr lang="ko-KR" altLang="en-US" sz="1400" dirty="0" smtClean="0"/>
              <a:t>번 메뉴</a:t>
            </a:r>
            <a:r>
              <a:rPr lang="en-US" altLang="ko-KR" sz="1400" dirty="0" smtClean="0"/>
              <a:t>\n");</a:t>
            </a:r>
          </a:p>
          <a:p>
            <a:r>
              <a:rPr lang="en-US" altLang="ko-KR" sz="1400" dirty="0" smtClean="0"/>
              <a:t>        } else if (</a:t>
            </a:r>
            <a:r>
              <a:rPr lang="en-US" altLang="ko-KR" sz="1400" dirty="0" err="1" smtClean="0"/>
              <a:t>strcmp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inputString</a:t>
            </a:r>
            <a:r>
              <a:rPr lang="en-US" altLang="ko-KR" sz="1400" dirty="0" smtClean="0"/>
              <a:t>, "0") == 0) {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메뉴 종료</a:t>
            </a:r>
            <a:r>
              <a:rPr lang="en-US" altLang="ko-KR" sz="1400" dirty="0" smtClean="0"/>
              <a:t>\n");</a:t>
            </a:r>
          </a:p>
          <a:p>
            <a:r>
              <a:rPr lang="en-US" altLang="ko-KR" sz="1400" dirty="0" smtClean="0"/>
              <a:t>        } else {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잘못 입력</a:t>
            </a:r>
            <a:r>
              <a:rPr lang="en-US" altLang="ko-KR" sz="1400" dirty="0" smtClean="0"/>
              <a:t>\n");</a:t>
            </a:r>
          </a:p>
          <a:p>
            <a:r>
              <a:rPr lang="en-US" altLang="ko-KR" sz="1400" dirty="0" smtClean="0"/>
              <a:t>        }</a:t>
            </a:r>
          </a:p>
          <a:p>
            <a:r>
              <a:rPr lang="en-US" altLang="ko-KR" sz="1400" dirty="0" smtClean="0"/>
              <a:t>    }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printf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프로그램 종료</a:t>
            </a:r>
            <a:r>
              <a:rPr lang="en-US" altLang="ko-KR" sz="1400" dirty="0" smtClean="0"/>
              <a:t>\n");</a:t>
            </a:r>
          </a:p>
          <a:p>
            <a:r>
              <a:rPr lang="en-US" altLang="ko-KR" sz="1400" dirty="0" smtClean="0"/>
              <a:t>    return 0;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7-rt.googleusercontent.com/docsz/AD_4nXdwxIZgnBcT6SL0BxtHrtdtHIceaTrCCQqZ6YJEj9V77hLcdGgGakjaiKWE7StV1mJgLoubhYEZDUHd0PKZyVnt_sjCEmo9lM9bcHDGZuj6IKvPRwMm7vdtSL3VU1c-en_PZY-1pOpKVA8mtFMD5C5OHPc8?key=gpQX2Z5oacuTzQWPxv0T6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94578"/>
            <a:ext cx="3571900" cy="2529568"/>
          </a:xfrm>
          <a:prstGeom prst="rect">
            <a:avLst/>
          </a:prstGeom>
          <a:noFill/>
        </p:spPr>
      </p:pic>
      <p:pic>
        <p:nvPicPr>
          <p:cNvPr id="1028" name="Picture 4" descr="https://lh7-rt.googleusercontent.com/docsz/AD_4nXfxyonosp-U1CTuLT_9e3Ik6gWT14Z1KHm8yX6Md4HppV06Eukzr1B2WBONBgcNJXDdAzGIXEvm2CklWgDF15zVI4nBzaw1yKw7EqBM67Dqc7LTKznTJ1zC88yHrwc5MeJtmFjC3EEBmSdQxlHQ6IfmUP4?key=gpQX2Z5oacuTzQWPxv0T6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86058"/>
            <a:ext cx="8944038" cy="39290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158" y="256193"/>
            <a:ext cx="4572000" cy="66018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00" dirty="0" smtClean="0"/>
              <a:t>#include &lt;</a:t>
            </a:r>
            <a:r>
              <a:rPr lang="en-US" altLang="ko-KR" sz="300" dirty="0" err="1" smtClean="0"/>
              <a:t>stdio.h</a:t>
            </a:r>
            <a:r>
              <a:rPr lang="en-US" altLang="ko-KR" sz="300" dirty="0" smtClean="0"/>
              <a:t>&gt;</a:t>
            </a:r>
          </a:p>
          <a:p>
            <a:r>
              <a:rPr lang="en-US" altLang="ko-KR" sz="300" dirty="0" smtClean="0"/>
              <a:t>#include &lt;</a:t>
            </a:r>
            <a:r>
              <a:rPr lang="en-US" altLang="ko-KR" sz="300" dirty="0" err="1" smtClean="0"/>
              <a:t>stdlib.h</a:t>
            </a:r>
            <a:r>
              <a:rPr lang="en-US" altLang="ko-KR" sz="300" dirty="0" smtClean="0"/>
              <a:t>&gt;</a:t>
            </a:r>
          </a:p>
          <a:p>
            <a:r>
              <a:rPr lang="en-US" altLang="ko-KR" sz="300" dirty="0" smtClean="0"/>
              <a:t>#include &lt;</a:t>
            </a:r>
            <a:r>
              <a:rPr lang="en-US" altLang="ko-KR" sz="300" dirty="0" err="1" smtClean="0"/>
              <a:t>time.h</a:t>
            </a:r>
            <a:r>
              <a:rPr lang="en-US" altLang="ko-KR" sz="300" dirty="0" smtClean="0"/>
              <a:t>&gt;</a:t>
            </a:r>
          </a:p>
          <a:p>
            <a:r>
              <a:rPr lang="en-US" altLang="ko-KR" sz="300" dirty="0" smtClean="0"/>
              <a:t>#include &lt;</a:t>
            </a:r>
            <a:r>
              <a:rPr lang="en-US" altLang="ko-KR" sz="300" dirty="0" err="1" smtClean="0"/>
              <a:t>stdbool.h</a:t>
            </a:r>
            <a:r>
              <a:rPr lang="en-US" altLang="ko-KR" sz="300" dirty="0" smtClean="0"/>
              <a:t>&gt;</a:t>
            </a:r>
          </a:p>
          <a:p>
            <a:endParaRPr lang="ko-KR" altLang="en-US" sz="300" dirty="0" smtClean="0"/>
          </a:p>
          <a:p>
            <a:r>
              <a:rPr lang="en-US" altLang="ko-KR" sz="300" dirty="0" smtClean="0"/>
              <a:t>#define DECK_SIZE 52</a:t>
            </a:r>
          </a:p>
          <a:p>
            <a:endParaRPr lang="ko-KR" altLang="en-US" sz="300" dirty="0" smtClean="0"/>
          </a:p>
          <a:p>
            <a:r>
              <a:rPr lang="en-US" altLang="ko-KR" sz="300" dirty="0" err="1" smtClean="0"/>
              <a:t>int</a:t>
            </a:r>
            <a:r>
              <a:rPr lang="en-US" altLang="ko-KR" sz="300" dirty="0" smtClean="0"/>
              <a:t> main() {</a:t>
            </a:r>
          </a:p>
          <a:p>
            <a:r>
              <a:rPr lang="en-US" altLang="ko-KR" sz="300" dirty="0" smtClean="0"/>
              <a:t>    </a:t>
            </a:r>
            <a:r>
              <a:rPr lang="en-US" altLang="ko-KR" sz="300" dirty="0" err="1" smtClean="0"/>
              <a:t>srand</a:t>
            </a:r>
            <a:r>
              <a:rPr lang="en-US" altLang="ko-KR" sz="300" dirty="0" smtClean="0"/>
              <a:t>(time(NULL));</a:t>
            </a:r>
          </a:p>
          <a:p>
            <a:endParaRPr lang="ko-KR" altLang="en-US" sz="300" dirty="0" smtClean="0"/>
          </a:p>
          <a:p>
            <a:r>
              <a:rPr lang="en-US" altLang="ko-KR" sz="300" dirty="0" smtClean="0"/>
              <a:t>    </a:t>
            </a:r>
            <a:r>
              <a:rPr lang="en-US" altLang="ko-KR" sz="300" dirty="0" err="1" smtClean="0"/>
              <a:t>int</a:t>
            </a:r>
            <a:r>
              <a:rPr lang="en-US" altLang="ko-KR" sz="300" dirty="0" smtClean="0"/>
              <a:t> deck[DECK_SIZE], </a:t>
            </a:r>
            <a:r>
              <a:rPr lang="en-US" altLang="ko-KR" sz="300" dirty="0" err="1" smtClean="0"/>
              <a:t>deckIndex</a:t>
            </a:r>
            <a:r>
              <a:rPr lang="en-US" altLang="ko-KR" sz="300" dirty="0" smtClean="0"/>
              <a:t> = 0;</a:t>
            </a:r>
          </a:p>
          <a:p>
            <a:r>
              <a:rPr lang="en-US" altLang="ko-KR" sz="300" dirty="0" smtClean="0"/>
              <a:t>    </a:t>
            </a:r>
            <a:r>
              <a:rPr lang="en-US" altLang="ko-KR" sz="300" dirty="0" err="1" smtClean="0"/>
              <a:t>int</a:t>
            </a:r>
            <a:r>
              <a:rPr lang="en-US" altLang="ko-KR" sz="300" dirty="0" smtClean="0"/>
              <a:t> p1Deck[DECK_SIZE], p1DeckIndex = 0, p1Sum = 0;</a:t>
            </a:r>
          </a:p>
          <a:p>
            <a:r>
              <a:rPr lang="en-US" altLang="ko-KR" sz="300" dirty="0" smtClean="0"/>
              <a:t>    </a:t>
            </a:r>
            <a:r>
              <a:rPr lang="en-US" altLang="ko-KR" sz="300" dirty="0" err="1" smtClean="0"/>
              <a:t>int</a:t>
            </a:r>
            <a:r>
              <a:rPr lang="en-US" altLang="ko-KR" sz="300" dirty="0" smtClean="0"/>
              <a:t> p2Deck[DECK_SIZE], p2DeckIndex = 0, p2Sum = 0;</a:t>
            </a:r>
          </a:p>
          <a:p>
            <a:r>
              <a:rPr lang="en-US" altLang="ko-KR" sz="300" dirty="0" smtClean="0"/>
              <a:t>    </a:t>
            </a:r>
            <a:r>
              <a:rPr lang="en-US" altLang="ko-KR" sz="300" dirty="0" err="1" smtClean="0"/>
              <a:t>bool</a:t>
            </a:r>
            <a:r>
              <a:rPr lang="en-US" altLang="ko-KR" sz="300" dirty="0" smtClean="0"/>
              <a:t> isP1PlayFlag = true, isP2PlayFlag = true;</a:t>
            </a:r>
          </a:p>
          <a:p>
            <a:r>
              <a:rPr lang="en-US" altLang="ko-KR" sz="300" dirty="0" smtClean="0"/>
              <a:t>    char </a:t>
            </a:r>
            <a:r>
              <a:rPr lang="en-US" altLang="ko-KR" sz="300" dirty="0" err="1" smtClean="0"/>
              <a:t>cardShape</a:t>
            </a:r>
            <a:r>
              <a:rPr lang="en-US" altLang="ko-KR" sz="300" dirty="0" smtClean="0"/>
              <a:t>[4][10] = { "♠", "◆", "♥", "♣" };</a:t>
            </a:r>
          </a:p>
          <a:p>
            <a:r>
              <a:rPr lang="en-US" altLang="ko-KR" sz="300" dirty="0" smtClean="0"/>
              <a:t>    char </a:t>
            </a:r>
            <a:r>
              <a:rPr lang="en-US" altLang="ko-KR" sz="300" dirty="0" err="1" smtClean="0"/>
              <a:t>cardNumber</a:t>
            </a:r>
            <a:r>
              <a:rPr lang="en-US" altLang="ko-KR" sz="300" dirty="0" smtClean="0"/>
              <a:t>[13][3] = { "A", "2", "3", "4", "5", "6", "7", "8", "9", "10", "J", "Q", "K" };</a:t>
            </a:r>
          </a:p>
          <a:p>
            <a:endParaRPr lang="ko-KR" altLang="en-US" sz="300" dirty="0" smtClean="0"/>
          </a:p>
          <a:p>
            <a:r>
              <a:rPr lang="en-US" altLang="ko-KR" sz="300" dirty="0" smtClean="0"/>
              <a:t>    // Initialize deck</a:t>
            </a:r>
          </a:p>
          <a:p>
            <a:r>
              <a:rPr lang="nn-NO" altLang="ko-KR" sz="300" dirty="0" smtClean="0"/>
              <a:t>    for (int i = 0; i &lt; DECK_SIZE; i++) {</a:t>
            </a:r>
          </a:p>
          <a:p>
            <a:r>
              <a:rPr lang="en-US" altLang="ko-KR" sz="300" dirty="0" smtClean="0"/>
              <a:t>        deck[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] = 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;</a:t>
            </a:r>
          </a:p>
          <a:p>
            <a:r>
              <a:rPr lang="ko-KR" altLang="en-US" sz="300" dirty="0" smtClean="0"/>
              <a:t>    </a:t>
            </a:r>
            <a:r>
              <a:rPr lang="en-US" altLang="ko-KR" sz="300" dirty="0" smtClean="0"/>
              <a:t>}</a:t>
            </a:r>
          </a:p>
          <a:p>
            <a:endParaRPr lang="ko-KR" altLang="en-US" sz="300" dirty="0" smtClean="0"/>
          </a:p>
          <a:p>
            <a:r>
              <a:rPr lang="en-US" altLang="ko-KR" sz="300" dirty="0" smtClean="0"/>
              <a:t>    // Shuffle deck</a:t>
            </a:r>
          </a:p>
          <a:p>
            <a:r>
              <a:rPr lang="nn-NO" altLang="ko-KR" sz="300" dirty="0" smtClean="0"/>
              <a:t>    for (int i = 0; i &lt; DECK_SIZE; i++) {</a:t>
            </a:r>
          </a:p>
          <a:p>
            <a:r>
              <a:rPr lang="en-US" altLang="ko-KR" sz="300" dirty="0" smtClean="0"/>
              <a:t>        </a:t>
            </a:r>
            <a:r>
              <a:rPr lang="en-US" altLang="ko-KR" sz="300" dirty="0" err="1" smtClean="0"/>
              <a:t>int</a:t>
            </a:r>
            <a:r>
              <a:rPr lang="en-US" altLang="ko-KR" sz="300" dirty="0" smtClean="0"/>
              <a:t> j = rand() % DECK_SIZE;</a:t>
            </a:r>
          </a:p>
          <a:p>
            <a:r>
              <a:rPr lang="en-US" altLang="ko-KR" sz="300" dirty="0" smtClean="0"/>
              <a:t>        </a:t>
            </a:r>
            <a:r>
              <a:rPr lang="en-US" altLang="ko-KR" sz="300" dirty="0" err="1" smtClean="0"/>
              <a:t>int</a:t>
            </a:r>
            <a:r>
              <a:rPr lang="en-US" altLang="ko-KR" sz="300" dirty="0" smtClean="0"/>
              <a:t> temp = deck[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];</a:t>
            </a:r>
          </a:p>
          <a:p>
            <a:r>
              <a:rPr lang="en-US" altLang="ko-KR" sz="300" dirty="0" smtClean="0"/>
              <a:t>        deck[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] = deck[j];</a:t>
            </a:r>
          </a:p>
          <a:p>
            <a:r>
              <a:rPr lang="en-US" altLang="ko-KR" sz="300" dirty="0" smtClean="0"/>
              <a:t>        deck[j] = temp;</a:t>
            </a:r>
          </a:p>
          <a:p>
            <a:r>
              <a:rPr lang="ko-KR" altLang="en-US" sz="300" dirty="0" smtClean="0"/>
              <a:t>    </a:t>
            </a:r>
            <a:r>
              <a:rPr lang="en-US" altLang="ko-KR" sz="300" dirty="0" smtClean="0"/>
              <a:t>}</a:t>
            </a:r>
          </a:p>
          <a:p>
            <a:endParaRPr lang="ko-KR" altLang="en-US" sz="300" dirty="0" smtClean="0"/>
          </a:p>
          <a:p>
            <a:r>
              <a:rPr lang="en-US" altLang="ko-KR" sz="300" dirty="0" smtClean="0"/>
              <a:t>    while (isP1PlayFlag || isP2PlayFlag) {</a:t>
            </a:r>
          </a:p>
          <a:p>
            <a:r>
              <a:rPr lang="en-US" altLang="ko-KR" sz="300" dirty="0" smtClean="0"/>
              <a:t>        if (isP1PlayFlag) {</a:t>
            </a:r>
          </a:p>
          <a:p>
            <a:r>
              <a:rPr lang="ko-KR" altLang="en-US" sz="300" dirty="0" smtClean="0"/>
              <a:t>            </a:t>
            </a:r>
            <a:r>
              <a:rPr lang="en-US" altLang="ko-KR" sz="300" dirty="0" err="1" smtClean="0"/>
              <a:t>printf</a:t>
            </a:r>
            <a:r>
              <a:rPr lang="en-US" altLang="ko-KR" sz="300" dirty="0" smtClean="0"/>
              <a:t>("p1</a:t>
            </a:r>
            <a:r>
              <a:rPr lang="ko-KR" altLang="en-US" sz="300" dirty="0" smtClean="0"/>
              <a:t>님 카드를 더 받으시겠습니까</a:t>
            </a:r>
            <a:r>
              <a:rPr lang="en-US" altLang="ko-KR" sz="300" dirty="0" smtClean="0"/>
              <a:t>? 1.yes 2.no\n");</a:t>
            </a:r>
          </a:p>
          <a:p>
            <a:r>
              <a:rPr lang="en-US" altLang="ko-KR" sz="300" dirty="0" smtClean="0"/>
              <a:t>            char input;</a:t>
            </a:r>
          </a:p>
          <a:p>
            <a:r>
              <a:rPr lang="en-US" altLang="ko-KR" sz="300" dirty="0" smtClean="0"/>
              <a:t>            </a:t>
            </a:r>
            <a:r>
              <a:rPr lang="en-US" altLang="ko-KR" sz="300" dirty="0" err="1" smtClean="0"/>
              <a:t>scanf</a:t>
            </a:r>
            <a:r>
              <a:rPr lang="en-US" altLang="ko-KR" sz="300" dirty="0" smtClean="0"/>
              <a:t>(" %c", &amp;input);</a:t>
            </a:r>
          </a:p>
          <a:p>
            <a:r>
              <a:rPr lang="en-US" altLang="ko-KR" sz="300" dirty="0" smtClean="0"/>
              <a:t>            if (input == '1') {</a:t>
            </a:r>
          </a:p>
          <a:p>
            <a:r>
              <a:rPr lang="en-US" altLang="ko-KR" sz="300" dirty="0" smtClean="0"/>
              <a:t>                p1Deck[p1DeckIndex++] = deck[</a:t>
            </a:r>
            <a:r>
              <a:rPr lang="en-US" altLang="ko-KR" sz="300" dirty="0" err="1" smtClean="0"/>
              <a:t>deckIndex</a:t>
            </a:r>
            <a:r>
              <a:rPr lang="en-US" altLang="ko-KR" sz="300" dirty="0" smtClean="0"/>
              <a:t>++];</a:t>
            </a:r>
          </a:p>
          <a:p>
            <a:r>
              <a:rPr lang="ko-KR" altLang="en-US" sz="300" dirty="0" smtClean="0"/>
              <a:t>            </a:t>
            </a:r>
            <a:r>
              <a:rPr lang="en-US" altLang="ko-KR" sz="300" dirty="0" smtClean="0"/>
              <a:t>}</a:t>
            </a:r>
          </a:p>
          <a:p>
            <a:r>
              <a:rPr lang="en-US" altLang="ko-KR" sz="300" dirty="0" smtClean="0"/>
              <a:t>            else {</a:t>
            </a:r>
          </a:p>
          <a:p>
            <a:r>
              <a:rPr lang="en-US" altLang="ko-KR" sz="300" dirty="0" smtClean="0"/>
              <a:t>                isP1PlayFlag = false;</a:t>
            </a:r>
          </a:p>
          <a:p>
            <a:r>
              <a:rPr lang="ko-KR" altLang="en-US" sz="300" dirty="0" smtClean="0"/>
              <a:t>            </a:t>
            </a:r>
            <a:r>
              <a:rPr lang="en-US" altLang="ko-KR" sz="300" dirty="0" smtClean="0"/>
              <a:t>}</a:t>
            </a:r>
          </a:p>
          <a:p>
            <a:r>
              <a:rPr lang="ko-KR" altLang="en-US" sz="300" dirty="0" smtClean="0"/>
              <a:t>        </a:t>
            </a:r>
            <a:r>
              <a:rPr lang="en-US" altLang="ko-KR" sz="300" dirty="0" smtClean="0"/>
              <a:t>}</a:t>
            </a:r>
          </a:p>
          <a:p>
            <a:endParaRPr lang="ko-KR" altLang="en-US" sz="300" dirty="0" smtClean="0"/>
          </a:p>
          <a:p>
            <a:r>
              <a:rPr lang="en-US" altLang="ko-KR" sz="300" dirty="0" smtClean="0"/>
              <a:t>        if (isP2PlayFlag) {</a:t>
            </a:r>
          </a:p>
          <a:p>
            <a:r>
              <a:rPr lang="ko-KR" altLang="en-US" sz="300" dirty="0" smtClean="0"/>
              <a:t>            </a:t>
            </a:r>
            <a:r>
              <a:rPr lang="en-US" altLang="ko-KR" sz="300" dirty="0" err="1" smtClean="0"/>
              <a:t>printf</a:t>
            </a:r>
            <a:r>
              <a:rPr lang="en-US" altLang="ko-KR" sz="300" dirty="0" smtClean="0"/>
              <a:t>("p2</a:t>
            </a:r>
            <a:r>
              <a:rPr lang="ko-KR" altLang="en-US" sz="300" dirty="0" smtClean="0"/>
              <a:t>님 카드를 더 받으시겠습니까</a:t>
            </a:r>
            <a:r>
              <a:rPr lang="en-US" altLang="ko-KR" sz="300" dirty="0" smtClean="0"/>
              <a:t>? 1.yes 2.no\n");</a:t>
            </a:r>
          </a:p>
          <a:p>
            <a:r>
              <a:rPr lang="en-US" altLang="ko-KR" sz="300" dirty="0" smtClean="0"/>
              <a:t>            char input;</a:t>
            </a:r>
          </a:p>
          <a:p>
            <a:r>
              <a:rPr lang="en-US" altLang="ko-KR" sz="300" dirty="0" smtClean="0"/>
              <a:t>            </a:t>
            </a:r>
            <a:r>
              <a:rPr lang="en-US" altLang="ko-KR" sz="300" dirty="0" err="1" smtClean="0"/>
              <a:t>scanf</a:t>
            </a:r>
            <a:r>
              <a:rPr lang="en-US" altLang="ko-KR" sz="300" dirty="0" smtClean="0"/>
              <a:t>(" %c", &amp;input);</a:t>
            </a:r>
          </a:p>
          <a:p>
            <a:r>
              <a:rPr lang="en-US" altLang="ko-KR" sz="300" dirty="0" smtClean="0"/>
              <a:t>            if (input == '1') {</a:t>
            </a:r>
          </a:p>
          <a:p>
            <a:r>
              <a:rPr lang="en-US" altLang="ko-KR" sz="300" dirty="0" smtClean="0"/>
              <a:t>                p2Deck[p2DeckIndex++] = deck[</a:t>
            </a:r>
            <a:r>
              <a:rPr lang="en-US" altLang="ko-KR" sz="300" dirty="0" err="1" smtClean="0"/>
              <a:t>deckIndex</a:t>
            </a:r>
            <a:r>
              <a:rPr lang="en-US" altLang="ko-KR" sz="300" dirty="0" smtClean="0"/>
              <a:t>++];</a:t>
            </a:r>
          </a:p>
          <a:p>
            <a:r>
              <a:rPr lang="ko-KR" altLang="en-US" sz="300" dirty="0" smtClean="0"/>
              <a:t>            </a:t>
            </a:r>
            <a:r>
              <a:rPr lang="en-US" altLang="ko-KR" sz="300" dirty="0" smtClean="0"/>
              <a:t>}</a:t>
            </a:r>
          </a:p>
          <a:p>
            <a:r>
              <a:rPr lang="en-US" altLang="ko-KR" sz="300" dirty="0" smtClean="0"/>
              <a:t>            else {</a:t>
            </a:r>
          </a:p>
          <a:p>
            <a:r>
              <a:rPr lang="en-US" altLang="ko-KR" sz="300" dirty="0" smtClean="0"/>
              <a:t>                isP2PlayFlag = false;</a:t>
            </a:r>
          </a:p>
          <a:p>
            <a:r>
              <a:rPr lang="ko-KR" altLang="en-US" sz="300" dirty="0" smtClean="0"/>
              <a:t>            </a:t>
            </a:r>
            <a:r>
              <a:rPr lang="en-US" altLang="ko-KR" sz="300" dirty="0" smtClean="0"/>
              <a:t>}</a:t>
            </a:r>
          </a:p>
          <a:p>
            <a:r>
              <a:rPr lang="ko-KR" altLang="en-US" sz="300" dirty="0" smtClean="0"/>
              <a:t>        </a:t>
            </a:r>
            <a:r>
              <a:rPr lang="en-US" altLang="ko-KR" sz="300" dirty="0" smtClean="0"/>
              <a:t>}</a:t>
            </a:r>
          </a:p>
          <a:p>
            <a:endParaRPr lang="ko-KR" altLang="en-US" sz="300" dirty="0" smtClean="0"/>
          </a:p>
          <a:p>
            <a:r>
              <a:rPr lang="en-US" altLang="ko-KR" sz="300" dirty="0" smtClean="0"/>
              <a:t>        // Calculate p1Sum</a:t>
            </a:r>
          </a:p>
          <a:p>
            <a:r>
              <a:rPr lang="en-US" altLang="ko-KR" sz="300" dirty="0" smtClean="0"/>
              <a:t>        </a:t>
            </a:r>
            <a:r>
              <a:rPr lang="en-US" altLang="ko-KR" sz="300" dirty="0" err="1" smtClean="0"/>
              <a:t>printf</a:t>
            </a:r>
            <a:r>
              <a:rPr lang="en-US" altLang="ko-KR" sz="300" dirty="0" smtClean="0"/>
              <a:t>("p1Card:  ");</a:t>
            </a:r>
          </a:p>
          <a:p>
            <a:r>
              <a:rPr lang="en-US" altLang="ko-KR" sz="300" dirty="0" smtClean="0"/>
              <a:t>        p1Sum = 0;</a:t>
            </a:r>
          </a:p>
          <a:p>
            <a:r>
              <a:rPr lang="en-US" altLang="ko-KR" sz="300" dirty="0" smtClean="0"/>
              <a:t>        for (</a:t>
            </a:r>
            <a:r>
              <a:rPr lang="en-US" altLang="ko-KR" sz="300" dirty="0" err="1" smtClean="0"/>
              <a:t>int</a:t>
            </a:r>
            <a:r>
              <a:rPr lang="en-US" altLang="ko-KR" sz="300" dirty="0" smtClean="0"/>
              <a:t> 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 = 0; 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 &lt; p1DeckIndex; 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++) {</a:t>
            </a:r>
          </a:p>
          <a:p>
            <a:r>
              <a:rPr lang="en-US" altLang="ko-KR" sz="300" dirty="0" smtClean="0"/>
              <a:t>            if (p1Deck[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] % 13 == 0) {</a:t>
            </a:r>
          </a:p>
          <a:p>
            <a:r>
              <a:rPr lang="en-US" altLang="ko-KR" sz="300" dirty="0" smtClean="0"/>
              <a:t>                p1Sum += 11;</a:t>
            </a:r>
          </a:p>
          <a:p>
            <a:r>
              <a:rPr lang="ko-KR" altLang="en-US" sz="300" dirty="0" smtClean="0"/>
              <a:t>            </a:t>
            </a:r>
            <a:r>
              <a:rPr lang="en-US" altLang="ko-KR" sz="300" dirty="0" smtClean="0"/>
              <a:t>}</a:t>
            </a:r>
          </a:p>
          <a:p>
            <a:r>
              <a:rPr lang="en-US" altLang="ko-KR" sz="300" dirty="0" smtClean="0"/>
              <a:t>            else if (p1Deck[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] % 13 &lt; 10) {</a:t>
            </a:r>
          </a:p>
          <a:p>
            <a:r>
              <a:rPr lang="en-US" altLang="ko-KR" sz="300" dirty="0" smtClean="0"/>
              <a:t>                p1Sum += (p1Deck[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] % 13) + 1;</a:t>
            </a:r>
          </a:p>
          <a:p>
            <a:r>
              <a:rPr lang="ko-KR" altLang="en-US" sz="300" dirty="0" smtClean="0"/>
              <a:t>            </a:t>
            </a:r>
            <a:r>
              <a:rPr lang="en-US" altLang="ko-KR" sz="300" dirty="0" smtClean="0"/>
              <a:t>}</a:t>
            </a:r>
          </a:p>
          <a:p>
            <a:r>
              <a:rPr lang="en-US" altLang="ko-KR" sz="300" dirty="0" smtClean="0"/>
              <a:t>            else {</a:t>
            </a:r>
          </a:p>
          <a:p>
            <a:r>
              <a:rPr lang="en-US" altLang="ko-KR" sz="300" dirty="0" smtClean="0"/>
              <a:t>                p1Sum += 10;</a:t>
            </a:r>
          </a:p>
          <a:p>
            <a:r>
              <a:rPr lang="ko-KR" altLang="en-US" sz="300" dirty="0" smtClean="0"/>
              <a:t>            </a:t>
            </a:r>
            <a:r>
              <a:rPr lang="en-US" altLang="ko-KR" sz="300" dirty="0" smtClean="0"/>
              <a:t>}</a:t>
            </a:r>
          </a:p>
          <a:p>
            <a:r>
              <a:rPr lang="ko-KR" altLang="en-US" sz="300" dirty="0" smtClean="0"/>
              <a:t>        </a:t>
            </a:r>
            <a:r>
              <a:rPr lang="en-US" altLang="ko-KR" sz="300" dirty="0" smtClean="0"/>
              <a:t>}</a:t>
            </a:r>
          </a:p>
          <a:p>
            <a:r>
              <a:rPr lang="en-US" altLang="ko-KR" sz="300" dirty="0" smtClean="0"/>
              <a:t>        for (</a:t>
            </a:r>
            <a:r>
              <a:rPr lang="en-US" altLang="ko-KR" sz="300" dirty="0" err="1" smtClean="0"/>
              <a:t>int</a:t>
            </a:r>
            <a:r>
              <a:rPr lang="en-US" altLang="ko-KR" sz="300" dirty="0" smtClean="0"/>
              <a:t> 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 = 0; 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 &lt; p1DeckIndex; 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++) {</a:t>
            </a:r>
          </a:p>
          <a:p>
            <a:r>
              <a:rPr lang="en-US" altLang="ko-KR" sz="300" dirty="0" smtClean="0"/>
              <a:t>            if (p1Sum &lt;= 21) {</a:t>
            </a:r>
          </a:p>
          <a:p>
            <a:r>
              <a:rPr lang="en-US" altLang="ko-KR" sz="300" dirty="0" smtClean="0"/>
              <a:t>                break;</a:t>
            </a:r>
          </a:p>
          <a:p>
            <a:r>
              <a:rPr lang="ko-KR" altLang="en-US" sz="300" dirty="0" smtClean="0"/>
              <a:t>            </a:t>
            </a:r>
            <a:r>
              <a:rPr lang="en-US" altLang="ko-KR" sz="300" dirty="0" smtClean="0"/>
              <a:t>}</a:t>
            </a:r>
          </a:p>
          <a:p>
            <a:r>
              <a:rPr lang="en-US" altLang="ko-KR" sz="300" dirty="0" smtClean="0"/>
              <a:t>            if (p1Deck[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] % 13 == 0) {</a:t>
            </a:r>
          </a:p>
          <a:p>
            <a:r>
              <a:rPr lang="en-US" altLang="ko-KR" sz="300" dirty="0" smtClean="0"/>
              <a:t>                p1Sum -= 10;</a:t>
            </a:r>
          </a:p>
          <a:p>
            <a:r>
              <a:rPr lang="ko-KR" altLang="en-US" sz="300" dirty="0" smtClean="0"/>
              <a:t>            </a:t>
            </a:r>
            <a:r>
              <a:rPr lang="en-US" altLang="ko-KR" sz="300" dirty="0" smtClean="0"/>
              <a:t>}</a:t>
            </a:r>
          </a:p>
          <a:p>
            <a:r>
              <a:rPr lang="ko-KR" altLang="en-US" sz="300" dirty="0" smtClean="0"/>
              <a:t>        </a:t>
            </a:r>
            <a:r>
              <a:rPr lang="en-US" altLang="ko-KR" sz="300" dirty="0" smtClean="0"/>
              <a:t>}</a:t>
            </a:r>
          </a:p>
          <a:p>
            <a:r>
              <a:rPr lang="en-US" altLang="ko-KR" sz="300" dirty="0" smtClean="0"/>
              <a:t>        </a:t>
            </a:r>
            <a:r>
              <a:rPr lang="en-US" altLang="ko-KR" sz="300" dirty="0" err="1" smtClean="0"/>
              <a:t>printf</a:t>
            </a:r>
            <a:r>
              <a:rPr lang="en-US" altLang="ko-KR" sz="300" dirty="0" smtClean="0"/>
              <a:t>("</a:t>
            </a:r>
            <a:r>
              <a:rPr lang="ko-KR" altLang="en-US" sz="300" dirty="0" smtClean="0"/>
              <a:t>총합 </a:t>
            </a:r>
            <a:r>
              <a:rPr lang="en-US" altLang="ko-KR" sz="300" dirty="0" smtClean="0"/>
              <a:t>: %d\n", p1Sum);</a:t>
            </a:r>
          </a:p>
          <a:p>
            <a:r>
              <a:rPr lang="en-US" altLang="ko-KR" sz="300" dirty="0" smtClean="0"/>
              <a:t>        for (</a:t>
            </a:r>
            <a:r>
              <a:rPr lang="en-US" altLang="ko-KR" sz="300" dirty="0" err="1" smtClean="0"/>
              <a:t>int</a:t>
            </a:r>
            <a:r>
              <a:rPr lang="en-US" altLang="ko-KR" sz="300" dirty="0" smtClean="0"/>
              <a:t> 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 = 0; 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 &lt; p1DeckIndex; 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++) {</a:t>
            </a:r>
          </a:p>
          <a:p>
            <a:r>
              <a:rPr lang="en-US" altLang="ko-KR" sz="300" dirty="0" smtClean="0"/>
              <a:t>            </a:t>
            </a:r>
            <a:r>
              <a:rPr lang="en-US" altLang="ko-KR" sz="300" dirty="0" err="1" smtClean="0"/>
              <a:t>printf</a:t>
            </a:r>
            <a:r>
              <a:rPr lang="en-US" altLang="ko-KR" sz="300" dirty="0" smtClean="0"/>
              <a:t>("%</a:t>
            </a:r>
            <a:r>
              <a:rPr lang="en-US" altLang="ko-KR" sz="300" dirty="0" err="1" smtClean="0"/>
              <a:t>s%s</a:t>
            </a:r>
            <a:r>
              <a:rPr lang="en-US" altLang="ko-KR" sz="300" dirty="0" smtClean="0"/>
              <a:t> ", </a:t>
            </a:r>
            <a:r>
              <a:rPr lang="en-US" altLang="ko-KR" sz="300" dirty="0" err="1" smtClean="0"/>
              <a:t>cardShape</a:t>
            </a:r>
            <a:r>
              <a:rPr lang="en-US" altLang="ko-KR" sz="300" dirty="0" smtClean="0"/>
              <a:t>[p1Deck[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] / 13], </a:t>
            </a:r>
            <a:r>
              <a:rPr lang="en-US" altLang="ko-KR" sz="300" dirty="0" err="1" smtClean="0"/>
              <a:t>cardNumber</a:t>
            </a:r>
            <a:r>
              <a:rPr lang="en-US" altLang="ko-KR" sz="300" dirty="0" smtClean="0"/>
              <a:t>[p1Deck[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] % 13]);</a:t>
            </a:r>
          </a:p>
          <a:p>
            <a:r>
              <a:rPr lang="ko-KR" altLang="en-US" sz="300" dirty="0" smtClean="0"/>
              <a:t>        </a:t>
            </a:r>
            <a:r>
              <a:rPr lang="en-US" altLang="ko-KR" sz="300" dirty="0" smtClean="0"/>
              <a:t>}</a:t>
            </a:r>
          </a:p>
          <a:p>
            <a:r>
              <a:rPr lang="en-US" altLang="ko-KR" sz="300" dirty="0" smtClean="0"/>
              <a:t>        </a:t>
            </a:r>
            <a:r>
              <a:rPr lang="en-US" altLang="ko-KR" sz="300" dirty="0" err="1" smtClean="0"/>
              <a:t>printf</a:t>
            </a:r>
            <a:r>
              <a:rPr lang="en-US" altLang="ko-KR" sz="300" dirty="0" smtClean="0"/>
              <a:t>("\n");</a:t>
            </a:r>
          </a:p>
          <a:p>
            <a:r>
              <a:rPr lang="en-US" altLang="ko-KR" sz="300" dirty="0" smtClean="0"/>
              <a:t>        if (p1Sum &gt; 21) {</a:t>
            </a:r>
          </a:p>
          <a:p>
            <a:r>
              <a:rPr lang="ko-KR" altLang="en-US" sz="300" dirty="0" smtClean="0"/>
              <a:t>            </a:t>
            </a:r>
            <a:r>
              <a:rPr lang="en-US" altLang="ko-KR" sz="300" dirty="0" err="1" smtClean="0"/>
              <a:t>printf</a:t>
            </a:r>
            <a:r>
              <a:rPr lang="en-US" altLang="ko-KR" sz="300" dirty="0" smtClean="0"/>
              <a:t>("21</a:t>
            </a:r>
            <a:r>
              <a:rPr lang="ko-KR" altLang="en-US" sz="300" dirty="0" smtClean="0"/>
              <a:t>를 초과하였습니다</a:t>
            </a:r>
            <a:r>
              <a:rPr lang="en-US" altLang="ko-KR" sz="300" dirty="0" smtClean="0"/>
              <a:t>.\n");</a:t>
            </a:r>
          </a:p>
          <a:p>
            <a:r>
              <a:rPr lang="en-US" altLang="ko-KR" sz="300" dirty="0" smtClean="0"/>
              <a:t>            break;</a:t>
            </a:r>
          </a:p>
          <a:p>
            <a:r>
              <a:rPr lang="ko-KR" altLang="en-US" sz="300" dirty="0" smtClean="0"/>
              <a:t>        </a:t>
            </a:r>
            <a:r>
              <a:rPr lang="en-US" altLang="ko-KR" sz="300" dirty="0" smtClean="0"/>
              <a:t>}</a:t>
            </a:r>
          </a:p>
          <a:p>
            <a:endParaRPr lang="ko-KR" altLang="en-US" sz="300" dirty="0" smtClean="0"/>
          </a:p>
          <a:p>
            <a:r>
              <a:rPr lang="en-US" altLang="ko-KR" sz="300" dirty="0" smtClean="0"/>
              <a:t>        // Calculate p2Sum</a:t>
            </a:r>
          </a:p>
          <a:p>
            <a:r>
              <a:rPr lang="en-US" altLang="ko-KR" sz="300" dirty="0" smtClean="0"/>
              <a:t>        </a:t>
            </a:r>
            <a:r>
              <a:rPr lang="en-US" altLang="ko-KR" sz="300" dirty="0" err="1" smtClean="0"/>
              <a:t>printf</a:t>
            </a:r>
            <a:r>
              <a:rPr lang="en-US" altLang="ko-KR" sz="300" dirty="0" smtClean="0"/>
              <a:t>("p2Card:  ");</a:t>
            </a:r>
          </a:p>
          <a:p>
            <a:r>
              <a:rPr lang="en-US" altLang="ko-KR" sz="300" dirty="0" smtClean="0"/>
              <a:t>        p2Sum = 0;</a:t>
            </a:r>
          </a:p>
          <a:p>
            <a:r>
              <a:rPr lang="en-US" altLang="ko-KR" sz="300" dirty="0" smtClean="0"/>
              <a:t>        for (</a:t>
            </a:r>
            <a:r>
              <a:rPr lang="en-US" altLang="ko-KR" sz="300" dirty="0" err="1" smtClean="0"/>
              <a:t>int</a:t>
            </a:r>
            <a:r>
              <a:rPr lang="en-US" altLang="ko-KR" sz="300" dirty="0" smtClean="0"/>
              <a:t> 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 = 0; 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 &lt; p2DeckIndex; 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++) {</a:t>
            </a:r>
          </a:p>
          <a:p>
            <a:r>
              <a:rPr lang="en-US" altLang="ko-KR" sz="300" dirty="0" smtClean="0"/>
              <a:t>            if (p2Deck[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] % 13 == 0) {</a:t>
            </a:r>
          </a:p>
          <a:p>
            <a:r>
              <a:rPr lang="en-US" altLang="ko-KR" sz="300" dirty="0" smtClean="0"/>
              <a:t>                p2Sum += 11;</a:t>
            </a:r>
          </a:p>
          <a:p>
            <a:r>
              <a:rPr lang="ko-KR" altLang="en-US" sz="300" dirty="0" smtClean="0"/>
              <a:t>            </a:t>
            </a:r>
            <a:r>
              <a:rPr lang="en-US" altLang="ko-KR" sz="300" dirty="0" smtClean="0"/>
              <a:t>}</a:t>
            </a:r>
          </a:p>
          <a:p>
            <a:r>
              <a:rPr lang="en-US" altLang="ko-KR" sz="300" dirty="0" smtClean="0"/>
              <a:t>            else if (p2Deck[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] % 13 &lt; 10) {</a:t>
            </a:r>
          </a:p>
          <a:p>
            <a:r>
              <a:rPr lang="en-US" altLang="ko-KR" sz="300" dirty="0" smtClean="0"/>
              <a:t>                p2Sum += (p2Deck[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] % 13) + 1;</a:t>
            </a:r>
          </a:p>
          <a:p>
            <a:r>
              <a:rPr lang="ko-KR" altLang="en-US" sz="300" dirty="0" smtClean="0"/>
              <a:t>            </a:t>
            </a:r>
            <a:r>
              <a:rPr lang="en-US" altLang="ko-KR" sz="300" dirty="0" smtClean="0"/>
              <a:t>}</a:t>
            </a:r>
          </a:p>
          <a:p>
            <a:r>
              <a:rPr lang="en-US" altLang="ko-KR" sz="300" dirty="0" smtClean="0"/>
              <a:t>            else {</a:t>
            </a:r>
          </a:p>
          <a:p>
            <a:r>
              <a:rPr lang="en-US" altLang="ko-KR" sz="300" dirty="0" smtClean="0"/>
              <a:t>                p2Sum += 10;</a:t>
            </a:r>
          </a:p>
          <a:p>
            <a:r>
              <a:rPr lang="ko-KR" altLang="en-US" sz="300" dirty="0" smtClean="0"/>
              <a:t>            </a:t>
            </a:r>
            <a:r>
              <a:rPr lang="en-US" altLang="ko-KR" sz="300" dirty="0" smtClean="0"/>
              <a:t>}</a:t>
            </a:r>
          </a:p>
          <a:p>
            <a:r>
              <a:rPr lang="ko-KR" altLang="en-US" sz="300" dirty="0" smtClean="0"/>
              <a:t>        </a:t>
            </a:r>
            <a:r>
              <a:rPr lang="en-US" altLang="ko-KR" sz="300" dirty="0" smtClean="0"/>
              <a:t>}</a:t>
            </a:r>
          </a:p>
          <a:p>
            <a:r>
              <a:rPr lang="en-US" altLang="ko-KR" sz="300" dirty="0" smtClean="0"/>
              <a:t>        for (</a:t>
            </a:r>
            <a:r>
              <a:rPr lang="en-US" altLang="ko-KR" sz="300" dirty="0" err="1" smtClean="0"/>
              <a:t>int</a:t>
            </a:r>
            <a:r>
              <a:rPr lang="en-US" altLang="ko-KR" sz="300" dirty="0" smtClean="0"/>
              <a:t> 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 = 0; 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 &lt; p2DeckIndex; 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++) {</a:t>
            </a:r>
          </a:p>
          <a:p>
            <a:r>
              <a:rPr lang="en-US" altLang="ko-KR" sz="300" dirty="0" smtClean="0"/>
              <a:t>            if (p2Sum &lt;= 21) {</a:t>
            </a:r>
          </a:p>
          <a:p>
            <a:r>
              <a:rPr lang="en-US" altLang="ko-KR" sz="300" dirty="0" smtClean="0"/>
              <a:t>                break;</a:t>
            </a:r>
          </a:p>
          <a:p>
            <a:r>
              <a:rPr lang="ko-KR" altLang="en-US" sz="300" dirty="0" smtClean="0"/>
              <a:t>            </a:t>
            </a:r>
            <a:r>
              <a:rPr lang="en-US" altLang="ko-KR" sz="300" dirty="0" smtClean="0"/>
              <a:t>}</a:t>
            </a:r>
          </a:p>
          <a:p>
            <a:r>
              <a:rPr lang="en-US" altLang="ko-KR" sz="300" dirty="0" smtClean="0"/>
              <a:t>            if (p2Deck[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] % 13 == 0) {</a:t>
            </a:r>
          </a:p>
          <a:p>
            <a:r>
              <a:rPr lang="en-US" altLang="ko-KR" sz="300" dirty="0" smtClean="0"/>
              <a:t>                p2Sum -= 10;</a:t>
            </a:r>
          </a:p>
          <a:p>
            <a:r>
              <a:rPr lang="ko-KR" altLang="en-US" sz="300" dirty="0" smtClean="0"/>
              <a:t>            </a:t>
            </a:r>
            <a:r>
              <a:rPr lang="en-US" altLang="ko-KR" sz="300" dirty="0" smtClean="0"/>
              <a:t>}</a:t>
            </a:r>
          </a:p>
          <a:p>
            <a:r>
              <a:rPr lang="ko-KR" altLang="en-US" sz="300" dirty="0" smtClean="0"/>
              <a:t>        </a:t>
            </a:r>
            <a:r>
              <a:rPr lang="en-US" altLang="ko-KR" sz="300" dirty="0" smtClean="0"/>
              <a:t>}</a:t>
            </a:r>
          </a:p>
          <a:p>
            <a:r>
              <a:rPr lang="en-US" altLang="ko-KR" sz="300" dirty="0" smtClean="0"/>
              <a:t>        </a:t>
            </a:r>
            <a:r>
              <a:rPr lang="en-US" altLang="ko-KR" sz="300" dirty="0" err="1" smtClean="0"/>
              <a:t>printf</a:t>
            </a:r>
            <a:r>
              <a:rPr lang="en-US" altLang="ko-KR" sz="300" dirty="0" smtClean="0"/>
              <a:t>("</a:t>
            </a:r>
            <a:r>
              <a:rPr lang="ko-KR" altLang="en-US" sz="300" dirty="0" smtClean="0"/>
              <a:t>총합 </a:t>
            </a:r>
            <a:r>
              <a:rPr lang="en-US" altLang="ko-KR" sz="300" dirty="0" smtClean="0"/>
              <a:t>: %d\n", p2Sum);</a:t>
            </a:r>
          </a:p>
          <a:p>
            <a:r>
              <a:rPr lang="en-US" altLang="ko-KR" sz="300" dirty="0" smtClean="0"/>
              <a:t>        for (</a:t>
            </a:r>
            <a:r>
              <a:rPr lang="en-US" altLang="ko-KR" sz="300" dirty="0" err="1" smtClean="0"/>
              <a:t>int</a:t>
            </a:r>
            <a:r>
              <a:rPr lang="en-US" altLang="ko-KR" sz="300" dirty="0" smtClean="0"/>
              <a:t> 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 = 0; 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 &lt; p2DeckIndex; 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++) {</a:t>
            </a:r>
          </a:p>
          <a:p>
            <a:r>
              <a:rPr lang="en-US" altLang="ko-KR" sz="300" dirty="0" smtClean="0"/>
              <a:t>            </a:t>
            </a:r>
            <a:r>
              <a:rPr lang="en-US" altLang="ko-KR" sz="300" dirty="0" err="1" smtClean="0"/>
              <a:t>printf</a:t>
            </a:r>
            <a:r>
              <a:rPr lang="en-US" altLang="ko-KR" sz="300" dirty="0" smtClean="0"/>
              <a:t>("%</a:t>
            </a:r>
            <a:r>
              <a:rPr lang="en-US" altLang="ko-KR" sz="300" dirty="0" err="1" smtClean="0"/>
              <a:t>s%s</a:t>
            </a:r>
            <a:r>
              <a:rPr lang="en-US" altLang="ko-KR" sz="300" dirty="0" smtClean="0"/>
              <a:t> ", </a:t>
            </a:r>
            <a:r>
              <a:rPr lang="en-US" altLang="ko-KR" sz="300" dirty="0" err="1" smtClean="0"/>
              <a:t>cardShape</a:t>
            </a:r>
            <a:r>
              <a:rPr lang="en-US" altLang="ko-KR" sz="300" dirty="0" smtClean="0"/>
              <a:t>[p2Deck[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] / 13], </a:t>
            </a:r>
            <a:r>
              <a:rPr lang="en-US" altLang="ko-KR" sz="300" dirty="0" err="1" smtClean="0"/>
              <a:t>cardNumber</a:t>
            </a:r>
            <a:r>
              <a:rPr lang="en-US" altLang="ko-KR" sz="300" dirty="0" smtClean="0"/>
              <a:t>[p2Deck[</a:t>
            </a:r>
            <a:r>
              <a:rPr lang="en-US" altLang="ko-KR" sz="300" dirty="0" err="1" smtClean="0"/>
              <a:t>i</a:t>
            </a:r>
            <a:r>
              <a:rPr lang="en-US" altLang="ko-KR" sz="300" dirty="0" smtClean="0"/>
              <a:t>] % 13]);</a:t>
            </a:r>
          </a:p>
          <a:p>
            <a:r>
              <a:rPr lang="ko-KR" altLang="en-US" sz="300" dirty="0" smtClean="0"/>
              <a:t>        </a:t>
            </a:r>
            <a:r>
              <a:rPr lang="en-US" altLang="ko-KR" sz="300" dirty="0" smtClean="0"/>
              <a:t>}</a:t>
            </a:r>
          </a:p>
          <a:p>
            <a:r>
              <a:rPr lang="en-US" altLang="ko-KR" sz="300" dirty="0" smtClean="0"/>
              <a:t>        </a:t>
            </a:r>
            <a:r>
              <a:rPr lang="en-US" altLang="ko-KR" sz="300" dirty="0" err="1" smtClean="0"/>
              <a:t>printf</a:t>
            </a:r>
            <a:r>
              <a:rPr lang="en-US" altLang="ko-KR" sz="300" dirty="0" smtClean="0"/>
              <a:t>("\n");</a:t>
            </a:r>
          </a:p>
          <a:p>
            <a:r>
              <a:rPr lang="en-US" altLang="ko-KR" sz="300" dirty="0" smtClean="0"/>
              <a:t>        if (p2Sum &gt; 21) {</a:t>
            </a:r>
          </a:p>
          <a:p>
            <a:r>
              <a:rPr lang="ko-KR" altLang="en-US" sz="300" dirty="0" smtClean="0"/>
              <a:t>            </a:t>
            </a:r>
            <a:r>
              <a:rPr lang="en-US" altLang="ko-KR" sz="300" dirty="0" err="1" smtClean="0"/>
              <a:t>printf</a:t>
            </a:r>
            <a:r>
              <a:rPr lang="en-US" altLang="ko-KR" sz="300" dirty="0" smtClean="0"/>
              <a:t>("21</a:t>
            </a:r>
            <a:r>
              <a:rPr lang="ko-KR" altLang="en-US" sz="300" dirty="0" smtClean="0"/>
              <a:t>를 초과하였습니다</a:t>
            </a:r>
            <a:r>
              <a:rPr lang="en-US" altLang="ko-KR" sz="300" dirty="0" smtClean="0"/>
              <a:t>.\n");</a:t>
            </a:r>
          </a:p>
          <a:p>
            <a:r>
              <a:rPr lang="en-US" altLang="ko-KR" sz="300" dirty="0" smtClean="0"/>
              <a:t>            break;</a:t>
            </a:r>
          </a:p>
          <a:p>
            <a:r>
              <a:rPr lang="ko-KR" altLang="en-US" sz="300" dirty="0" smtClean="0"/>
              <a:t>        </a:t>
            </a:r>
            <a:r>
              <a:rPr lang="en-US" altLang="ko-KR" sz="300" dirty="0" smtClean="0"/>
              <a:t>}</a:t>
            </a:r>
          </a:p>
          <a:p>
            <a:r>
              <a:rPr lang="ko-KR" altLang="en-US" sz="300" dirty="0" smtClean="0"/>
              <a:t>    </a:t>
            </a:r>
            <a:r>
              <a:rPr lang="en-US" altLang="ko-KR" sz="300" dirty="0" smtClean="0"/>
              <a:t>}</a:t>
            </a:r>
          </a:p>
          <a:p>
            <a:endParaRPr lang="ko-KR" altLang="en-US" sz="300" dirty="0" smtClean="0"/>
          </a:p>
          <a:p>
            <a:r>
              <a:rPr lang="en-US" altLang="ko-KR" sz="300" dirty="0" smtClean="0"/>
              <a:t>    // Determine winner</a:t>
            </a:r>
          </a:p>
          <a:p>
            <a:r>
              <a:rPr lang="en-US" altLang="ko-KR" sz="300" dirty="0" smtClean="0"/>
              <a:t>    </a:t>
            </a:r>
            <a:r>
              <a:rPr lang="en-US" altLang="ko-KR" sz="300" dirty="0" err="1" smtClean="0"/>
              <a:t>printf</a:t>
            </a:r>
            <a:r>
              <a:rPr lang="en-US" altLang="ko-KR" sz="300" dirty="0" smtClean="0"/>
              <a:t>("\n</a:t>
            </a:r>
            <a:r>
              <a:rPr lang="ko-KR" altLang="en-US" sz="300" dirty="0" smtClean="0"/>
              <a:t>최종결과</a:t>
            </a:r>
            <a:r>
              <a:rPr lang="en-US" altLang="ko-KR" sz="300" dirty="0" smtClean="0"/>
              <a:t>: ");</a:t>
            </a:r>
          </a:p>
          <a:p>
            <a:r>
              <a:rPr lang="en-US" altLang="ko-KR" sz="300" dirty="0" smtClean="0"/>
              <a:t>    if (p1Sum &gt; 21) {</a:t>
            </a:r>
          </a:p>
          <a:p>
            <a:r>
              <a:rPr lang="en-US" altLang="ko-KR" sz="300" dirty="0" smtClean="0"/>
              <a:t>        </a:t>
            </a:r>
            <a:r>
              <a:rPr lang="en-US" altLang="ko-KR" sz="300" dirty="0" err="1" smtClean="0"/>
              <a:t>printf</a:t>
            </a:r>
            <a:r>
              <a:rPr lang="en-US" altLang="ko-KR" sz="300" dirty="0" smtClean="0"/>
              <a:t>("p2</a:t>
            </a:r>
            <a:r>
              <a:rPr lang="ko-KR" altLang="en-US" sz="300" dirty="0" smtClean="0"/>
              <a:t>승리</a:t>
            </a:r>
            <a:r>
              <a:rPr lang="en-US" altLang="ko-KR" sz="300" dirty="0" smtClean="0"/>
              <a:t>\n");</a:t>
            </a:r>
          </a:p>
          <a:p>
            <a:r>
              <a:rPr lang="ko-KR" altLang="en-US" sz="300" dirty="0" smtClean="0"/>
              <a:t>    </a:t>
            </a:r>
            <a:r>
              <a:rPr lang="en-US" altLang="ko-KR" sz="300" dirty="0" smtClean="0"/>
              <a:t>}</a:t>
            </a:r>
          </a:p>
          <a:p>
            <a:r>
              <a:rPr lang="en-US" altLang="ko-KR" sz="300" dirty="0" smtClean="0"/>
              <a:t>    else if (p2Sum &gt; 21) {</a:t>
            </a:r>
          </a:p>
          <a:p>
            <a:r>
              <a:rPr lang="en-US" altLang="ko-KR" sz="300" dirty="0" smtClean="0"/>
              <a:t>        </a:t>
            </a:r>
            <a:r>
              <a:rPr lang="en-US" altLang="ko-KR" sz="300" dirty="0" err="1" smtClean="0"/>
              <a:t>printf</a:t>
            </a:r>
            <a:r>
              <a:rPr lang="en-US" altLang="ko-KR" sz="300" dirty="0" smtClean="0"/>
              <a:t>("p1</a:t>
            </a:r>
            <a:r>
              <a:rPr lang="ko-KR" altLang="en-US" sz="300" dirty="0" smtClean="0"/>
              <a:t>승리</a:t>
            </a:r>
            <a:r>
              <a:rPr lang="en-US" altLang="ko-KR" sz="300" dirty="0" smtClean="0"/>
              <a:t>\n");</a:t>
            </a:r>
          </a:p>
          <a:p>
            <a:r>
              <a:rPr lang="ko-KR" altLang="en-US" sz="300" dirty="0" smtClean="0"/>
              <a:t>    </a:t>
            </a:r>
            <a:r>
              <a:rPr lang="en-US" altLang="ko-KR" sz="300" dirty="0" smtClean="0"/>
              <a:t>}</a:t>
            </a:r>
          </a:p>
          <a:p>
            <a:r>
              <a:rPr lang="en-US" altLang="ko-KR" sz="300" dirty="0" smtClean="0"/>
              <a:t>    else if (p1Sum &gt; p2Sum) {</a:t>
            </a:r>
          </a:p>
          <a:p>
            <a:r>
              <a:rPr lang="en-US" altLang="ko-KR" sz="300" dirty="0" smtClean="0"/>
              <a:t>        </a:t>
            </a:r>
            <a:r>
              <a:rPr lang="en-US" altLang="ko-KR" sz="300" dirty="0" err="1" smtClean="0"/>
              <a:t>printf</a:t>
            </a:r>
            <a:r>
              <a:rPr lang="en-US" altLang="ko-KR" sz="300" dirty="0" smtClean="0"/>
              <a:t>("p1</a:t>
            </a:r>
            <a:r>
              <a:rPr lang="ko-KR" altLang="en-US" sz="300" dirty="0" smtClean="0"/>
              <a:t>승리</a:t>
            </a:r>
            <a:r>
              <a:rPr lang="en-US" altLang="ko-KR" sz="300" dirty="0" smtClean="0"/>
              <a:t>\n");</a:t>
            </a:r>
          </a:p>
          <a:p>
            <a:r>
              <a:rPr lang="ko-KR" altLang="en-US" sz="300" dirty="0" smtClean="0"/>
              <a:t>    </a:t>
            </a:r>
            <a:r>
              <a:rPr lang="en-US" altLang="ko-KR" sz="300" dirty="0" smtClean="0"/>
              <a:t>}</a:t>
            </a:r>
          </a:p>
          <a:p>
            <a:r>
              <a:rPr lang="en-US" altLang="ko-KR" sz="300" dirty="0" smtClean="0"/>
              <a:t>    else if (p1Sum == p2Sum) {</a:t>
            </a:r>
          </a:p>
          <a:p>
            <a:r>
              <a:rPr lang="en-US" altLang="ko-KR" sz="300" dirty="0" smtClean="0"/>
              <a:t>        </a:t>
            </a:r>
            <a:r>
              <a:rPr lang="en-US" altLang="ko-KR" sz="300" dirty="0" err="1" smtClean="0"/>
              <a:t>printf</a:t>
            </a:r>
            <a:r>
              <a:rPr lang="en-US" altLang="ko-KR" sz="300" dirty="0" smtClean="0"/>
              <a:t>("</a:t>
            </a:r>
            <a:r>
              <a:rPr lang="ko-KR" altLang="en-US" sz="300" dirty="0" smtClean="0"/>
              <a:t>무승부</a:t>
            </a:r>
            <a:r>
              <a:rPr lang="en-US" altLang="ko-KR" sz="300" dirty="0" smtClean="0"/>
              <a:t>\n");</a:t>
            </a:r>
          </a:p>
          <a:p>
            <a:r>
              <a:rPr lang="ko-KR" altLang="en-US" sz="300" dirty="0" smtClean="0"/>
              <a:t>    </a:t>
            </a:r>
            <a:r>
              <a:rPr lang="en-US" altLang="ko-KR" sz="300" dirty="0" smtClean="0"/>
              <a:t>}</a:t>
            </a:r>
          </a:p>
          <a:p>
            <a:r>
              <a:rPr lang="en-US" altLang="ko-KR" sz="300" dirty="0" smtClean="0"/>
              <a:t>    else {</a:t>
            </a:r>
          </a:p>
          <a:p>
            <a:r>
              <a:rPr lang="en-US" altLang="ko-KR" sz="300" dirty="0" smtClean="0"/>
              <a:t>        </a:t>
            </a:r>
            <a:r>
              <a:rPr lang="en-US" altLang="ko-KR" sz="300" dirty="0" err="1" smtClean="0"/>
              <a:t>printf</a:t>
            </a:r>
            <a:r>
              <a:rPr lang="en-US" altLang="ko-KR" sz="300" dirty="0" smtClean="0"/>
              <a:t>("p2</a:t>
            </a:r>
            <a:r>
              <a:rPr lang="ko-KR" altLang="en-US" sz="300" dirty="0" smtClean="0"/>
              <a:t>승리</a:t>
            </a:r>
            <a:r>
              <a:rPr lang="en-US" altLang="ko-KR" sz="300" dirty="0" smtClean="0"/>
              <a:t>\n");</a:t>
            </a:r>
          </a:p>
          <a:p>
            <a:r>
              <a:rPr lang="ko-KR" altLang="en-US" sz="300" dirty="0" smtClean="0"/>
              <a:t>    </a:t>
            </a:r>
            <a:r>
              <a:rPr lang="en-US" altLang="ko-KR" sz="300" dirty="0" smtClean="0"/>
              <a:t>}</a:t>
            </a:r>
          </a:p>
          <a:p>
            <a:endParaRPr lang="ko-KR" altLang="en-US" sz="300" dirty="0" smtClean="0"/>
          </a:p>
          <a:p>
            <a:r>
              <a:rPr lang="en-US" altLang="ko-KR" sz="300" dirty="0" smtClean="0"/>
              <a:t>    </a:t>
            </a:r>
            <a:r>
              <a:rPr lang="en-US" altLang="ko-KR" sz="300" dirty="0" err="1" smtClean="0"/>
              <a:t>printf</a:t>
            </a:r>
            <a:r>
              <a:rPr lang="en-US" altLang="ko-KR" sz="300" dirty="0" smtClean="0"/>
              <a:t>("</a:t>
            </a:r>
            <a:r>
              <a:rPr lang="ko-KR" altLang="en-US" sz="300" dirty="0" smtClean="0"/>
              <a:t>게임 종료</a:t>
            </a:r>
            <a:r>
              <a:rPr lang="en-US" altLang="ko-KR" sz="300" dirty="0" smtClean="0"/>
              <a:t>\n");</a:t>
            </a:r>
          </a:p>
          <a:p>
            <a:r>
              <a:rPr lang="en-US" altLang="ko-KR" sz="300" dirty="0" smtClean="0"/>
              <a:t>    return 0;</a:t>
            </a:r>
          </a:p>
          <a:p>
            <a:r>
              <a:rPr lang="en-US" altLang="ko-KR" sz="300" dirty="0" smtClean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07- 1       </a:t>
            </a:r>
            <a:r>
              <a:rPr lang="ko-KR" altLang="en-US" dirty="0" smtClean="0"/>
              <a:t>함수의 작성과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함수 정의 </a:t>
            </a:r>
            <a:r>
              <a:rPr lang="en-US" altLang="ko-KR" sz="2400" b="1" dirty="0" smtClean="0"/>
              <a:t>(1/3)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err="1" smtClean="0"/>
              <a:t>함수명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매개변수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반환형으로 </a:t>
            </a:r>
            <a:r>
              <a:rPr lang="ko-KR" altLang="en-US" sz="2000" dirty="0" err="1" smtClean="0"/>
              <a:t>함수원형을</a:t>
            </a:r>
            <a:r>
              <a:rPr lang="ko-KR" altLang="en-US" sz="2000" dirty="0" smtClean="0"/>
              <a:t> 만든다</a:t>
            </a:r>
            <a:r>
              <a:rPr lang="en-US" altLang="ko-KR" sz="2000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800" dirty="0" err="1" smtClean="0"/>
              <a:t>함수명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: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함수의 기능에 맞는 </a:t>
            </a:r>
            <a:r>
              <a:rPr lang="ko-KR" altLang="en-US" sz="1800" dirty="0" smtClean="0"/>
              <a:t>이름</a:t>
            </a:r>
            <a:endParaRPr lang="en-US" altLang="ko-KR" sz="1800" dirty="0" smtClean="0"/>
          </a:p>
          <a:p>
            <a:pPr lvl="2">
              <a:lnSpc>
                <a:spcPct val="150000"/>
              </a:lnSpc>
            </a:pPr>
            <a:r>
              <a:rPr lang="ko-KR" altLang="en-US" sz="1800" dirty="0" err="1" smtClean="0"/>
              <a:t>매개변수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: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함수가 기능을 수행하는 데 필요한 </a:t>
            </a:r>
            <a:r>
              <a:rPr lang="ko-KR" altLang="en-US" sz="1800" dirty="0" smtClean="0"/>
              <a:t>데이터</a:t>
            </a:r>
            <a:endParaRPr lang="en-US" altLang="ko-KR" sz="1800" dirty="0" smtClean="0"/>
          </a:p>
          <a:p>
            <a:pPr lvl="2">
              <a:lnSpc>
                <a:spcPct val="150000"/>
              </a:lnSpc>
            </a:pPr>
            <a:r>
              <a:rPr lang="ko-KR" altLang="en-US" sz="1800" dirty="0" smtClean="0"/>
              <a:t>반환형 </a:t>
            </a:r>
            <a:r>
              <a:rPr lang="en-US" altLang="ko-KR" sz="1800" dirty="0"/>
              <a:t>: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함수가 수행된 후의 </a:t>
            </a:r>
            <a:r>
              <a:rPr lang="ko-KR" altLang="en-US" sz="1800" dirty="0" smtClean="0"/>
              <a:t>결과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8056" y="3682702"/>
            <a:ext cx="3258361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61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07- 1       </a:t>
            </a:r>
            <a:r>
              <a:rPr lang="ko-KR" altLang="en-US" dirty="0" smtClean="0"/>
              <a:t>함수의 작성과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함수 정의 </a:t>
            </a:r>
            <a:r>
              <a:rPr lang="en-US" altLang="ko-KR" sz="2400" b="1" dirty="0" smtClean="0"/>
              <a:t>(2/3)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err="1" smtClean="0"/>
              <a:t>함수원형에</a:t>
            </a:r>
            <a:r>
              <a:rPr lang="ko-KR" altLang="en-US" sz="2000" dirty="0" smtClean="0"/>
              <a:t> 함수의 </a:t>
            </a:r>
            <a:r>
              <a:rPr lang="ko-KR" altLang="en-US" sz="2000" dirty="0" err="1" smtClean="0"/>
              <a:t>실행코드를</a:t>
            </a:r>
            <a:r>
              <a:rPr lang="ko-KR" altLang="en-US" sz="2000" dirty="0" smtClean="0"/>
              <a:t> 중괄호 안에 넣어 완성한다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2348880"/>
            <a:ext cx="5616624" cy="324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34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07- 1       </a:t>
            </a:r>
            <a:r>
              <a:rPr lang="ko-KR" altLang="en-US" dirty="0" smtClean="0"/>
              <a:t>함수의 작성과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함수 정의 </a:t>
            </a:r>
            <a:r>
              <a:rPr lang="en-US" altLang="ko-KR" sz="2400" b="1" dirty="0" smtClean="0"/>
              <a:t>(3/3)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8272" y="1671836"/>
            <a:ext cx="3824305" cy="4349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8064" y="4869160"/>
            <a:ext cx="1823799" cy="8008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8064" y="2132856"/>
            <a:ext cx="2088232" cy="203880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8167" y="1954328"/>
            <a:ext cx="7482662" cy="9699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211960" y="2492896"/>
            <a:ext cx="720080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63888" y="5350172"/>
            <a:ext cx="1168689" cy="63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860032" y="2132856"/>
            <a:ext cx="0" cy="37849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8234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8153</TotalTime>
  <Words>1487</Words>
  <Application>Microsoft Office PowerPoint</Application>
  <PresentationFormat>화면 슬라이드 쇼(4:3)</PresentationFormat>
  <Paragraphs>241</Paragraphs>
  <Slides>24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7장  함수</vt:lpstr>
      <vt:lpstr>슬라이드 2</vt:lpstr>
      <vt:lpstr>슬라이드 3</vt:lpstr>
      <vt:lpstr>슬라이드 4</vt:lpstr>
      <vt:lpstr>슬라이드 5</vt:lpstr>
      <vt:lpstr>슬라이드 6</vt:lpstr>
      <vt:lpstr>  07- 1       함수의 작성과 사용</vt:lpstr>
      <vt:lpstr>  07- 1       함수의 작성과 사용</vt:lpstr>
      <vt:lpstr>  07- 1       함수의 작성과 사용</vt:lpstr>
      <vt:lpstr>  07- 1       함수의 작성과 사용</vt:lpstr>
      <vt:lpstr>  07- 1       함수의 작성과 사용</vt:lpstr>
      <vt:lpstr>  07- 1       함수의 작성과 사용</vt:lpstr>
      <vt:lpstr>키워드로 끝내는 핵심 포인트</vt:lpstr>
      <vt:lpstr>표로 정리하는 핵심 포인트</vt:lpstr>
      <vt:lpstr>  07- 2       여러 가지 함수 유형</vt:lpstr>
      <vt:lpstr>  07- 2       여러 가지 함수 유형</vt:lpstr>
      <vt:lpstr>  07- 2       여러 가지 함수 유형</vt:lpstr>
      <vt:lpstr>  07- 2       여러 가지 함수 유형</vt:lpstr>
      <vt:lpstr>  07- 2       여러 가지 함수 유형</vt:lpstr>
      <vt:lpstr>  07- 2       여러 가지 함수 유형</vt:lpstr>
      <vt:lpstr>  07- 2       여러 가지 함수 유형</vt:lpstr>
      <vt:lpstr>  07- 2       여러 가지 함수 유형</vt:lpstr>
      <vt:lpstr>키워드로 끝내는 핵심 포인트</vt:lpstr>
      <vt:lpstr>표로 정리하는 핵심 포인트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Hanbit Media</dc:creator>
  <cp:lastModifiedBy>sumin park</cp:lastModifiedBy>
  <cp:revision>241</cp:revision>
  <dcterms:created xsi:type="dcterms:W3CDTF">2019-05-31T06:49:58Z</dcterms:created>
  <dcterms:modified xsi:type="dcterms:W3CDTF">2025-01-14T16:05:00Z</dcterms:modified>
</cp:coreProperties>
</file>