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8" r:id="rId3"/>
    <p:sldId id="309" r:id="rId4"/>
    <p:sldId id="321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5" r:id="rId14"/>
    <p:sldId id="326" r:id="rId15"/>
    <p:sldId id="327" r:id="rId16"/>
    <p:sldId id="328" r:id="rId17"/>
    <p:sldId id="329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71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6" autoAdjust="0"/>
  </p:normalViewPr>
  <p:slideViewPr>
    <p:cSldViewPr>
      <p:cViewPr varScale="1">
        <p:scale>
          <a:sx n="112" d="100"/>
          <a:sy n="11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7043254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991159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</a:rPr>
              <a:t>Chapter 06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CSS3 </a:t>
            </a:r>
            <a:r>
              <a:rPr lang="ko-KR" altLang="en-US" b="1" smtClean="0">
                <a:solidFill>
                  <a:schemeClr val="bg1"/>
                </a:solidFill>
              </a:rPr>
              <a:t>기본 사용법과 선택자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22750"/>
              </p:ext>
            </p:extLst>
          </p:nvPr>
        </p:nvGraphicFramePr>
        <p:xfrm>
          <a:off x="971600" y="908720"/>
          <a:ext cx="6011608" cy="4525963"/>
        </p:xfrm>
        <a:graphic>
          <a:graphicData uri="http://schemas.openxmlformats.org/drawingml/2006/table">
            <a:tbl>
              <a:tblPr/>
              <a:tblGrid>
                <a:gridCol w="6011608">
                  <a:extLst>
                    <a:ext uri="{9D8B030D-6E8A-4147-A177-3AD203B41FA5}">
                      <a16:colId xmlns:a16="http://schemas.microsoft.com/office/drawing/2014/main" val="2266550402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&lt;!DOCTYPE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&lt;meta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&gt;&lt;title&gt;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&lt;/title&gt;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&lt;style&gt;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{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background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2px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solid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blue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text-align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background-color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silver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{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font-size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50px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{   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  }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h3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{   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</a:rPr>
                        <a:t>blue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    }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&lt;/style&gt;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&lt;p&gt;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태그</a:t>
                      </a:r>
                      <a:r>
                        <a:rPr lang="en-US" altLang="ko-KR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h1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태그</a:t>
                      </a:r>
                      <a:r>
                        <a:rPr lang="en-US" altLang="ko-KR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h1&gt;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&lt;h2&gt;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h2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태그</a:t>
                      </a:r>
                      <a:r>
                        <a:rPr lang="en-US" altLang="ko-KR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h2&gt;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&lt;h3&gt;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태그</a:t>
                      </a:r>
                      <a:r>
                        <a:rPr lang="en-US" altLang="ko-KR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h3&gt;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  <a:endParaRPr lang="en-US" sz="1800" dirty="0">
                        <a:effectLst/>
                      </a:endParaRPr>
                    </a:p>
                  </a:txBody>
                  <a:tcPr marL="62375" marR="62375" marT="62375" marB="62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3601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668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8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6336754" cy="61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7162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6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908720"/>
            <a:ext cx="8435280" cy="5328592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75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652587"/>
            <a:ext cx="7000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47837"/>
            <a:ext cx="6905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632"/>
            <a:ext cx="70294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52512"/>
            <a:ext cx="7067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6-3 </a:t>
            </a:r>
            <a:r>
              <a:rPr lang="ko-KR" altLang="en-US" sz="1100" dirty="0">
                <a:solidFill>
                  <a:schemeClr val="tx1"/>
                </a:solidFill>
              </a:rPr>
              <a:t>전체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ch06/03_css_universal.html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44461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Universal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 같은 색상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크기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전체적으로 동시에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데이터에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3753036"/>
            <a:ext cx="433926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6-4 </a:t>
            </a:r>
            <a:r>
              <a:rPr lang="ko-KR" altLang="en-US" sz="1100" dirty="0">
                <a:solidFill>
                  <a:schemeClr val="tx1"/>
                </a:solidFill>
              </a:rPr>
              <a:t>타입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ch06/04_css_type.html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628800"/>
            <a:ext cx="8344461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요소에 다르게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68960"/>
            <a:ext cx="296552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913070"/>
            <a:ext cx="8136904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(cascading style sheets)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  html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태그를 디자인하기 위해서 사용하는 언어라고 생각하면 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웹페이지는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크게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가지로 구성되어 있는데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웹 페이지에서 내용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구조를 구성하는데 사용된다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웹페이지를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디자인하는데 사용하고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문서에 움직임을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표현할때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사용한다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건물로 생각한다면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건물 구조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뼈대를 만드는데 사용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건물 색칠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도배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모양등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건물 꾸미는데 사용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움직임을 가지는 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창문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전구 같은 것을 표현하는데 사용한다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5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6-5 </a:t>
            </a:r>
            <a:r>
              <a:rPr lang="ko-KR" altLang="en-US" sz="1100" dirty="0">
                <a:solidFill>
                  <a:schemeClr val="tx1"/>
                </a:solidFill>
              </a:rPr>
              <a:t>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ch06/05_css_class.html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h3.class1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Element+Class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3435841" cy="30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6-6 </a:t>
            </a:r>
            <a:r>
              <a:rPr lang="ko-KR" altLang="en-US" sz="1100" dirty="0">
                <a:solidFill>
                  <a:schemeClr val="tx1"/>
                </a:solidFill>
              </a:rPr>
              <a:t>아이디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ch06/06_css_id.html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#id1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#id3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h2#id5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id3"&gt;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id4"&gt;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id5"&gt;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Selector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3009508" cy="28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1462"/>
            <a:ext cx="69342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8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904875"/>
            <a:ext cx="6943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62012"/>
            <a:ext cx="6896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009650"/>
            <a:ext cx="70199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05025"/>
            <a:ext cx="6915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6-7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ch06/07_css_attr.html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속성과 속성값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선택 없음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35342"/>
            <a:ext cx="3219822" cy="27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3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6-8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 형식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ch06/08_css_text.html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p[text="red"]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~="bb"]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p[text|="a1"]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^="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p[text$=".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*="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="hello"&gt;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텍스트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="red"&gt;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bb cc"&gt;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="a1-a2-a3"&gt;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 텍스트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/pic.jpg"&gt;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시작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/pic.png"&gt;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끝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Seongyong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Hong"&gt;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패턴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2722617" cy="30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5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8680"/>
            <a:ext cx="5191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7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cJX415G5XVtuOr8Zr3b7a6_KHU8JeopMR3sl7KSaYmsMoFxQ0L5g-T9IOnMeK5cBMoSQW3_hzyiXxQtqE07L7qaguFA-NjIW0Qd_Sj6qvrgvL8nKRu5--7BUUzu4qbTIfd6EvO5kmFaLPfVLL_UPbaPQ?key=ogM3tB3kjHhxA2Mtvyo0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1245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7-rt.googleusercontent.com/docsz/AD_4nXelQZZijqWiTKg61yp0pkIDYBTulC93nDbXNEHvQhU_pF3qwERSNZGVQPRoaxQ61B2Bv3qRciGolm9TtGppba_nn_Y1zw0Z7W-P1OgDSu2LqNtVW5T2kAp2zZ5lIf-0oxTLaUByo9P3bPmqrs3Ok11DBA?key=ogM3tB3kjHhxA2Mtvyo0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473392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57989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90537"/>
            <a:ext cx="70580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95487"/>
            <a:ext cx="7124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7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886</Words>
  <Application>Microsoft Office PowerPoint</Application>
  <PresentationFormat>화면 슬라이드 쇼(4:3)</PresentationFormat>
  <Paragraphs>174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HY견명조</vt:lpstr>
      <vt:lpstr>굴림</vt:lpstr>
      <vt:lpstr>나눔고딕</vt:lpstr>
      <vt:lpstr>돋움체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기본 선택자</vt:lpstr>
      <vt:lpstr>1. 기본 선택자</vt:lpstr>
      <vt:lpstr>1. 기본 선택자</vt:lpstr>
      <vt:lpstr>1. 기본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기본 선택자</vt:lpstr>
      <vt:lpstr>1. 기본 선택자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tj</cp:lastModifiedBy>
  <cp:revision>258</cp:revision>
  <dcterms:created xsi:type="dcterms:W3CDTF">2012-08-06T11:28:05Z</dcterms:created>
  <dcterms:modified xsi:type="dcterms:W3CDTF">2024-12-18T03:54:25Z</dcterms:modified>
</cp:coreProperties>
</file>