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4" r:id="rId3"/>
    <p:sldId id="315" r:id="rId4"/>
    <p:sldId id="316" r:id="rId5"/>
    <p:sldId id="317" r:id="rId6"/>
    <p:sldId id="318" r:id="rId7"/>
    <p:sldId id="324" r:id="rId8"/>
    <p:sldId id="325" r:id="rId9"/>
    <p:sldId id="323" r:id="rId10"/>
    <p:sldId id="326" r:id="rId11"/>
    <p:sldId id="327" r:id="rId12"/>
    <p:sldId id="328" r:id="rId13"/>
    <p:sldId id="322" r:id="rId14"/>
    <p:sldId id="329" r:id="rId15"/>
    <p:sldId id="330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286" r:id="rId33"/>
    <p:sldId id="309" r:id="rId34"/>
    <p:sldId id="311" r:id="rId35"/>
    <p:sldId id="357" r:id="rId36"/>
    <p:sldId id="349" r:id="rId37"/>
    <p:sldId id="350" r:id="rId38"/>
    <p:sldId id="351" r:id="rId39"/>
    <p:sldId id="352" r:id="rId40"/>
    <p:sldId id="290" r:id="rId41"/>
    <p:sldId id="358" r:id="rId42"/>
    <p:sldId id="310" r:id="rId43"/>
    <p:sldId id="271" r:id="rId4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6" autoAdjust="0"/>
  </p:normalViewPr>
  <p:slideViewPr>
    <p:cSldViewPr>
      <p:cViewPr varScale="1">
        <p:scale>
          <a:sx n="112" d="100"/>
          <a:sy n="112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7043254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991159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schemeClr val="bg1"/>
                </a:solidFill>
              </a:rPr>
              <a:t>Chapter 06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CSS3 </a:t>
            </a:r>
            <a:r>
              <a:rPr lang="ko-KR" altLang="en-US" b="1" smtClean="0">
                <a:solidFill>
                  <a:schemeClr val="bg1"/>
                </a:solidFill>
              </a:rPr>
              <a:t>기본 사용법과 선택자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6712"/>
            <a:ext cx="6943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7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43137"/>
            <a:ext cx="6934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287"/>
            <a:ext cx="69532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743075"/>
            <a:ext cx="6915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66850"/>
            <a:ext cx="6877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462087"/>
            <a:ext cx="6962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7222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6-12 </a:t>
            </a:r>
            <a:r>
              <a:rPr lang="ko-KR" altLang="en-US" sz="1100" dirty="0">
                <a:solidFill>
                  <a:schemeClr val="tx1"/>
                </a:solidFill>
              </a:rPr>
              <a:t>후손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ch06/12_css_desc.html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32269"/>
            <a:ext cx="8344461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Descendant Selector_1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자식의 자식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자식의 자식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Descendant Selector_2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714735" cy="21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6-13 </a:t>
            </a:r>
            <a:r>
              <a:rPr lang="ko-KR" altLang="en-US" sz="1100" dirty="0">
                <a:solidFill>
                  <a:schemeClr val="tx1"/>
                </a:solidFill>
              </a:rPr>
              <a:t>자손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ch06/13_css_child.html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37444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Child Selector_1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123456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02-4567-1010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010-1234-5678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33056"/>
            <a:ext cx="3407266" cy="23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6-14 </a:t>
            </a:r>
            <a:r>
              <a:rPr lang="ko-KR" altLang="en-US" sz="1100" dirty="0">
                <a:solidFill>
                  <a:schemeClr val="tx1"/>
                </a:solidFill>
              </a:rPr>
              <a:t>인접 형제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ch06/14_css_adj.html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60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Adjacent Selector_1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선택자에 의한 스타일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Adjacent Selector_2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17032"/>
            <a:ext cx="3554909" cy="24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6-15 </a:t>
            </a:r>
            <a:r>
              <a:rPr lang="ko-KR" altLang="en-US" sz="1100" dirty="0">
                <a:solidFill>
                  <a:schemeClr val="tx1"/>
                </a:solidFill>
              </a:rPr>
              <a:t>일반 형제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ch06/15_css_sib.html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88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형제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형제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Selector-1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레벨 형제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일반 형제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선택자에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의한 스타일 적용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Selector_2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Selector_3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24944"/>
            <a:ext cx="3107804" cy="33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640960" cy="5140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가상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웹 문서에는 보이지 않지만 동작에 영향을 주는 속성을 가상 </a:t>
            </a:r>
            <a:r>
              <a:rPr lang="ko-KR" altLang="en-US" dirty="0" err="1"/>
              <a:t>선택자로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43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그룹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6"/>
          <a:stretch/>
        </p:blipFill>
        <p:spPr>
          <a:xfrm>
            <a:off x="582763" y="1468021"/>
            <a:ext cx="7995408" cy="163791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4003" y="3356992"/>
            <a:ext cx="8352928" cy="3126006"/>
            <a:chOff x="404003" y="3212976"/>
            <a:chExt cx="8352928" cy="3126006"/>
          </a:xfrm>
        </p:grpSpPr>
        <p:sp>
          <p:nvSpPr>
            <p:cNvPr id="9" name="직사각형 8"/>
            <p:cNvSpPr/>
            <p:nvPr/>
          </p:nvSpPr>
          <p:spPr>
            <a:xfrm>
              <a:off x="404003" y="321297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ko-KR" sz="1100" b="1" dirty="0" smtClean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6-16 </a:t>
              </a:r>
              <a:r>
                <a:rPr lang="ko-KR" altLang="en-US" sz="1100" dirty="0">
                  <a:solidFill>
                    <a:schemeClr val="tx1"/>
                  </a:solidFill>
                </a:rPr>
                <a:t>그룹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선택자</a:t>
              </a:r>
              <a:r>
                <a:rPr lang="ko-KR" altLang="en-US" sz="1100" dirty="0">
                  <a:solidFill>
                    <a:schemeClr val="tx1"/>
                  </a:solidFill>
                </a:rPr>
                <a:t> 사용하기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ch06/16_css_group.html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4003" y="3573016"/>
              <a:ext cx="8344461" cy="223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{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color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red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background-color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yellow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}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Group Selector_1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스타일 지정을 그룹으로 적용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div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Group Selector_2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div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263" y="4749446"/>
              <a:ext cx="3115806" cy="158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681037"/>
            <a:ext cx="69342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5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47762"/>
            <a:ext cx="6972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7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052512"/>
            <a:ext cx="7038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19200"/>
            <a:ext cx="6934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4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090612"/>
            <a:ext cx="6886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04900"/>
            <a:ext cx="6896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090612"/>
            <a:ext cx="69056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06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057275"/>
            <a:ext cx="6886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181100"/>
            <a:ext cx="69056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347787"/>
            <a:ext cx="6886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8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081087"/>
            <a:ext cx="69056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4664"/>
            <a:ext cx="7239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8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6-10 </a:t>
            </a:r>
            <a:r>
              <a:rPr lang="ko-KR" altLang="en-US" sz="1100" dirty="0">
                <a:solidFill>
                  <a:schemeClr val="tx1"/>
                </a:solidFill>
              </a:rPr>
              <a:t>구조적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ch06/10_css_st.html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h4:first-child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</a:t>
            </a:r>
            <a:r>
              <a:rPr lang="en-US" altLang="ko-KR" sz="1050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태그의 텍스트 색상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h4:last-child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 태그의 텍스트 색상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endParaRPr lang="en-US" altLang="ko-KR" sz="105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05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h4:nth-child(2n+1)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홀수 태그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h4:nth-last-child(2n)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짝수 태그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27254"/>
            <a:ext cx="1865193" cy="49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37909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-142900"/>
            <a:ext cx="3433756" cy="666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05620" cy="681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29058" y="128586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 P</a:t>
            </a:r>
            <a:r>
              <a:rPr lang="ko-KR" altLang="en-US" dirty="0" err="1" smtClean="0"/>
              <a:t>태크를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785926"/>
            <a:ext cx="26289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462087"/>
            <a:ext cx="7096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60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957262"/>
            <a:ext cx="69151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6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100262"/>
            <a:ext cx="6905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77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7010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385887"/>
            <a:ext cx="69437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4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76250"/>
            <a:ext cx="69342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30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6-11 </a:t>
            </a:r>
            <a:r>
              <a:rPr lang="en-US" altLang="ko-KR" sz="1100" dirty="0">
                <a:solidFill>
                  <a:schemeClr val="tx1"/>
                </a:solidFill>
              </a:rPr>
              <a:t>UI </a:t>
            </a:r>
            <a:r>
              <a:rPr lang="ko-KR" altLang="en-US" sz="1100" dirty="0">
                <a:solidFill>
                  <a:schemeClr val="tx1"/>
                </a:solidFill>
              </a:rPr>
              <a:t>요소 상태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ch06/11_css_state.html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424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h2:first-letter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text-transform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uppercase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h3:first-line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input:focus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input:checked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input:checked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states pseudo-classes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 수도는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수도는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 작성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힌트 보기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="d1"&gt;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남대문이 있는 곳이죠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정답 보기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="d2"&gt;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서울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40968"/>
            <a:ext cx="3332976" cy="30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4972050" cy="478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1320" y="1187865"/>
            <a:ext cx="260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점수가 같으면 나중에 기술한 것이 적용된다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72" y="2187723"/>
            <a:ext cx="2380761" cy="33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3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http://flukeout.github.io/#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https://www.w3schools.com/cssref/css_selectors.asp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62075"/>
            <a:ext cx="70580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28800"/>
            <a:ext cx="7086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6-9 </a:t>
            </a:r>
            <a:r>
              <a:rPr lang="ko-KR" altLang="en-US" sz="1100" dirty="0">
                <a:solidFill>
                  <a:schemeClr val="tx1"/>
                </a:solidFill>
              </a:rPr>
              <a:t>이벤트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ch06/09_css_pseudo1.html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underline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a:visited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a:active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Pseudo 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="_blink"&gt;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이벤트에 따른 링크의 변화를 잘 보세요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마우스 위치에 따른 박스의 스타일 변화를 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마우스 위치에 따른 박스의 스타일 변화를 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59" y="1738427"/>
            <a:ext cx="3513773" cy="23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052736"/>
            <a:ext cx="8344461" cy="363882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0.9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클래스를 이용한 애니메이션 효과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마우스가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위에 있으면 박스가 늘어나요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04248" y="1052736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ch06/09_css_pseudo2.html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437112"/>
            <a:ext cx="6351920" cy="1728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57686" y="192880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div {</a:t>
            </a:r>
            <a:br>
              <a:rPr lang="en-US" dirty="0" smtClean="0"/>
            </a:br>
            <a:r>
              <a:rPr lang="en-US" dirty="0" smtClean="0"/>
              <a:t>    transition-property: width;</a:t>
            </a:r>
            <a:br>
              <a:rPr lang="en-US" dirty="0" smtClean="0"/>
            </a:br>
            <a:r>
              <a:rPr lang="en-US" dirty="0" smtClean="0"/>
              <a:t>    transition-duration: 2s;</a:t>
            </a:r>
            <a:br>
              <a:rPr lang="en-US" dirty="0" smtClean="0"/>
            </a:br>
            <a:r>
              <a:rPr lang="en-US" dirty="0" smtClean="0"/>
              <a:t>    transition-timing-function: linear;</a:t>
            </a:r>
            <a:br>
              <a:rPr lang="en-US" dirty="0" smtClean="0"/>
            </a:br>
            <a:r>
              <a:rPr lang="en-US" dirty="0" smtClean="0"/>
              <a:t>    transition-delay: 1s;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4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243012"/>
            <a:ext cx="70294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08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1472</Words>
  <Application>Microsoft Office PowerPoint</Application>
  <PresentationFormat>화면 슬라이드 쇼(4:3)</PresentationFormat>
  <Paragraphs>233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가상 선택자 웹 문서에는 보이지 않지만 동작에 영향을 주는 속성을 가상 선택자로</vt:lpstr>
      <vt:lpstr>PowerPoint 프레젠테이션</vt:lpstr>
      <vt:lpstr>PowerPoint 프레젠테이션</vt:lpstr>
      <vt:lpstr>PowerPoint 프레젠테이션</vt:lpstr>
      <vt:lpstr>PowerPoint 프레젠테이션</vt:lpstr>
      <vt:lpstr>2. 가상 선택자</vt:lpstr>
      <vt:lpstr>2. 가상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조합 선택자</vt:lpstr>
      <vt:lpstr>3. 조합 선택자</vt:lpstr>
      <vt:lpstr>3. 조합 선택자</vt:lpstr>
      <vt:lpstr>3. 조합 선택자</vt:lpstr>
      <vt:lpstr>3. 조합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가상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가상 선택자</vt:lpstr>
      <vt:lpstr>PowerPoint 프레젠테이션</vt:lpstr>
      <vt:lpstr>PowerPoint 프레젠테이션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tj</cp:lastModifiedBy>
  <cp:revision>260</cp:revision>
  <dcterms:created xsi:type="dcterms:W3CDTF">2012-08-06T11:28:05Z</dcterms:created>
  <dcterms:modified xsi:type="dcterms:W3CDTF">2024-12-18T04:11:13Z</dcterms:modified>
</cp:coreProperties>
</file>