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3" r:id="rId11"/>
    <p:sldId id="284" r:id="rId12"/>
    <p:sldId id="285" r:id="rId13"/>
    <p:sldId id="290" r:id="rId14"/>
    <p:sldId id="287" r:id="rId15"/>
    <p:sldId id="288" r:id="rId16"/>
    <p:sldId id="286" r:id="rId17"/>
    <p:sldId id="289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21F0-68D0-431F-B8AC-402F02EAAD03}" type="datetimeFigureOut">
              <a:rPr lang="ko-KR" altLang="en-US" smtClean="0"/>
              <a:t>2024-12-18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0ED89-7DDB-4B20-853E-3179D6CEC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464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21F0-68D0-431F-B8AC-402F02EAAD03}" type="datetimeFigureOut">
              <a:rPr lang="ko-KR" altLang="en-US" smtClean="0"/>
              <a:t>2024-12-18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0ED89-7DDB-4B20-853E-3179D6CEC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818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21F0-68D0-431F-B8AC-402F02EAAD03}" type="datetimeFigureOut">
              <a:rPr lang="ko-KR" altLang="en-US" smtClean="0"/>
              <a:t>2024-12-18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0ED89-7DDB-4B20-853E-3179D6CEC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614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21F0-68D0-431F-B8AC-402F02EAAD03}" type="datetimeFigureOut">
              <a:rPr lang="ko-KR" altLang="en-US" smtClean="0"/>
              <a:t>2024-12-18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0ED89-7DDB-4B20-853E-3179D6CEC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66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21F0-68D0-431F-B8AC-402F02EAAD03}" type="datetimeFigureOut">
              <a:rPr lang="ko-KR" altLang="en-US" smtClean="0"/>
              <a:t>2024-12-18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0ED89-7DDB-4B20-853E-3179D6CEC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50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21F0-68D0-431F-B8AC-402F02EAAD03}" type="datetimeFigureOut">
              <a:rPr lang="ko-KR" altLang="en-US" smtClean="0"/>
              <a:t>2024-12-18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0ED89-7DDB-4B20-853E-3179D6CEC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234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21F0-68D0-431F-B8AC-402F02EAAD03}" type="datetimeFigureOut">
              <a:rPr lang="ko-KR" altLang="en-US" smtClean="0"/>
              <a:t>2024-12-18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0ED89-7DDB-4B20-853E-3179D6CEC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264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21F0-68D0-431F-B8AC-402F02EAAD03}" type="datetimeFigureOut">
              <a:rPr lang="ko-KR" altLang="en-US" smtClean="0"/>
              <a:t>2024-12-18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0ED89-7DDB-4B20-853E-3179D6CEC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2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21F0-68D0-431F-B8AC-402F02EAAD03}" type="datetimeFigureOut">
              <a:rPr lang="ko-KR" altLang="en-US" smtClean="0"/>
              <a:t>2024-12-18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0ED89-7DDB-4B20-853E-3179D6CEC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093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21F0-68D0-431F-B8AC-402F02EAAD03}" type="datetimeFigureOut">
              <a:rPr lang="ko-KR" altLang="en-US" smtClean="0"/>
              <a:t>2024-12-18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0ED89-7DDB-4B20-853E-3179D6CEC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539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721F0-68D0-431F-B8AC-402F02EAAD03}" type="datetimeFigureOut">
              <a:rPr lang="ko-KR" altLang="en-US" smtClean="0"/>
              <a:t>2024-12-18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0ED89-7DDB-4B20-853E-3179D6CEC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85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721F0-68D0-431F-B8AC-402F02EAAD03}" type="datetimeFigureOut">
              <a:rPr lang="ko-KR" altLang="en-US" smtClean="0"/>
              <a:t>2024-12-18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0ED89-7DDB-4B20-853E-3179D6CEC3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323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85274" y="99160"/>
            <a:ext cx="9565183" cy="637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background-color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요소의 배경색을 설정.</a:t>
            </a:r>
            <a:b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(예: 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background-color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red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background-image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요소의 배경 이미지를 설정.</a:t>
            </a:r>
            <a:b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(예: 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background-image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url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('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image.png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');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background-repeat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배경 이미지의 반복 방식을 설정.</a:t>
            </a:r>
            <a:b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(예: 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background-repeat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no-repeat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background-attachment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배경 이미지의 스크롤 고정 여부를 설정.</a:t>
            </a:r>
            <a:b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(예: 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background-attachment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fixed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background-position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배경 이미지의 위치를 설정.</a:t>
            </a:r>
            <a:b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(예: 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background-position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center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background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ko-KR" altLang="ko-KR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shorthand</a:t>
            </a:r>
            <a:r>
              <a:rPr kumimoji="0" lang="ko-KR" altLang="ko-K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위의 모든 배경 속성을 한 번에 설정.</a:t>
            </a:r>
            <a:b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(예: 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background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red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url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('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image.png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') 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no-repeat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fixed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center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</a:t>
            </a:r>
            <a:r>
              <a:rPr kumimoji="0" lang="ko-KR" altLang="ko-K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ko-KR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060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563" y="585788"/>
            <a:ext cx="7000875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128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88" y="509588"/>
            <a:ext cx="6905625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85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71438"/>
            <a:ext cx="7162800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804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59042" y="1113655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 smtClean="0"/>
              <a:t>font-family</a:t>
            </a:r>
            <a:r>
              <a:rPr lang="ko-KR" altLang="en-US" dirty="0" smtClean="0"/>
              <a:t>: 글꼴을 지정합니다.</a:t>
            </a:r>
          </a:p>
          <a:p>
            <a:r>
              <a:rPr lang="ko-KR" altLang="en-US" dirty="0" err="1" smtClean="0"/>
              <a:t>font-size</a:t>
            </a:r>
            <a:r>
              <a:rPr lang="ko-KR" altLang="en-US" dirty="0" smtClean="0"/>
              <a:t>: 글자 크기를 설정합니다.</a:t>
            </a:r>
          </a:p>
          <a:p>
            <a:r>
              <a:rPr lang="ko-KR" altLang="en-US" dirty="0" err="1" smtClean="0"/>
              <a:t>font-weight</a:t>
            </a:r>
            <a:r>
              <a:rPr lang="ko-KR" altLang="en-US" dirty="0" smtClean="0"/>
              <a:t>: 글자의 두께를 설정합니다 (예: </a:t>
            </a:r>
            <a:r>
              <a:rPr lang="ko-KR" altLang="en-US" dirty="0" err="1" smtClean="0"/>
              <a:t>normal</a:t>
            </a:r>
            <a:r>
              <a:rPr lang="ko-KR" altLang="en-US" dirty="0" smtClean="0"/>
              <a:t>, </a:t>
            </a:r>
            <a:r>
              <a:rPr lang="ko-KR" altLang="en-US" dirty="0" err="1" smtClean="0"/>
              <a:t>bold</a:t>
            </a:r>
            <a:r>
              <a:rPr lang="ko-KR" altLang="en-US" dirty="0" smtClean="0"/>
              <a:t>, </a:t>
            </a:r>
            <a:r>
              <a:rPr lang="ko-KR" altLang="en-US" dirty="0" err="1" smtClean="0"/>
              <a:t>lighter</a:t>
            </a:r>
            <a:r>
              <a:rPr lang="ko-KR" altLang="en-US" dirty="0" smtClean="0"/>
              <a:t>).</a:t>
            </a:r>
          </a:p>
          <a:p>
            <a:r>
              <a:rPr lang="ko-KR" altLang="en-US" dirty="0" err="1" smtClean="0"/>
              <a:t>font-style</a:t>
            </a:r>
            <a:r>
              <a:rPr lang="ko-KR" altLang="en-US" dirty="0" smtClean="0"/>
              <a:t>: 글자의 스타일을 설정합니다 (예: </a:t>
            </a:r>
            <a:r>
              <a:rPr lang="ko-KR" altLang="en-US" dirty="0" err="1" smtClean="0"/>
              <a:t>normal</a:t>
            </a:r>
            <a:r>
              <a:rPr lang="ko-KR" altLang="en-US" dirty="0" smtClean="0"/>
              <a:t>, </a:t>
            </a:r>
            <a:r>
              <a:rPr lang="ko-KR" altLang="en-US" dirty="0" err="1" smtClean="0"/>
              <a:t>italic</a:t>
            </a:r>
            <a:r>
              <a:rPr lang="ko-KR" altLang="en-US" dirty="0" smtClean="0"/>
              <a:t>, </a:t>
            </a:r>
            <a:r>
              <a:rPr lang="ko-KR" altLang="en-US" dirty="0" err="1" smtClean="0"/>
              <a:t>oblique</a:t>
            </a:r>
            <a:r>
              <a:rPr lang="ko-KR" altLang="en-US" dirty="0" smtClean="0"/>
              <a:t>).</a:t>
            </a:r>
          </a:p>
          <a:p>
            <a:r>
              <a:rPr lang="ko-KR" altLang="en-US" dirty="0" err="1" smtClean="0"/>
              <a:t>font-variant</a:t>
            </a:r>
            <a:r>
              <a:rPr lang="ko-KR" altLang="en-US" dirty="0" smtClean="0"/>
              <a:t>: 글꼴의 변형을 설정합니다 (예: </a:t>
            </a:r>
            <a:r>
              <a:rPr lang="ko-KR" altLang="en-US" dirty="0" err="1" smtClean="0"/>
              <a:t>small-caps</a:t>
            </a:r>
            <a:r>
              <a:rPr lang="ko-KR" altLang="en-US" dirty="0" smtClean="0"/>
              <a:t>).</a:t>
            </a:r>
          </a:p>
          <a:p>
            <a:r>
              <a:rPr lang="ko-KR" altLang="en-US" dirty="0" err="1" smtClean="0"/>
              <a:t>font-stretch</a:t>
            </a:r>
            <a:r>
              <a:rPr lang="ko-KR" altLang="en-US" dirty="0" smtClean="0"/>
              <a:t>: 글꼴의 폭을 조정합니다 (예: </a:t>
            </a:r>
            <a:r>
              <a:rPr lang="ko-KR" altLang="en-US" dirty="0" err="1" smtClean="0"/>
              <a:t>normal</a:t>
            </a:r>
            <a:r>
              <a:rPr lang="ko-KR" altLang="en-US" dirty="0" smtClean="0"/>
              <a:t>, </a:t>
            </a:r>
            <a:r>
              <a:rPr lang="ko-KR" altLang="en-US" dirty="0" err="1" smtClean="0"/>
              <a:t>condensed</a:t>
            </a:r>
            <a:r>
              <a:rPr lang="ko-KR" altLang="en-US" dirty="0" smtClean="0"/>
              <a:t>).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3984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8" y="1009651"/>
            <a:ext cx="3532265" cy="56530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72200" y="1914526"/>
            <a:ext cx="3333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Px</a:t>
            </a:r>
            <a:r>
              <a:rPr lang="en-US" altLang="ko-KR" dirty="0"/>
              <a:t>  </a:t>
            </a:r>
            <a:r>
              <a:rPr lang="ko-KR" altLang="en-US" dirty="0"/>
              <a:t>접하나 크기</a:t>
            </a:r>
            <a:endParaRPr lang="en-US" altLang="ko-KR" dirty="0"/>
          </a:p>
          <a:p>
            <a:r>
              <a:rPr lang="en-US" altLang="ko-KR" dirty="0" err="1"/>
              <a:t>Em</a:t>
            </a:r>
            <a:r>
              <a:rPr lang="en-US" altLang="ko-KR" dirty="0"/>
              <a:t> </a:t>
            </a:r>
            <a:r>
              <a:rPr lang="ko-KR" altLang="en-US" dirty="0"/>
              <a:t>부모의 비율</a:t>
            </a:r>
            <a:endParaRPr lang="en-US" altLang="ko-KR" dirty="0"/>
          </a:p>
          <a:p>
            <a:r>
              <a:rPr lang="en-US" altLang="ko-KR" dirty="0"/>
              <a:t>Rem </a:t>
            </a:r>
            <a:r>
              <a:rPr lang="ko-KR" altLang="en-US" dirty="0"/>
              <a:t>최상의 비율</a:t>
            </a:r>
            <a:endParaRPr lang="en-US" altLang="ko-KR" dirty="0"/>
          </a:p>
          <a:p>
            <a:r>
              <a:rPr lang="en-US" altLang="ko-KR" dirty="0"/>
              <a:t>%   </a:t>
            </a:r>
            <a:r>
              <a:rPr lang="ko-KR" altLang="en-US" dirty="0"/>
              <a:t>전체 </a:t>
            </a:r>
            <a:r>
              <a:rPr lang="ko-KR" altLang="en-US" dirty="0" err="1"/>
              <a:t>화면기준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4079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50" y="404048"/>
            <a:ext cx="3171825" cy="603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565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638" y="357188"/>
            <a:ext cx="4276725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32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21" y="541406"/>
            <a:ext cx="11350539" cy="567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21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5" y="752475"/>
            <a:ext cx="695325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017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5" y="828675"/>
            <a:ext cx="352425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125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52663" y="314663"/>
            <a:ext cx="1151422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 smtClean="0"/>
              <a:t>border</a:t>
            </a:r>
            <a:r>
              <a:rPr lang="ko-KR" altLang="en-US" sz="1200" dirty="0" smtClean="0"/>
              <a:t>: 테두리의 두께, 스타일, 색상을 한 줄로 설정.</a:t>
            </a:r>
          </a:p>
          <a:p>
            <a:r>
              <a:rPr lang="ko-KR" altLang="en-US" sz="1200" dirty="0" smtClean="0"/>
              <a:t>(예: </a:t>
            </a:r>
            <a:r>
              <a:rPr lang="ko-KR" altLang="en-US" sz="1200" dirty="0" err="1" smtClean="0"/>
              <a:t>border</a:t>
            </a:r>
            <a:r>
              <a:rPr lang="ko-KR" altLang="en-US" sz="1200" dirty="0" smtClean="0"/>
              <a:t>: 5px </a:t>
            </a:r>
            <a:r>
              <a:rPr lang="ko-KR" altLang="en-US" sz="1200" dirty="0" err="1" smtClean="0"/>
              <a:t>solid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red</a:t>
            </a:r>
            <a:r>
              <a:rPr lang="ko-KR" altLang="en-US" sz="1200" dirty="0" smtClean="0"/>
              <a:t>;)</a:t>
            </a:r>
          </a:p>
          <a:p>
            <a:endParaRPr lang="ko-KR" altLang="en-US" sz="1200" dirty="0" smtClean="0"/>
          </a:p>
          <a:p>
            <a:r>
              <a:rPr lang="ko-KR" altLang="en-US" sz="1200" dirty="0" err="1" smtClean="0"/>
              <a:t>border-width</a:t>
            </a:r>
            <a:r>
              <a:rPr lang="ko-KR" altLang="en-US" sz="1200" dirty="0" smtClean="0"/>
              <a:t>: 테두리의 두께를 설정.</a:t>
            </a:r>
          </a:p>
          <a:p>
            <a:r>
              <a:rPr lang="ko-KR" altLang="en-US" sz="1200" dirty="0" smtClean="0"/>
              <a:t>(예: </a:t>
            </a:r>
            <a:r>
              <a:rPr lang="ko-KR" altLang="en-US" sz="1200" dirty="0" err="1" smtClean="0"/>
              <a:t>border-width</a:t>
            </a:r>
            <a:r>
              <a:rPr lang="ko-KR" altLang="en-US" sz="1200" dirty="0" smtClean="0"/>
              <a:t>: 5px;)</a:t>
            </a:r>
          </a:p>
          <a:p>
            <a:endParaRPr lang="ko-KR" altLang="en-US" sz="1200" dirty="0" smtClean="0"/>
          </a:p>
          <a:p>
            <a:r>
              <a:rPr lang="ko-KR" altLang="en-US" sz="1200" dirty="0" err="1" smtClean="0"/>
              <a:t>border-style</a:t>
            </a:r>
            <a:r>
              <a:rPr lang="ko-KR" altLang="en-US" sz="1200" dirty="0" smtClean="0"/>
              <a:t>: 테두리의 스타일을 설정 (개별 방향 포함).</a:t>
            </a:r>
          </a:p>
          <a:p>
            <a:endParaRPr lang="ko-KR" altLang="en-US" sz="1200" dirty="0" smtClean="0"/>
          </a:p>
          <a:p>
            <a:r>
              <a:rPr lang="ko-KR" altLang="en-US" sz="1200" dirty="0" err="1" smtClean="0"/>
              <a:t>border-top-style</a:t>
            </a:r>
            <a:r>
              <a:rPr lang="ko-KR" altLang="en-US" sz="1200" dirty="0" smtClean="0"/>
              <a:t>: 위쪽 테두리 스타일 설정. (예: </a:t>
            </a:r>
            <a:r>
              <a:rPr lang="ko-KR" altLang="en-US" sz="1200" dirty="0" err="1" smtClean="0"/>
              <a:t>border-top-style</a:t>
            </a:r>
            <a:r>
              <a:rPr lang="ko-KR" altLang="en-US" sz="1200" dirty="0" smtClean="0"/>
              <a:t>: </a:t>
            </a:r>
            <a:r>
              <a:rPr lang="ko-KR" altLang="en-US" sz="1200" dirty="0" err="1" smtClean="0"/>
              <a:t>dotted</a:t>
            </a:r>
            <a:r>
              <a:rPr lang="ko-KR" altLang="en-US" sz="1200" dirty="0" smtClean="0"/>
              <a:t>;)</a:t>
            </a:r>
          </a:p>
          <a:p>
            <a:r>
              <a:rPr lang="ko-KR" altLang="en-US" sz="1200" dirty="0" err="1" smtClean="0"/>
              <a:t>border-right-style</a:t>
            </a:r>
            <a:r>
              <a:rPr lang="ko-KR" altLang="en-US" sz="1200" dirty="0" smtClean="0"/>
              <a:t>: 오른쪽 테두리 스타일 설정. (예: </a:t>
            </a:r>
            <a:r>
              <a:rPr lang="ko-KR" altLang="en-US" sz="1200" dirty="0" err="1" smtClean="0"/>
              <a:t>border-right-style</a:t>
            </a:r>
            <a:r>
              <a:rPr lang="ko-KR" altLang="en-US" sz="1200" dirty="0" smtClean="0"/>
              <a:t>: </a:t>
            </a:r>
            <a:r>
              <a:rPr lang="ko-KR" altLang="en-US" sz="1200" dirty="0" err="1" smtClean="0"/>
              <a:t>solid</a:t>
            </a:r>
            <a:r>
              <a:rPr lang="ko-KR" altLang="en-US" sz="1200" dirty="0" smtClean="0"/>
              <a:t>;)</a:t>
            </a:r>
          </a:p>
          <a:p>
            <a:r>
              <a:rPr lang="ko-KR" altLang="en-US" sz="1200" dirty="0" err="1" smtClean="0"/>
              <a:t>border-bottom-style</a:t>
            </a:r>
            <a:r>
              <a:rPr lang="ko-KR" altLang="en-US" sz="1200" dirty="0" smtClean="0"/>
              <a:t>: 아래쪽 테두리 스타일 설정. (예: </a:t>
            </a:r>
            <a:r>
              <a:rPr lang="ko-KR" altLang="en-US" sz="1200" dirty="0" err="1" smtClean="0"/>
              <a:t>border-bottom-style</a:t>
            </a:r>
            <a:r>
              <a:rPr lang="ko-KR" altLang="en-US" sz="1200" dirty="0" smtClean="0"/>
              <a:t>: </a:t>
            </a:r>
            <a:r>
              <a:rPr lang="ko-KR" altLang="en-US" sz="1200" dirty="0" err="1" smtClean="0"/>
              <a:t>dotted</a:t>
            </a:r>
            <a:r>
              <a:rPr lang="ko-KR" altLang="en-US" sz="1200" dirty="0" smtClean="0"/>
              <a:t>;)</a:t>
            </a:r>
          </a:p>
          <a:p>
            <a:r>
              <a:rPr lang="ko-KR" altLang="en-US" sz="1200" dirty="0" err="1" smtClean="0"/>
              <a:t>border-left-style</a:t>
            </a:r>
            <a:r>
              <a:rPr lang="ko-KR" altLang="en-US" sz="1200" dirty="0" smtClean="0"/>
              <a:t>: 왼쪽 테두리 스타일 설정. (예: </a:t>
            </a:r>
            <a:r>
              <a:rPr lang="ko-KR" altLang="en-US" sz="1200" dirty="0" err="1" smtClean="0"/>
              <a:t>border-left-style</a:t>
            </a:r>
            <a:r>
              <a:rPr lang="ko-KR" altLang="en-US" sz="1200" dirty="0" smtClean="0"/>
              <a:t>: </a:t>
            </a:r>
            <a:r>
              <a:rPr lang="ko-KR" altLang="en-US" sz="1200" dirty="0" err="1" smtClean="0"/>
              <a:t>solid</a:t>
            </a:r>
            <a:r>
              <a:rPr lang="ko-KR" altLang="en-US" sz="1200" dirty="0" smtClean="0"/>
              <a:t>;)</a:t>
            </a:r>
          </a:p>
          <a:p>
            <a:r>
              <a:rPr lang="ko-KR" altLang="en-US" sz="1200" dirty="0" err="1" smtClean="0"/>
              <a:t>border-color</a:t>
            </a:r>
            <a:r>
              <a:rPr lang="ko-KR" altLang="en-US" sz="1200" dirty="0" smtClean="0"/>
              <a:t>: 테두리의 색상을 설정 (개별 방향 포함).</a:t>
            </a:r>
          </a:p>
          <a:p>
            <a:r>
              <a:rPr lang="ko-KR" altLang="en-US" sz="1200" dirty="0" smtClean="0"/>
              <a:t>(예: </a:t>
            </a:r>
            <a:r>
              <a:rPr lang="ko-KR" altLang="en-US" sz="1200" dirty="0" err="1" smtClean="0"/>
              <a:t>border-color</a:t>
            </a:r>
            <a:r>
              <a:rPr lang="ko-KR" altLang="en-US" sz="1200" dirty="0" smtClean="0"/>
              <a:t>: </a:t>
            </a:r>
            <a:r>
              <a:rPr lang="ko-KR" altLang="en-US" sz="1200" dirty="0" err="1" smtClean="0"/>
              <a:t>red</a:t>
            </a:r>
            <a:r>
              <a:rPr lang="ko-KR" altLang="en-US" sz="1200" dirty="0" smtClean="0"/>
              <a:t>;)</a:t>
            </a:r>
          </a:p>
          <a:p>
            <a:endParaRPr lang="ko-KR" altLang="en-US" sz="1200" dirty="0" smtClean="0"/>
          </a:p>
          <a:p>
            <a:r>
              <a:rPr lang="ko-KR" altLang="en-US" sz="1200" dirty="0" err="1" smtClean="0"/>
              <a:t>border-radius</a:t>
            </a:r>
            <a:r>
              <a:rPr lang="ko-KR" altLang="en-US" sz="1200" dirty="0" smtClean="0"/>
              <a:t>: 테두리를 둥글게 설정.</a:t>
            </a:r>
          </a:p>
          <a:p>
            <a:r>
              <a:rPr lang="ko-KR" altLang="en-US" sz="1200" dirty="0" smtClean="0"/>
              <a:t>(예: </a:t>
            </a:r>
            <a:r>
              <a:rPr lang="ko-KR" altLang="en-US" sz="1200" dirty="0" err="1" smtClean="0"/>
              <a:t>border-radius</a:t>
            </a:r>
            <a:r>
              <a:rPr lang="ko-KR" altLang="en-US" sz="1200" dirty="0" smtClean="0"/>
              <a:t>: 10px;)</a:t>
            </a:r>
          </a:p>
          <a:p>
            <a:endParaRPr lang="ko-KR" altLang="en-US" sz="1200" dirty="0" smtClean="0"/>
          </a:p>
          <a:p>
            <a:r>
              <a:rPr lang="ko-KR" altLang="en-US" sz="1200" dirty="0" err="1" smtClean="0"/>
              <a:t>border-image</a:t>
            </a:r>
            <a:r>
              <a:rPr lang="ko-KR" altLang="en-US" sz="1200" dirty="0" smtClean="0"/>
              <a:t>: 테두리를 이미지로 설정.</a:t>
            </a:r>
          </a:p>
          <a:p>
            <a:endParaRPr lang="ko-KR" altLang="en-US" sz="1200" dirty="0" smtClean="0"/>
          </a:p>
          <a:p>
            <a:r>
              <a:rPr lang="ko-KR" altLang="en-US" sz="1200" dirty="0" err="1" smtClean="0"/>
              <a:t>border-image-source</a:t>
            </a:r>
            <a:r>
              <a:rPr lang="ko-KR" altLang="en-US" sz="1200" dirty="0" smtClean="0"/>
              <a:t>: 사용할 이미지 경로. (예: </a:t>
            </a:r>
            <a:r>
              <a:rPr lang="ko-KR" altLang="en-US" sz="1200" dirty="0" err="1" smtClean="0"/>
              <a:t>border-image-source</a:t>
            </a:r>
            <a:r>
              <a:rPr lang="ko-KR" altLang="en-US" sz="1200" dirty="0" smtClean="0"/>
              <a:t>: </a:t>
            </a:r>
            <a:r>
              <a:rPr lang="ko-KR" altLang="en-US" sz="1200" dirty="0" err="1" smtClean="0"/>
              <a:t>url</a:t>
            </a:r>
            <a:r>
              <a:rPr lang="ko-KR" altLang="en-US" sz="1200" dirty="0" smtClean="0"/>
              <a:t>('</a:t>
            </a:r>
            <a:r>
              <a:rPr lang="ko-KR" altLang="en-US" sz="1200" dirty="0" err="1" smtClean="0"/>
              <a:t>image.png</a:t>
            </a:r>
            <a:r>
              <a:rPr lang="ko-KR" altLang="en-US" sz="1200" dirty="0" smtClean="0"/>
              <a:t>');)</a:t>
            </a:r>
          </a:p>
          <a:p>
            <a:r>
              <a:rPr lang="ko-KR" altLang="en-US" sz="1200" dirty="0" err="1" smtClean="0"/>
              <a:t>border-image-slice</a:t>
            </a:r>
            <a:r>
              <a:rPr lang="ko-KR" altLang="en-US" sz="1200" dirty="0" smtClean="0"/>
              <a:t>: 이미지 잘라내기 위치. (예: </a:t>
            </a:r>
            <a:r>
              <a:rPr lang="ko-KR" altLang="en-US" sz="1200" dirty="0" err="1" smtClean="0"/>
              <a:t>border-image-slice</a:t>
            </a:r>
            <a:r>
              <a:rPr lang="ko-KR" altLang="en-US" sz="1200" dirty="0" smtClean="0"/>
              <a:t>: 10;)</a:t>
            </a:r>
          </a:p>
          <a:p>
            <a:r>
              <a:rPr lang="ko-KR" altLang="en-US" sz="1200" dirty="0" err="1" smtClean="0"/>
              <a:t>border-image-width</a:t>
            </a:r>
            <a:r>
              <a:rPr lang="ko-KR" altLang="en-US" sz="1200" dirty="0" smtClean="0"/>
              <a:t>: 테두리 이미지 두께. (예: </a:t>
            </a:r>
            <a:r>
              <a:rPr lang="ko-KR" altLang="en-US" sz="1200" dirty="0" err="1" smtClean="0"/>
              <a:t>border-image-width</a:t>
            </a:r>
            <a:r>
              <a:rPr lang="ko-KR" altLang="en-US" sz="1200" dirty="0" smtClean="0"/>
              <a:t>: 5px;)</a:t>
            </a:r>
          </a:p>
          <a:p>
            <a:r>
              <a:rPr lang="ko-KR" altLang="en-US" sz="1200" dirty="0" err="1" smtClean="0"/>
              <a:t>border-image-outset</a:t>
            </a:r>
            <a:r>
              <a:rPr lang="ko-KR" altLang="en-US" sz="1200" dirty="0" smtClean="0"/>
              <a:t>: 이미지가 바깥으로 벗어나는 크기. (예: </a:t>
            </a:r>
            <a:r>
              <a:rPr lang="ko-KR" altLang="en-US" sz="1200" dirty="0" err="1" smtClean="0"/>
              <a:t>border-image-outset</a:t>
            </a:r>
            <a:r>
              <a:rPr lang="ko-KR" altLang="en-US" sz="1200" dirty="0" smtClean="0"/>
              <a:t>: 10px;)</a:t>
            </a:r>
          </a:p>
          <a:p>
            <a:r>
              <a:rPr lang="ko-KR" altLang="en-US" sz="1200" dirty="0" err="1" smtClean="0"/>
              <a:t>border-image-repeat</a:t>
            </a:r>
            <a:r>
              <a:rPr lang="ko-KR" altLang="en-US" sz="1200" dirty="0" smtClean="0"/>
              <a:t>: 테두리 이미지 반복 방식. (예: </a:t>
            </a:r>
            <a:r>
              <a:rPr lang="ko-KR" altLang="en-US" sz="1200" dirty="0" err="1" smtClean="0"/>
              <a:t>border-image-repeat</a:t>
            </a:r>
            <a:r>
              <a:rPr lang="ko-KR" altLang="en-US" sz="1200" dirty="0" smtClean="0"/>
              <a:t>: </a:t>
            </a:r>
            <a:r>
              <a:rPr lang="ko-KR" altLang="en-US" sz="1200" dirty="0" err="1" smtClean="0"/>
              <a:t>round</a:t>
            </a:r>
            <a:r>
              <a:rPr lang="ko-KR" altLang="en-US" sz="1200" dirty="0" smtClean="0"/>
              <a:t>;)</a:t>
            </a:r>
          </a:p>
          <a:p>
            <a:r>
              <a:rPr lang="ko-KR" altLang="en-US" sz="1200" dirty="0" err="1" smtClean="0"/>
              <a:t>border-top</a:t>
            </a:r>
            <a:r>
              <a:rPr lang="ko-KR" altLang="en-US" sz="1200" dirty="0" smtClean="0"/>
              <a:t>: 위쪽 테두리를 설정. (예: </a:t>
            </a:r>
            <a:r>
              <a:rPr lang="ko-KR" altLang="en-US" sz="1200" dirty="0" err="1" smtClean="0"/>
              <a:t>border-top</a:t>
            </a:r>
            <a:r>
              <a:rPr lang="ko-KR" altLang="en-US" sz="1200" dirty="0" smtClean="0"/>
              <a:t>: 2px </a:t>
            </a:r>
            <a:r>
              <a:rPr lang="ko-KR" altLang="en-US" sz="1200" dirty="0" err="1" smtClean="0"/>
              <a:t>solid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blue</a:t>
            </a:r>
            <a:r>
              <a:rPr lang="ko-KR" altLang="en-US" sz="1200" dirty="0" smtClean="0"/>
              <a:t>;)</a:t>
            </a:r>
          </a:p>
          <a:p>
            <a:endParaRPr lang="ko-KR" altLang="en-US" sz="1200" dirty="0" smtClean="0"/>
          </a:p>
          <a:p>
            <a:r>
              <a:rPr lang="ko-KR" altLang="en-US" sz="1200" dirty="0" err="1" smtClean="0"/>
              <a:t>border-right</a:t>
            </a:r>
            <a:r>
              <a:rPr lang="ko-KR" altLang="en-US" sz="1200" dirty="0" smtClean="0"/>
              <a:t>: 오른쪽 테두리를 설정. (예: </a:t>
            </a:r>
            <a:r>
              <a:rPr lang="ko-KR" altLang="en-US" sz="1200" dirty="0" err="1" smtClean="0"/>
              <a:t>border-right</a:t>
            </a:r>
            <a:r>
              <a:rPr lang="ko-KR" altLang="en-US" sz="1200" dirty="0" smtClean="0"/>
              <a:t>: 3px </a:t>
            </a:r>
            <a:r>
              <a:rPr lang="ko-KR" altLang="en-US" sz="1200" dirty="0" err="1" smtClean="0"/>
              <a:t>dashed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green</a:t>
            </a:r>
            <a:r>
              <a:rPr lang="ko-KR" altLang="en-US" sz="1200" dirty="0" smtClean="0"/>
              <a:t>;)</a:t>
            </a:r>
          </a:p>
          <a:p>
            <a:endParaRPr lang="ko-KR" altLang="en-US" sz="1200" dirty="0" smtClean="0"/>
          </a:p>
          <a:p>
            <a:r>
              <a:rPr lang="ko-KR" altLang="en-US" sz="1200" dirty="0" err="1" smtClean="0"/>
              <a:t>border-bottom</a:t>
            </a:r>
            <a:r>
              <a:rPr lang="ko-KR" altLang="en-US" sz="1200" dirty="0" smtClean="0"/>
              <a:t>: 아래쪽 테두리를 설정. (예: </a:t>
            </a:r>
            <a:r>
              <a:rPr lang="ko-KR" altLang="en-US" sz="1200" dirty="0" err="1" smtClean="0"/>
              <a:t>border-bottom</a:t>
            </a:r>
            <a:r>
              <a:rPr lang="ko-KR" altLang="en-US" sz="1200" dirty="0" smtClean="0"/>
              <a:t>: 4px </a:t>
            </a:r>
            <a:r>
              <a:rPr lang="ko-KR" altLang="en-US" sz="1200" dirty="0" err="1" smtClean="0"/>
              <a:t>dotted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orange</a:t>
            </a:r>
            <a:r>
              <a:rPr lang="ko-KR" altLang="en-US" sz="1200" dirty="0" smtClean="0"/>
              <a:t>;)</a:t>
            </a:r>
          </a:p>
          <a:p>
            <a:endParaRPr lang="ko-KR" altLang="en-US" sz="1200" dirty="0" smtClean="0"/>
          </a:p>
          <a:p>
            <a:r>
              <a:rPr lang="ko-KR" altLang="en-US" sz="1200" dirty="0" err="1" smtClean="0"/>
              <a:t>border-left</a:t>
            </a:r>
            <a:r>
              <a:rPr lang="ko-KR" altLang="en-US" sz="1200" dirty="0" smtClean="0"/>
              <a:t>: 왼쪽 테두리를 설정. (예: </a:t>
            </a:r>
            <a:r>
              <a:rPr lang="ko-KR" altLang="en-US" sz="1200" dirty="0" err="1" smtClean="0"/>
              <a:t>border-left</a:t>
            </a:r>
            <a:r>
              <a:rPr lang="ko-KR" altLang="en-US" sz="1200" dirty="0" smtClean="0"/>
              <a:t>: 5px </a:t>
            </a:r>
            <a:r>
              <a:rPr lang="ko-KR" altLang="en-US" sz="1200" dirty="0" err="1" smtClean="0"/>
              <a:t>double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purple</a:t>
            </a:r>
            <a:r>
              <a:rPr lang="ko-KR" altLang="en-US" sz="1200" dirty="0" smtClean="0"/>
              <a:t>;)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62378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7" y="747712"/>
            <a:ext cx="995362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801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725" y="1019175"/>
            <a:ext cx="668655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295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62" y="1095375"/>
            <a:ext cx="661987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397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0" y="1157287"/>
            <a:ext cx="662940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511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587" y="1304925"/>
            <a:ext cx="660082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8399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837" y="1485900"/>
            <a:ext cx="641032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094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825" y="1604962"/>
            <a:ext cx="661035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67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787" y="1162050"/>
            <a:ext cx="64484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1693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571500"/>
            <a:ext cx="63246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7184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537" y="776287"/>
            <a:ext cx="663892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68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3137" y="589547"/>
            <a:ext cx="10335126" cy="4090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margin: </a:t>
            </a:r>
            <a:r>
              <a:rPr lang="ko-KR" altLang="en-US" dirty="0" smtClean="0"/>
              <a:t>모든 방향</a:t>
            </a:r>
            <a:r>
              <a:rPr lang="en-US" altLang="ko-KR" dirty="0" smtClean="0"/>
              <a:t>(</a:t>
            </a:r>
            <a:r>
              <a:rPr lang="ko-KR" altLang="en-US" dirty="0" smtClean="0"/>
              <a:t>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오른쪽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왼쪽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여백을 한 줄로 설정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margin: 10px 20px 15px 5px;)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margin-top: </a:t>
            </a:r>
            <a:r>
              <a:rPr lang="ko-KR" altLang="en-US" dirty="0" smtClean="0"/>
              <a:t>위쪽 여백을 설정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margin-top: 10px;)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margin-right: </a:t>
            </a:r>
            <a:r>
              <a:rPr lang="ko-KR" altLang="en-US" dirty="0" smtClean="0"/>
              <a:t>오른쪽 여백을 설정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margin-right: 20px;)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margin-bottom: </a:t>
            </a:r>
            <a:r>
              <a:rPr lang="ko-KR" altLang="en-US" dirty="0" smtClean="0"/>
              <a:t>아래쪽 여백을 설정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margin-bottom: 15px;)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margin-left: </a:t>
            </a:r>
            <a:r>
              <a:rPr lang="ko-KR" altLang="en-US" dirty="0" smtClean="0"/>
              <a:t>왼쪽 여백을 설정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margin-left: 5px;)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7040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812" y="1019175"/>
            <a:ext cx="681037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1584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437" y="847725"/>
            <a:ext cx="671512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6079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787" y="752475"/>
            <a:ext cx="644842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273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162" y="-4763"/>
            <a:ext cx="6543675" cy="686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1091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8288" y="45720"/>
            <a:ext cx="6096000" cy="58785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400" dirty="0" smtClean="0"/>
              <a:t>&lt;!DOCTYPE </a:t>
            </a:r>
            <a:r>
              <a:rPr lang="ko-KR" altLang="en-US" sz="400" dirty="0" err="1" smtClean="0"/>
              <a:t>html</a:t>
            </a:r>
            <a:r>
              <a:rPr lang="ko-KR" altLang="en-US" sz="400" dirty="0" smtClean="0"/>
              <a:t>&gt;</a:t>
            </a:r>
          </a:p>
          <a:p>
            <a:r>
              <a:rPr lang="ko-KR" altLang="en-US" sz="400" dirty="0" smtClean="0"/>
              <a:t>&lt;</a:t>
            </a:r>
            <a:r>
              <a:rPr lang="ko-KR" altLang="en-US" sz="400" dirty="0" err="1" smtClean="0"/>
              <a:t>html</a:t>
            </a:r>
            <a:r>
              <a:rPr lang="ko-KR" altLang="en-US" sz="400" dirty="0" smtClean="0"/>
              <a:t>&gt;</a:t>
            </a:r>
          </a:p>
          <a:p>
            <a:r>
              <a:rPr lang="ko-KR" altLang="en-US" sz="400" dirty="0" smtClean="0"/>
              <a:t>&lt;</a:t>
            </a:r>
            <a:r>
              <a:rPr lang="ko-KR" altLang="en-US" sz="400" dirty="0" err="1" smtClean="0"/>
              <a:t>head</a:t>
            </a:r>
            <a:r>
              <a:rPr lang="ko-KR" altLang="en-US" sz="400" dirty="0" smtClean="0"/>
              <a:t>&gt;</a:t>
            </a:r>
          </a:p>
          <a:p>
            <a:r>
              <a:rPr lang="ko-KR" altLang="en-US" sz="400" dirty="0" smtClean="0"/>
              <a:t>&lt;</a:t>
            </a:r>
            <a:r>
              <a:rPr lang="ko-KR" altLang="en-US" sz="400" dirty="0" err="1" smtClean="0"/>
              <a:t>style</a:t>
            </a:r>
            <a:r>
              <a:rPr lang="ko-KR" altLang="en-US" sz="400" dirty="0" smtClean="0"/>
              <a:t>&gt;</a:t>
            </a:r>
          </a:p>
          <a:p>
            <a:r>
              <a:rPr lang="ko-KR" altLang="en-US" sz="400" dirty="0" smtClean="0"/>
              <a:t>#</a:t>
            </a:r>
            <a:r>
              <a:rPr lang="ko-KR" altLang="en-US" sz="400" dirty="0" err="1" smtClean="0"/>
              <a:t>customers</a:t>
            </a:r>
            <a:r>
              <a:rPr lang="ko-KR" altLang="en-US" sz="400" dirty="0" smtClean="0"/>
              <a:t> {</a:t>
            </a:r>
          </a:p>
          <a:p>
            <a:r>
              <a:rPr lang="ko-KR" altLang="en-US" sz="400" dirty="0" smtClean="0"/>
              <a:t>  </a:t>
            </a:r>
            <a:r>
              <a:rPr lang="ko-KR" altLang="en-US" sz="400" dirty="0" err="1" smtClean="0"/>
              <a:t>font-family</a:t>
            </a:r>
            <a:r>
              <a:rPr lang="ko-KR" altLang="en-US" sz="400" dirty="0" smtClean="0"/>
              <a:t>: </a:t>
            </a:r>
            <a:r>
              <a:rPr lang="ko-KR" altLang="en-US" sz="400" dirty="0" err="1" smtClean="0"/>
              <a:t>Arial</a:t>
            </a:r>
            <a:r>
              <a:rPr lang="ko-KR" altLang="en-US" sz="400" dirty="0" smtClean="0"/>
              <a:t>, </a:t>
            </a:r>
            <a:r>
              <a:rPr lang="ko-KR" altLang="en-US" sz="400" dirty="0" err="1" smtClean="0"/>
              <a:t>Helvetica</a:t>
            </a:r>
            <a:r>
              <a:rPr lang="ko-KR" altLang="en-US" sz="400" dirty="0" smtClean="0"/>
              <a:t>, </a:t>
            </a:r>
            <a:r>
              <a:rPr lang="ko-KR" altLang="en-US" sz="400" dirty="0" err="1" smtClean="0"/>
              <a:t>sans-serif</a:t>
            </a:r>
            <a:r>
              <a:rPr lang="ko-KR" altLang="en-US" sz="400" dirty="0" smtClean="0"/>
              <a:t>;</a:t>
            </a:r>
          </a:p>
          <a:p>
            <a:r>
              <a:rPr lang="ko-KR" altLang="en-US" sz="400" dirty="0" smtClean="0"/>
              <a:t>  </a:t>
            </a:r>
            <a:r>
              <a:rPr lang="ko-KR" altLang="en-US" sz="400" dirty="0" err="1" smtClean="0"/>
              <a:t>border-collapse</a:t>
            </a:r>
            <a:r>
              <a:rPr lang="ko-KR" altLang="en-US" sz="400" dirty="0" smtClean="0"/>
              <a:t>: </a:t>
            </a:r>
            <a:r>
              <a:rPr lang="ko-KR" altLang="en-US" sz="400" dirty="0" err="1" smtClean="0"/>
              <a:t>collapse</a:t>
            </a:r>
            <a:r>
              <a:rPr lang="ko-KR" altLang="en-US" sz="400" dirty="0" smtClean="0"/>
              <a:t>;</a:t>
            </a:r>
          </a:p>
          <a:p>
            <a:r>
              <a:rPr lang="ko-KR" altLang="en-US" sz="400" dirty="0" smtClean="0"/>
              <a:t>  </a:t>
            </a:r>
            <a:r>
              <a:rPr lang="ko-KR" altLang="en-US" sz="400" dirty="0" err="1" smtClean="0"/>
              <a:t>width</a:t>
            </a:r>
            <a:r>
              <a:rPr lang="ko-KR" altLang="en-US" sz="400" dirty="0" smtClean="0"/>
              <a:t>: 100%;</a:t>
            </a:r>
          </a:p>
          <a:p>
            <a:r>
              <a:rPr lang="ko-KR" altLang="en-US" sz="400" dirty="0" smtClean="0"/>
              <a:t>}</a:t>
            </a:r>
          </a:p>
          <a:p>
            <a:endParaRPr lang="ko-KR" altLang="en-US" sz="400" dirty="0" smtClean="0"/>
          </a:p>
          <a:p>
            <a:r>
              <a:rPr lang="ko-KR" altLang="en-US" sz="400" dirty="0" smtClean="0"/>
              <a:t>#</a:t>
            </a:r>
            <a:r>
              <a:rPr lang="ko-KR" altLang="en-US" sz="400" dirty="0" err="1" smtClean="0"/>
              <a:t>customers</a:t>
            </a:r>
            <a:r>
              <a:rPr lang="ko-KR" altLang="en-US" sz="400" dirty="0" smtClean="0"/>
              <a:t> </a:t>
            </a:r>
            <a:r>
              <a:rPr lang="ko-KR" altLang="en-US" sz="400" dirty="0" err="1" smtClean="0"/>
              <a:t>td</a:t>
            </a:r>
            <a:r>
              <a:rPr lang="ko-KR" altLang="en-US" sz="400" dirty="0" smtClean="0"/>
              <a:t>, #</a:t>
            </a:r>
            <a:r>
              <a:rPr lang="ko-KR" altLang="en-US" sz="400" dirty="0" err="1" smtClean="0"/>
              <a:t>customers</a:t>
            </a:r>
            <a:r>
              <a:rPr lang="ko-KR" altLang="en-US" sz="400" dirty="0" smtClean="0"/>
              <a:t> </a:t>
            </a:r>
            <a:r>
              <a:rPr lang="ko-KR" altLang="en-US" sz="400" dirty="0" err="1" smtClean="0"/>
              <a:t>th</a:t>
            </a:r>
            <a:r>
              <a:rPr lang="ko-KR" altLang="en-US" sz="400" dirty="0" smtClean="0"/>
              <a:t> {</a:t>
            </a:r>
          </a:p>
          <a:p>
            <a:r>
              <a:rPr lang="ko-KR" altLang="en-US" sz="400" dirty="0" smtClean="0"/>
              <a:t>  </a:t>
            </a:r>
            <a:r>
              <a:rPr lang="ko-KR" altLang="en-US" sz="400" dirty="0" err="1" smtClean="0"/>
              <a:t>border</a:t>
            </a:r>
            <a:r>
              <a:rPr lang="ko-KR" altLang="en-US" sz="400" dirty="0" smtClean="0"/>
              <a:t>: 1px </a:t>
            </a:r>
            <a:r>
              <a:rPr lang="ko-KR" altLang="en-US" sz="400" dirty="0" err="1" smtClean="0"/>
              <a:t>solid</a:t>
            </a:r>
            <a:r>
              <a:rPr lang="ko-KR" altLang="en-US" sz="400" dirty="0" smtClean="0"/>
              <a:t> #</a:t>
            </a:r>
            <a:r>
              <a:rPr lang="ko-KR" altLang="en-US" sz="400" dirty="0" err="1" smtClean="0"/>
              <a:t>ddd</a:t>
            </a:r>
            <a:r>
              <a:rPr lang="ko-KR" altLang="en-US" sz="400" dirty="0" smtClean="0"/>
              <a:t>;</a:t>
            </a:r>
          </a:p>
          <a:p>
            <a:r>
              <a:rPr lang="ko-KR" altLang="en-US" sz="400" dirty="0" smtClean="0"/>
              <a:t>  </a:t>
            </a:r>
            <a:r>
              <a:rPr lang="ko-KR" altLang="en-US" sz="400" dirty="0" err="1" smtClean="0"/>
              <a:t>padding</a:t>
            </a:r>
            <a:r>
              <a:rPr lang="ko-KR" altLang="en-US" sz="400" dirty="0" smtClean="0"/>
              <a:t>: 8px;</a:t>
            </a:r>
          </a:p>
          <a:p>
            <a:r>
              <a:rPr lang="ko-KR" altLang="en-US" sz="400" dirty="0" smtClean="0"/>
              <a:t>}</a:t>
            </a:r>
          </a:p>
          <a:p>
            <a:endParaRPr lang="ko-KR" altLang="en-US" sz="400" dirty="0" smtClean="0"/>
          </a:p>
          <a:p>
            <a:r>
              <a:rPr lang="ko-KR" altLang="en-US" sz="400" dirty="0" smtClean="0"/>
              <a:t>#</a:t>
            </a:r>
            <a:r>
              <a:rPr lang="ko-KR" altLang="en-US" sz="400" dirty="0" err="1" smtClean="0"/>
              <a:t>customers</a:t>
            </a:r>
            <a:r>
              <a:rPr lang="ko-KR" altLang="en-US" sz="400" dirty="0" smtClean="0"/>
              <a:t> </a:t>
            </a:r>
            <a:r>
              <a:rPr lang="ko-KR" altLang="en-US" sz="400" dirty="0" err="1" smtClean="0"/>
              <a:t>tr:nth-child</a:t>
            </a:r>
            <a:r>
              <a:rPr lang="ko-KR" altLang="en-US" sz="400" dirty="0" smtClean="0"/>
              <a:t>(</a:t>
            </a:r>
            <a:r>
              <a:rPr lang="ko-KR" altLang="en-US" sz="400" dirty="0" err="1" smtClean="0"/>
              <a:t>even</a:t>
            </a:r>
            <a:r>
              <a:rPr lang="ko-KR" altLang="en-US" sz="400" dirty="0" smtClean="0"/>
              <a:t>){</a:t>
            </a:r>
            <a:r>
              <a:rPr lang="ko-KR" altLang="en-US" sz="400" dirty="0" err="1" smtClean="0"/>
              <a:t>background-color</a:t>
            </a:r>
            <a:r>
              <a:rPr lang="ko-KR" altLang="en-US" sz="400" dirty="0" smtClean="0"/>
              <a:t>: #f2f2f2;}</a:t>
            </a:r>
          </a:p>
          <a:p>
            <a:endParaRPr lang="ko-KR" altLang="en-US" sz="400" dirty="0" smtClean="0"/>
          </a:p>
          <a:p>
            <a:r>
              <a:rPr lang="ko-KR" altLang="en-US" sz="400" dirty="0" smtClean="0"/>
              <a:t>#</a:t>
            </a:r>
            <a:r>
              <a:rPr lang="ko-KR" altLang="en-US" sz="400" dirty="0" err="1" smtClean="0"/>
              <a:t>customers</a:t>
            </a:r>
            <a:r>
              <a:rPr lang="ko-KR" altLang="en-US" sz="400" dirty="0" smtClean="0"/>
              <a:t> </a:t>
            </a:r>
            <a:r>
              <a:rPr lang="ko-KR" altLang="en-US" sz="400" dirty="0" err="1" smtClean="0"/>
              <a:t>tr:hover</a:t>
            </a:r>
            <a:r>
              <a:rPr lang="ko-KR" altLang="en-US" sz="400" dirty="0" smtClean="0"/>
              <a:t> {</a:t>
            </a:r>
            <a:r>
              <a:rPr lang="ko-KR" altLang="en-US" sz="400" dirty="0" err="1" smtClean="0"/>
              <a:t>background-color</a:t>
            </a:r>
            <a:r>
              <a:rPr lang="ko-KR" altLang="en-US" sz="400" dirty="0" smtClean="0"/>
              <a:t>: #</a:t>
            </a:r>
            <a:r>
              <a:rPr lang="ko-KR" altLang="en-US" sz="400" dirty="0" err="1" smtClean="0"/>
              <a:t>ddd</a:t>
            </a:r>
            <a:r>
              <a:rPr lang="ko-KR" altLang="en-US" sz="400" dirty="0" smtClean="0"/>
              <a:t>;}</a:t>
            </a:r>
          </a:p>
          <a:p>
            <a:endParaRPr lang="ko-KR" altLang="en-US" sz="400" dirty="0" smtClean="0"/>
          </a:p>
          <a:p>
            <a:r>
              <a:rPr lang="ko-KR" altLang="en-US" sz="400" dirty="0" smtClean="0"/>
              <a:t>#</a:t>
            </a:r>
            <a:r>
              <a:rPr lang="ko-KR" altLang="en-US" sz="400" dirty="0" err="1" smtClean="0"/>
              <a:t>customers</a:t>
            </a:r>
            <a:r>
              <a:rPr lang="ko-KR" altLang="en-US" sz="400" dirty="0" smtClean="0"/>
              <a:t> </a:t>
            </a:r>
            <a:r>
              <a:rPr lang="ko-KR" altLang="en-US" sz="400" dirty="0" err="1" smtClean="0"/>
              <a:t>th</a:t>
            </a:r>
            <a:r>
              <a:rPr lang="ko-KR" altLang="en-US" sz="400" dirty="0" smtClean="0"/>
              <a:t> {</a:t>
            </a:r>
          </a:p>
          <a:p>
            <a:r>
              <a:rPr lang="ko-KR" altLang="en-US" sz="400" dirty="0" smtClean="0"/>
              <a:t>  </a:t>
            </a:r>
            <a:r>
              <a:rPr lang="ko-KR" altLang="en-US" sz="400" dirty="0" err="1" smtClean="0"/>
              <a:t>padding-top</a:t>
            </a:r>
            <a:r>
              <a:rPr lang="ko-KR" altLang="en-US" sz="400" dirty="0" smtClean="0"/>
              <a:t>: 12px;</a:t>
            </a:r>
          </a:p>
          <a:p>
            <a:r>
              <a:rPr lang="ko-KR" altLang="en-US" sz="400" dirty="0" smtClean="0"/>
              <a:t>  </a:t>
            </a:r>
            <a:r>
              <a:rPr lang="ko-KR" altLang="en-US" sz="400" dirty="0" err="1" smtClean="0"/>
              <a:t>padding-bottom</a:t>
            </a:r>
            <a:r>
              <a:rPr lang="ko-KR" altLang="en-US" sz="400" dirty="0" smtClean="0"/>
              <a:t>: 12px;</a:t>
            </a:r>
          </a:p>
          <a:p>
            <a:r>
              <a:rPr lang="ko-KR" altLang="en-US" sz="400" dirty="0" smtClean="0"/>
              <a:t>  </a:t>
            </a:r>
            <a:r>
              <a:rPr lang="ko-KR" altLang="en-US" sz="400" dirty="0" err="1" smtClean="0"/>
              <a:t>text-align</a:t>
            </a:r>
            <a:r>
              <a:rPr lang="ko-KR" altLang="en-US" sz="400" dirty="0" smtClean="0"/>
              <a:t>: </a:t>
            </a:r>
            <a:r>
              <a:rPr lang="ko-KR" altLang="en-US" sz="400" dirty="0" err="1" smtClean="0"/>
              <a:t>left</a:t>
            </a:r>
            <a:r>
              <a:rPr lang="ko-KR" altLang="en-US" sz="400" dirty="0" smtClean="0"/>
              <a:t>;</a:t>
            </a:r>
          </a:p>
          <a:p>
            <a:r>
              <a:rPr lang="ko-KR" altLang="en-US" sz="400" dirty="0" smtClean="0"/>
              <a:t>  </a:t>
            </a:r>
            <a:r>
              <a:rPr lang="ko-KR" altLang="en-US" sz="400" dirty="0" err="1" smtClean="0"/>
              <a:t>background-color</a:t>
            </a:r>
            <a:r>
              <a:rPr lang="ko-KR" altLang="en-US" sz="400" dirty="0" smtClean="0"/>
              <a:t>: #04AA6D;</a:t>
            </a:r>
          </a:p>
          <a:p>
            <a:r>
              <a:rPr lang="ko-KR" altLang="en-US" sz="400" dirty="0" smtClean="0"/>
              <a:t>  </a:t>
            </a:r>
            <a:r>
              <a:rPr lang="ko-KR" altLang="en-US" sz="400" dirty="0" err="1" smtClean="0"/>
              <a:t>color</a:t>
            </a:r>
            <a:r>
              <a:rPr lang="ko-KR" altLang="en-US" sz="400" dirty="0" smtClean="0"/>
              <a:t>: </a:t>
            </a:r>
            <a:r>
              <a:rPr lang="ko-KR" altLang="en-US" sz="400" dirty="0" err="1" smtClean="0"/>
              <a:t>white</a:t>
            </a:r>
            <a:r>
              <a:rPr lang="ko-KR" altLang="en-US" sz="400" dirty="0" smtClean="0"/>
              <a:t>;</a:t>
            </a:r>
          </a:p>
          <a:p>
            <a:r>
              <a:rPr lang="ko-KR" altLang="en-US" sz="400" dirty="0" smtClean="0"/>
              <a:t>}</a:t>
            </a:r>
          </a:p>
          <a:p>
            <a:r>
              <a:rPr lang="ko-KR" altLang="en-US" sz="400" dirty="0" smtClean="0"/>
              <a:t>&lt;/</a:t>
            </a:r>
            <a:r>
              <a:rPr lang="ko-KR" altLang="en-US" sz="400" dirty="0" err="1" smtClean="0"/>
              <a:t>style</a:t>
            </a:r>
            <a:r>
              <a:rPr lang="ko-KR" altLang="en-US" sz="400" dirty="0" smtClean="0"/>
              <a:t>&gt;</a:t>
            </a:r>
          </a:p>
          <a:p>
            <a:r>
              <a:rPr lang="ko-KR" altLang="en-US" sz="400" dirty="0" smtClean="0"/>
              <a:t>&lt;/</a:t>
            </a:r>
            <a:r>
              <a:rPr lang="ko-KR" altLang="en-US" sz="400" dirty="0" err="1" smtClean="0"/>
              <a:t>head</a:t>
            </a:r>
            <a:r>
              <a:rPr lang="ko-KR" altLang="en-US" sz="400" dirty="0" smtClean="0"/>
              <a:t>&gt;</a:t>
            </a:r>
          </a:p>
          <a:p>
            <a:r>
              <a:rPr lang="ko-KR" altLang="en-US" sz="400" dirty="0" smtClean="0"/>
              <a:t>&lt;</a:t>
            </a:r>
            <a:r>
              <a:rPr lang="ko-KR" altLang="en-US" sz="400" dirty="0" err="1" smtClean="0"/>
              <a:t>body</a:t>
            </a:r>
            <a:r>
              <a:rPr lang="ko-KR" altLang="en-US" sz="400" dirty="0" smtClean="0"/>
              <a:t>&gt;</a:t>
            </a:r>
          </a:p>
          <a:p>
            <a:endParaRPr lang="ko-KR" altLang="en-US" sz="400" dirty="0" smtClean="0"/>
          </a:p>
          <a:p>
            <a:r>
              <a:rPr lang="ko-KR" altLang="en-US" sz="400" dirty="0" smtClean="0"/>
              <a:t>&lt;h1&gt;</a:t>
            </a:r>
            <a:r>
              <a:rPr lang="ko-KR" altLang="en-US" sz="400" dirty="0" err="1" smtClean="0"/>
              <a:t>A</a:t>
            </a:r>
            <a:r>
              <a:rPr lang="ko-KR" altLang="en-US" sz="400" dirty="0" smtClean="0"/>
              <a:t> </a:t>
            </a:r>
            <a:r>
              <a:rPr lang="ko-KR" altLang="en-US" sz="400" dirty="0" err="1" smtClean="0"/>
              <a:t>Fancy</a:t>
            </a:r>
            <a:r>
              <a:rPr lang="ko-KR" altLang="en-US" sz="400" dirty="0" smtClean="0"/>
              <a:t> </a:t>
            </a:r>
            <a:r>
              <a:rPr lang="ko-KR" altLang="en-US" sz="400" dirty="0" err="1" smtClean="0"/>
              <a:t>Table</a:t>
            </a:r>
            <a:r>
              <a:rPr lang="ko-KR" altLang="en-US" sz="400" dirty="0" smtClean="0"/>
              <a:t>&lt;/h1&gt;</a:t>
            </a:r>
          </a:p>
          <a:p>
            <a:endParaRPr lang="ko-KR" altLang="en-US" sz="400" dirty="0" smtClean="0"/>
          </a:p>
          <a:p>
            <a:r>
              <a:rPr lang="ko-KR" altLang="en-US" sz="400" dirty="0" smtClean="0"/>
              <a:t>&lt;</a:t>
            </a:r>
            <a:r>
              <a:rPr lang="ko-KR" altLang="en-US" sz="400" dirty="0" err="1" smtClean="0"/>
              <a:t>table</a:t>
            </a:r>
            <a:r>
              <a:rPr lang="ko-KR" altLang="en-US" sz="400" dirty="0" smtClean="0"/>
              <a:t> </a:t>
            </a:r>
            <a:r>
              <a:rPr lang="ko-KR" altLang="en-US" sz="400" dirty="0" err="1" smtClean="0"/>
              <a:t>id</a:t>
            </a:r>
            <a:r>
              <a:rPr lang="ko-KR" altLang="en-US" sz="400" dirty="0" smtClean="0"/>
              <a:t>="</a:t>
            </a:r>
            <a:r>
              <a:rPr lang="ko-KR" altLang="en-US" sz="400" dirty="0" err="1" smtClean="0"/>
              <a:t>customers</a:t>
            </a:r>
            <a:r>
              <a:rPr lang="ko-KR" altLang="en-US" sz="400" dirty="0" smtClean="0"/>
              <a:t>"&gt;</a:t>
            </a:r>
          </a:p>
          <a:p>
            <a:r>
              <a:rPr lang="ko-KR" altLang="en-US" sz="400" dirty="0" smtClean="0"/>
              <a:t>  &lt;</a:t>
            </a:r>
            <a:r>
              <a:rPr lang="ko-KR" altLang="en-US" sz="400" dirty="0" err="1" smtClean="0"/>
              <a:t>tr</a:t>
            </a:r>
            <a:r>
              <a:rPr lang="ko-KR" altLang="en-US" sz="400" dirty="0" smtClean="0"/>
              <a:t>&gt;</a:t>
            </a:r>
          </a:p>
          <a:p>
            <a:r>
              <a:rPr lang="ko-KR" altLang="en-US" sz="400" dirty="0" smtClean="0"/>
              <a:t>    &lt;</a:t>
            </a:r>
            <a:r>
              <a:rPr lang="ko-KR" altLang="en-US" sz="400" dirty="0" err="1" smtClean="0"/>
              <a:t>th</a:t>
            </a:r>
            <a:r>
              <a:rPr lang="ko-KR" altLang="en-US" sz="400" dirty="0" smtClean="0"/>
              <a:t>&gt;Company&lt;/</a:t>
            </a:r>
            <a:r>
              <a:rPr lang="ko-KR" altLang="en-US" sz="400" dirty="0" err="1" smtClean="0"/>
              <a:t>th</a:t>
            </a:r>
            <a:r>
              <a:rPr lang="ko-KR" altLang="en-US" sz="400" dirty="0" smtClean="0"/>
              <a:t>&gt;</a:t>
            </a:r>
          </a:p>
          <a:p>
            <a:r>
              <a:rPr lang="ko-KR" altLang="en-US" sz="400" dirty="0" smtClean="0"/>
              <a:t>    &lt;</a:t>
            </a:r>
            <a:r>
              <a:rPr lang="ko-KR" altLang="en-US" sz="400" dirty="0" err="1" smtClean="0"/>
              <a:t>th</a:t>
            </a:r>
            <a:r>
              <a:rPr lang="ko-KR" altLang="en-US" sz="400" dirty="0" smtClean="0"/>
              <a:t>&gt;</a:t>
            </a:r>
            <a:r>
              <a:rPr lang="ko-KR" altLang="en-US" sz="400" dirty="0" err="1" smtClean="0"/>
              <a:t>Contact</a:t>
            </a:r>
            <a:r>
              <a:rPr lang="ko-KR" altLang="en-US" sz="400" dirty="0" smtClean="0"/>
              <a:t>&lt;/</a:t>
            </a:r>
            <a:r>
              <a:rPr lang="ko-KR" altLang="en-US" sz="400" dirty="0" err="1" smtClean="0"/>
              <a:t>th</a:t>
            </a:r>
            <a:r>
              <a:rPr lang="ko-KR" altLang="en-US" sz="400" dirty="0" smtClean="0"/>
              <a:t>&gt;</a:t>
            </a:r>
          </a:p>
          <a:p>
            <a:r>
              <a:rPr lang="ko-KR" altLang="en-US" sz="400" dirty="0" smtClean="0"/>
              <a:t>    &lt;</a:t>
            </a:r>
            <a:r>
              <a:rPr lang="ko-KR" altLang="en-US" sz="400" dirty="0" err="1" smtClean="0"/>
              <a:t>th</a:t>
            </a:r>
            <a:r>
              <a:rPr lang="ko-KR" altLang="en-US" sz="400" dirty="0" smtClean="0"/>
              <a:t>&gt;</a:t>
            </a:r>
            <a:r>
              <a:rPr lang="ko-KR" altLang="en-US" sz="400" dirty="0" err="1" smtClean="0"/>
              <a:t>Country</a:t>
            </a:r>
            <a:r>
              <a:rPr lang="ko-KR" altLang="en-US" sz="400" dirty="0" smtClean="0"/>
              <a:t>&lt;/</a:t>
            </a:r>
            <a:r>
              <a:rPr lang="ko-KR" altLang="en-US" sz="400" dirty="0" err="1" smtClean="0"/>
              <a:t>th</a:t>
            </a:r>
            <a:r>
              <a:rPr lang="ko-KR" altLang="en-US" sz="400" dirty="0" smtClean="0"/>
              <a:t>&gt;</a:t>
            </a:r>
          </a:p>
          <a:p>
            <a:r>
              <a:rPr lang="ko-KR" altLang="en-US" sz="400" dirty="0" smtClean="0"/>
              <a:t>  &lt;/</a:t>
            </a:r>
            <a:r>
              <a:rPr lang="ko-KR" altLang="en-US" sz="400" dirty="0" err="1" smtClean="0"/>
              <a:t>tr</a:t>
            </a:r>
            <a:r>
              <a:rPr lang="ko-KR" altLang="en-US" sz="400" dirty="0" smtClean="0"/>
              <a:t>&gt;</a:t>
            </a:r>
          </a:p>
          <a:p>
            <a:r>
              <a:rPr lang="ko-KR" altLang="en-US" sz="400" dirty="0" smtClean="0"/>
              <a:t>  &lt;</a:t>
            </a:r>
            <a:r>
              <a:rPr lang="ko-KR" altLang="en-US" sz="400" dirty="0" err="1" smtClean="0"/>
              <a:t>tr</a:t>
            </a:r>
            <a:r>
              <a:rPr lang="ko-KR" altLang="en-US" sz="400" dirty="0" smtClean="0"/>
              <a:t>&gt;</a:t>
            </a:r>
          </a:p>
          <a:p>
            <a:r>
              <a:rPr lang="ko-KR" altLang="en-US" sz="400" dirty="0" smtClean="0"/>
              <a:t>    &lt;</a:t>
            </a:r>
            <a:r>
              <a:rPr lang="ko-KR" altLang="en-US" sz="400" dirty="0" err="1" smtClean="0"/>
              <a:t>td</a:t>
            </a:r>
            <a:r>
              <a:rPr lang="ko-KR" altLang="en-US" sz="400" dirty="0" smtClean="0"/>
              <a:t>&gt;</a:t>
            </a:r>
            <a:r>
              <a:rPr lang="ko-KR" altLang="en-US" sz="400" dirty="0" err="1" smtClean="0"/>
              <a:t>Alfreds</a:t>
            </a:r>
            <a:r>
              <a:rPr lang="ko-KR" altLang="en-US" sz="400" dirty="0" smtClean="0"/>
              <a:t> </a:t>
            </a:r>
            <a:r>
              <a:rPr lang="ko-KR" altLang="en-US" sz="400" dirty="0" err="1" smtClean="0"/>
              <a:t>Futterkiste</a:t>
            </a:r>
            <a:r>
              <a:rPr lang="ko-KR" altLang="en-US" sz="400" dirty="0" smtClean="0"/>
              <a:t>&lt;/</a:t>
            </a:r>
            <a:r>
              <a:rPr lang="ko-KR" altLang="en-US" sz="400" dirty="0" err="1" smtClean="0"/>
              <a:t>td</a:t>
            </a:r>
            <a:r>
              <a:rPr lang="ko-KR" altLang="en-US" sz="400" dirty="0" smtClean="0"/>
              <a:t>&gt;</a:t>
            </a:r>
          </a:p>
          <a:p>
            <a:r>
              <a:rPr lang="ko-KR" altLang="en-US" sz="400" dirty="0" smtClean="0"/>
              <a:t>    &lt;</a:t>
            </a:r>
            <a:r>
              <a:rPr lang="ko-KR" altLang="en-US" sz="400" dirty="0" err="1" smtClean="0"/>
              <a:t>td</a:t>
            </a:r>
            <a:r>
              <a:rPr lang="ko-KR" altLang="en-US" sz="400" dirty="0" smtClean="0"/>
              <a:t>&gt;</a:t>
            </a:r>
            <a:r>
              <a:rPr lang="ko-KR" altLang="en-US" sz="400" dirty="0" err="1" smtClean="0"/>
              <a:t>Maria</a:t>
            </a:r>
            <a:r>
              <a:rPr lang="ko-KR" altLang="en-US" sz="400" dirty="0" smtClean="0"/>
              <a:t> </a:t>
            </a:r>
            <a:r>
              <a:rPr lang="ko-KR" altLang="en-US" sz="400" dirty="0" err="1" smtClean="0"/>
              <a:t>Anders</a:t>
            </a:r>
            <a:r>
              <a:rPr lang="ko-KR" altLang="en-US" sz="400" dirty="0" smtClean="0"/>
              <a:t>&lt;/</a:t>
            </a:r>
            <a:r>
              <a:rPr lang="ko-KR" altLang="en-US" sz="400" dirty="0" err="1" smtClean="0"/>
              <a:t>td</a:t>
            </a:r>
            <a:r>
              <a:rPr lang="ko-KR" altLang="en-US" sz="400" dirty="0" smtClean="0"/>
              <a:t>&gt;</a:t>
            </a:r>
          </a:p>
          <a:p>
            <a:r>
              <a:rPr lang="ko-KR" altLang="en-US" sz="400" dirty="0" smtClean="0"/>
              <a:t>    &lt;</a:t>
            </a:r>
            <a:r>
              <a:rPr lang="ko-KR" altLang="en-US" sz="400" dirty="0" err="1" smtClean="0"/>
              <a:t>td</a:t>
            </a:r>
            <a:r>
              <a:rPr lang="ko-KR" altLang="en-US" sz="400" dirty="0" smtClean="0"/>
              <a:t>&gt;</a:t>
            </a:r>
            <a:r>
              <a:rPr lang="ko-KR" altLang="en-US" sz="400" dirty="0" err="1" smtClean="0"/>
              <a:t>Germany</a:t>
            </a:r>
            <a:r>
              <a:rPr lang="ko-KR" altLang="en-US" sz="400" dirty="0" smtClean="0"/>
              <a:t>&lt;/</a:t>
            </a:r>
            <a:r>
              <a:rPr lang="ko-KR" altLang="en-US" sz="400" dirty="0" err="1" smtClean="0"/>
              <a:t>td</a:t>
            </a:r>
            <a:r>
              <a:rPr lang="ko-KR" altLang="en-US" sz="400" dirty="0" smtClean="0"/>
              <a:t>&gt;</a:t>
            </a:r>
          </a:p>
          <a:p>
            <a:r>
              <a:rPr lang="ko-KR" altLang="en-US" sz="400" dirty="0" smtClean="0"/>
              <a:t>  &lt;/</a:t>
            </a:r>
            <a:r>
              <a:rPr lang="ko-KR" altLang="en-US" sz="400" dirty="0" err="1" smtClean="0"/>
              <a:t>tr</a:t>
            </a:r>
            <a:r>
              <a:rPr lang="ko-KR" altLang="en-US" sz="400" dirty="0" smtClean="0"/>
              <a:t>&gt;</a:t>
            </a:r>
          </a:p>
          <a:p>
            <a:r>
              <a:rPr lang="ko-KR" altLang="en-US" sz="400" dirty="0" smtClean="0"/>
              <a:t>  &lt;</a:t>
            </a:r>
            <a:r>
              <a:rPr lang="ko-KR" altLang="en-US" sz="400" dirty="0" err="1" smtClean="0"/>
              <a:t>tr</a:t>
            </a:r>
            <a:r>
              <a:rPr lang="ko-KR" altLang="en-US" sz="400" dirty="0" smtClean="0"/>
              <a:t>&gt;</a:t>
            </a:r>
          </a:p>
          <a:p>
            <a:r>
              <a:rPr lang="ko-KR" altLang="en-US" sz="400" dirty="0" smtClean="0"/>
              <a:t>    &lt;</a:t>
            </a:r>
            <a:r>
              <a:rPr lang="ko-KR" altLang="en-US" sz="400" dirty="0" err="1" smtClean="0"/>
              <a:t>td</a:t>
            </a:r>
            <a:r>
              <a:rPr lang="ko-KR" altLang="en-US" sz="400" dirty="0" smtClean="0"/>
              <a:t>&gt;</a:t>
            </a:r>
            <a:r>
              <a:rPr lang="ko-KR" altLang="en-US" sz="400" dirty="0" err="1" smtClean="0"/>
              <a:t>Berglunds</a:t>
            </a:r>
            <a:r>
              <a:rPr lang="ko-KR" altLang="en-US" sz="400" dirty="0" smtClean="0"/>
              <a:t> </a:t>
            </a:r>
            <a:r>
              <a:rPr lang="ko-KR" altLang="en-US" sz="400" dirty="0" err="1" smtClean="0"/>
              <a:t>snabbköp</a:t>
            </a:r>
            <a:r>
              <a:rPr lang="ko-KR" altLang="en-US" sz="400" dirty="0" smtClean="0"/>
              <a:t>&lt;/</a:t>
            </a:r>
            <a:r>
              <a:rPr lang="ko-KR" altLang="en-US" sz="400" dirty="0" err="1" smtClean="0"/>
              <a:t>td</a:t>
            </a:r>
            <a:r>
              <a:rPr lang="ko-KR" altLang="en-US" sz="400" dirty="0" smtClean="0"/>
              <a:t>&gt;</a:t>
            </a:r>
          </a:p>
          <a:p>
            <a:r>
              <a:rPr lang="ko-KR" altLang="en-US" sz="400" dirty="0" smtClean="0"/>
              <a:t>    &lt;</a:t>
            </a:r>
            <a:r>
              <a:rPr lang="ko-KR" altLang="en-US" sz="400" dirty="0" err="1" smtClean="0"/>
              <a:t>td</a:t>
            </a:r>
            <a:r>
              <a:rPr lang="ko-KR" altLang="en-US" sz="400" dirty="0" smtClean="0"/>
              <a:t>&gt;</a:t>
            </a:r>
            <a:r>
              <a:rPr lang="ko-KR" altLang="en-US" sz="400" dirty="0" err="1" smtClean="0"/>
              <a:t>Christina</a:t>
            </a:r>
            <a:r>
              <a:rPr lang="ko-KR" altLang="en-US" sz="400" dirty="0" smtClean="0"/>
              <a:t> </a:t>
            </a:r>
            <a:r>
              <a:rPr lang="ko-KR" altLang="en-US" sz="400" dirty="0" err="1" smtClean="0"/>
              <a:t>Berglund</a:t>
            </a:r>
            <a:r>
              <a:rPr lang="ko-KR" altLang="en-US" sz="400" dirty="0" smtClean="0"/>
              <a:t>&lt;/</a:t>
            </a:r>
            <a:r>
              <a:rPr lang="ko-KR" altLang="en-US" sz="400" dirty="0" err="1" smtClean="0"/>
              <a:t>td</a:t>
            </a:r>
            <a:r>
              <a:rPr lang="ko-KR" altLang="en-US" sz="400" dirty="0" smtClean="0"/>
              <a:t>&gt;</a:t>
            </a:r>
          </a:p>
          <a:p>
            <a:r>
              <a:rPr lang="ko-KR" altLang="en-US" sz="400" dirty="0" smtClean="0"/>
              <a:t>    &lt;</a:t>
            </a:r>
            <a:r>
              <a:rPr lang="ko-KR" altLang="en-US" sz="400" dirty="0" err="1" smtClean="0"/>
              <a:t>td</a:t>
            </a:r>
            <a:r>
              <a:rPr lang="ko-KR" altLang="en-US" sz="400" dirty="0" smtClean="0"/>
              <a:t>&gt;</a:t>
            </a:r>
            <a:r>
              <a:rPr lang="ko-KR" altLang="en-US" sz="400" dirty="0" err="1" smtClean="0"/>
              <a:t>Sweden</a:t>
            </a:r>
            <a:r>
              <a:rPr lang="ko-KR" altLang="en-US" sz="400" dirty="0" smtClean="0"/>
              <a:t>&lt;/</a:t>
            </a:r>
            <a:r>
              <a:rPr lang="ko-KR" altLang="en-US" sz="400" dirty="0" err="1" smtClean="0"/>
              <a:t>td</a:t>
            </a:r>
            <a:r>
              <a:rPr lang="ko-KR" altLang="en-US" sz="400" dirty="0" smtClean="0"/>
              <a:t>&gt;</a:t>
            </a:r>
          </a:p>
          <a:p>
            <a:r>
              <a:rPr lang="ko-KR" altLang="en-US" sz="400" dirty="0" smtClean="0"/>
              <a:t>  &lt;/</a:t>
            </a:r>
            <a:r>
              <a:rPr lang="ko-KR" altLang="en-US" sz="400" dirty="0" err="1" smtClean="0"/>
              <a:t>tr</a:t>
            </a:r>
            <a:r>
              <a:rPr lang="ko-KR" altLang="en-US" sz="400" dirty="0" smtClean="0"/>
              <a:t>&gt;</a:t>
            </a:r>
          </a:p>
          <a:p>
            <a:r>
              <a:rPr lang="ko-KR" altLang="en-US" sz="400" dirty="0" smtClean="0"/>
              <a:t>  &lt;</a:t>
            </a:r>
            <a:r>
              <a:rPr lang="ko-KR" altLang="en-US" sz="400" dirty="0" err="1" smtClean="0"/>
              <a:t>tr</a:t>
            </a:r>
            <a:r>
              <a:rPr lang="ko-KR" altLang="en-US" sz="400" dirty="0" smtClean="0"/>
              <a:t>&gt;</a:t>
            </a:r>
          </a:p>
          <a:p>
            <a:r>
              <a:rPr lang="ko-KR" altLang="en-US" sz="400" dirty="0" smtClean="0"/>
              <a:t>    &lt;</a:t>
            </a:r>
            <a:r>
              <a:rPr lang="ko-KR" altLang="en-US" sz="400" dirty="0" err="1" smtClean="0"/>
              <a:t>td</a:t>
            </a:r>
            <a:r>
              <a:rPr lang="ko-KR" altLang="en-US" sz="400" dirty="0" smtClean="0"/>
              <a:t>&gt;</a:t>
            </a:r>
            <a:r>
              <a:rPr lang="ko-KR" altLang="en-US" sz="400" dirty="0" err="1" smtClean="0"/>
              <a:t>Centro</a:t>
            </a:r>
            <a:r>
              <a:rPr lang="ko-KR" altLang="en-US" sz="400" dirty="0" smtClean="0"/>
              <a:t> </a:t>
            </a:r>
            <a:r>
              <a:rPr lang="ko-KR" altLang="en-US" sz="400" dirty="0" err="1" smtClean="0"/>
              <a:t>comercial</a:t>
            </a:r>
            <a:r>
              <a:rPr lang="ko-KR" altLang="en-US" sz="400" dirty="0" smtClean="0"/>
              <a:t> </a:t>
            </a:r>
            <a:r>
              <a:rPr lang="ko-KR" altLang="en-US" sz="400" dirty="0" err="1" smtClean="0"/>
              <a:t>Moctezuma</a:t>
            </a:r>
            <a:r>
              <a:rPr lang="ko-KR" altLang="en-US" sz="400" dirty="0" smtClean="0"/>
              <a:t>&lt;/</a:t>
            </a:r>
            <a:r>
              <a:rPr lang="ko-KR" altLang="en-US" sz="400" dirty="0" err="1" smtClean="0"/>
              <a:t>td</a:t>
            </a:r>
            <a:r>
              <a:rPr lang="ko-KR" altLang="en-US" sz="400" dirty="0" smtClean="0"/>
              <a:t>&gt;</a:t>
            </a:r>
          </a:p>
          <a:p>
            <a:r>
              <a:rPr lang="ko-KR" altLang="en-US" sz="400" dirty="0" smtClean="0"/>
              <a:t>    &lt;</a:t>
            </a:r>
            <a:r>
              <a:rPr lang="ko-KR" altLang="en-US" sz="400" dirty="0" err="1" smtClean="0"/>
              <a:t>td</a:t>
            </a:r>
            <a:r>
              <a:rPr lang="ko-KR" altLang="en-US" sz="400" dirty="0" smtClean="0"/>
              <a:t>&gt;</a:t>
            </a:r>
            <a:r>
              <a:rPr lang="ko-KR" altLang="en-US" sz="400" dirty="0" err="1" smtClean="0"/>
              <a:t>Francisco</a:t>
            </a:r>
            <a:r>
              <a:rPr lang="ko-KR" altLang="en-US" sz="400" dirty="0" smtClean="0"/>
              <a:t> </a:t>
            </a:r>
            <a:r>
              <a:rPr lang="ko-KR" altLang="en-US" sz="400" dirty="0" err="1" smtClean="0"/>
              <a:t>Chang</a:t>
            </a:r>
            <a:r>
              <a:rPr lang="ko-KR" altLang="en-US" sz="400" dirty="0" smtClean="0"/>
              <a:t>&lt;/</a:t>
            </a:r>
            <a:r>
              <a:rPr lang="ko-KR" altLang="en-US" sz="400" dirty="0" err="1" smtClean="0"/>
              <a:t>td</a:t>
            </a:r>
            <a:r>
              <a:rPr lang="ko-KR" altLang="en-US" sz="400" dirty="0" smtClean="0"/>
              <a:t>&gt;</a:t>
            </a:r>
          </a:p>
          <a:p>
            <a:r>
              <a:rPr lang="ko-KR" altLang="en-US" sz="400" dirty="0" smtClean="0"/>
              <a:t>    &lt;</a:t>
            </a:r>
            <a:r>
              <a:rPr lang="ko-KR" altLang="en-US" sz="400" dirty="0" err="1" smtClean="0"/>
              <a:t>td</a:t>
            </a:r>
            <a:r>
              <a:rPr lang="ko-KR" altLang="en-US" sz="400" dirty="0" smtClean="0"/>
              <a:t>&gt;</a:t>
            </a:r>
            <a:r>
              <a:rPr lang="ko-KR" altLang="en-US" sz="400" dirty="0" err="1" smtClean="0"/>
              <a:t>Mexico</a:t>
            </a:r>
            <a:r>
              <a:rPr lang="ko-KR" altLang="en-US" sz="400" dirty="0" smtClean="0"/>
              <a:t>&lt;/</a:t>
            </a:r>
            <a:r>
              <a:rPr lang="ko-KR" altLang="en-US" sz="400" dirty="0" err="1" smtClean="0"/>
              <a:t>td</a:t>
            </a:r>
            <a:r>
              <a:rPr lang="ko-KR" altLang="en-US" sz="400" dirty="0" smtClean="0"/>
              <a:t>&gt;</a:t>
            </a:r>
          </a:p>
          <a:p>
            <a:r>
              <a:rPr lang="ko-KR" altLang="en-US" sz="400" dirty="0" smtClean="0"/>
              <a:t>  &lt;/</a:t>
            </a:r>
            <a:r>
              <a:rPr lang="ko-KR" altLang="en-US" sz="400" dirty="0" err="1" smtClean="0"/>
              <a:t>tr</a:t>
            </a:r>
            <a:r>
              <a:rPr lang="ko-KR" altLang="en-US" sz="400" dirty="0" smtClean="0"/>
              <a:t>&gt;</a:t>
            </a:r>
          </a:p>
          <a:p>
            <a:r>
              <a:rPr lang="ko-KR" altLang="en-US" sz="400" dirty="0" smtClean="0"/>
              <a:t>  &lt;</a:t>
            </a:r>
            <a:r>
              <a:rPr lang="ko-KR" altLang="en-US" sz="400" dirty="0" err="1" smtClean="0"/>
              <a:t>tr</a:t>
            </a:r>
            <a:r>
              <a:rPr lang="ko-KR" altLang="en-US" sz="400" dirty="0" smtClean="0"/>
              <a:t>&gt;</a:t>
            </a:r>
          </a:p>
          <a:p>
            <a:r>
              <a:rPr lang="ko-KR" altLang="en-US" sz="400" dirty="0" smtClean="0"/>
              <a:t>    &lt;</a:t>
            </a:r>
            <a:r>
              <a:rPr lang="ko-KR" altLang="en-US" sz="400" dirty="0" err="1" smtClean="0"/>
              <a:t>td</a:t>
            </a:r>
            <a:r>
              <a:rPr lang="ko-KR" altLang="en-US" sz="400" dirty="0" smtClean="0"/>
              <a:t>&gt;</a:t>
            </a:r>
            <a:r>
              <a:rPr lang="ko-KR" altLang="en-US" sz="400" dirty="0" err="1" smtClean="0"/>
              <a:t>Ernst</a:t>
            </a:r>
            <a:r>
              <a:rPr lang="ko-KR" altLang="en-US" sz="400" dirty="0" smtClean="0"/>
              <a:t> </a:t>
            </a:r>
            <a:r>
              <a:rPr lang="ko-KR" altLang="en-US" sz="400" dirty="0" err="1" smtClean="0"/>
              <a:t>Handel</a:t>
            </a:r>
            <a:r>
              <a:rPr lang="ko-KR" altLang="en-US" sz="400" dirty="0" smtClean="0"/>
              <a:t>&lt;/</a:t>
            </a:r>
            <a:r>
              <a:rPr lang="ko-KR" altLang="en-US" sz="400" dirty="0" err="1" smtClean="0"/>
              <a:t>td</a:t>
            </a:r>
            <a:r>
              <a:rPr lang="ko-KR" altLang="en-US" sz="400" dirty="0" smtClean="0"/>
              <a:t>&gt;</a:t>
            </a:r>
          </a:p>
          <a:p>
            <a:r>
              <a:rPr lang="ko-KR" altLang="en-US" sz="400" dirty="0" smtClean="0"/>
              <a:t>    &lt;</a:t>
            </a:r>
            <a:r>
              <a:rPr lang="ko-KR" altLang="en-US" sz="400" dirty="0" err="1" smtClean="0"/>
              <a:t>td</a:t>
            </a:r>
            <a:r>
              <a:rPr lang="ko-KR" altLang="en-US" sz="400" dirty="0" smtClean="0"/>
              <a:t>&gt;</a:t>
            </a:r>
            <a:r>
              <a:rPr lang="ko-KR" altLang="en-US" sz="400" dirty="0" err="1" smtClean="0"/>
              <a:t>Roland</a:t>
            </a:r>
            <a:r>
              <a:rPr lang="ko-KR" altLang="en-US" sz="400" dirty="0" smtClean="0"/>
              <a:t> </a:t>
            </a:r>
            <a:r>
              <a:rPr lang="ko-KR" altLang="en-US" sz="400" dirty="0" err="1" smtClean="0"/>
              <a:t>Mendel</a:t>
            </a:r>
            <a:r>
              <a:rPr lang="ko-KR" altLang="en-US" sz="400" dirty="0" smtClean="0"/>
              <a:t>&lt;/</a:t>
            </a:r>
            <a:r>
              <a:rPr lang="ko-KR" altLang="en-US" sz="400" dirty="0" err="1" smtClean="0"/>
              <a:t>td</a:t>
            </a:r>
            <a:r>
              <a:rPr lang="ko-KR" altLang="en-US" sz="400" dirty="0" smtClean="0"/>
              <a:t>&gt;</a:t>
            </a:r>
          </a:p>
          <a:p>
            <a:r>
              <a:rPr lang="ko-KR" altLang="en-US" sz="400" dirty="0" smtClean="0"/>
              <a:t>    &lt;</a:t>
            </a:r>
            <a:r>
              <a:rPr lang="ko-KR" altLang="en-US" sz="400" dirty="0" err="1" smtClean="0"/>
              <a:t>td</a:t>
            </a:r>
            <a:r>
              <a:rPr lang="ko-KR" altLang="en-US" sz="400" dirty="0" smtClean="0"/>
              <a:t>&gt;</a:t>
            </a:r>
            <a:r>
              <a:rPr lang="ko-KR" altLang="en-US" sz="400" dirty="0" err="1" smtClean="0"/>
              <a:t>Austria</a:t>
            </a:r>
            <a:r>
              <a:rPr lang="ko-KR" altLang="en-US" sz="400" dirty="0" smtClean="0"/>
              <a:t>&lt;/</a:t>
            </a:r>
            <a:r>
              <a:rPr lang="ko-KR" altLang="en-US" sz="400" dirty="0" err="1" smtClean="0"/>
              <a:t>td</a:t>
            </a:r>
            <a:r>
              <a:rPr lang="ko-KR" altLang="en-US" sz="400" dirty="0" smtClean="0"/>
              <a:t>&gt;</a:t>
            </a:r>
          </a:p>
          <a:p>
            <a:r>
              <a:rPr lang="ko-KR" altLang="en-US" sz="400" dirty="0" smtClean="0"/>
              <a:t>  &lt;/</a:t>
            </a:r>
            <a:r>
              <a:rPr lang="ko-KR" altLang="en-US" sz="400" dirty="0" err="1" smtClean="0"/>
              <a:t>tr</a:t>
            </a:r>
            <a:r>
              <a:rPr lang="ko-KR" altLang="en-US" sz="400" dirty="0" smtClean="0"/>
              <a:t>&gt;</a:t>
            </a:r>
          </a:p>
          <a:p>
            <a:r>
              <a:rPr lang="ko-KR" altLang="en-US" sz="400" dirty="0" smtClean="0"/>
              <a:t>  &lt;</a:t>
            </a:r>
            <a:r>
              <a:rPr lang="ko-KR" altLang="en-US" sz="400" dirty="0" err="1" smtClean="0"/>
              <a:t>tr</a:t>
            </a:r>
            <a:r>
              <a:rPr lang="ko-KR" altLang="en-US" sz="400" dirty="0" smtClean="0"/>
              <a:t>&gt;</a:t>
            </a:r>
          </a:p>
          <a:p>
            <a:r>
              <a:rPr lang="ko-KR" altLang="en-US" sz="400" dirty="0" smtClean="0"/>
              <a:t>    &lt;</a:t>
            </a:r>
            <a:r>
              <a:rPr lang="ko-KR" altLang="en-US" sz="400" dirty="0" err="1" smtClean="0"/>
              <a:t>td</a:t>
            </a:r>
            <a:r>
              <a:rPr lang="ko-KR" altLang="en-US" sz="400" dirty="0" smtClean="0"/>
              <a:t>&gt;</a:t>
            </a:r>
            <a:r>
              <a:rPr lang="ko-KR" altLang="en-US" sz="400" dirty="0" err="1" smtClean="0"/>
              <a:t>Island</a:t>
            </a:r>
            <a:r>
              <a:rPr lang="ko-KR" altLang="en-US" sz="400" dirty="0" smtClean="0"/>
              <a:t> </a:t>
            </a:r>
            <a:r>
              <a:rPr lang="ko-KR" altLang="en-US" sz="400" dirty="0" err="1" smtClean="0"/>
              <a:t>Trading</a:t>
            </a:r>
            <a:r>
              <a:rPr lang="ko-KR" altLang="en-US" sz="400" dirty="0" smtClean="0"/>
              <a:t>&lt;/</a:t>
            </a:r>
            <a:r>
              <a:rPr lang="ko-KR" altLang="en-US" sz="400" dirty="0" err="1" smtClean="0"/>
              <a:t>td</a:t>
            </a:r>
            <a:r>
              <a:rPr lang="ko-KR" altLang="en-US" sz="400" dirty="0" smtClean="0"/>
              <a:t>&gt;</a:t>
            </a:r>
          </a:p>
          <a:p>
            <a:r>
              <a:rPr lang="ko-KR" altLang="en-US" sz="400" dirty="0" smtClean="0"/>
              <a:t>    &lt;</a:t>
            </a:r>
            <a:r>
              <a:rPr lang="ko-KR" altLang="en-US" sz="400" dirty="0" err="1" smtClean="0"/>
              <a:t>td</a:t>
            </a:r>
            <a:r>
              <a:rPr lang="ko-KR" altLang="en-US" sz="400" dirty="0" smtClean="0"/>
              <a:t>&gt;</a:t>
            </a:r>
            <a:r>
              <a:rPr lang="ko-KR" altLang="en-US" sz="400" dirty="0" err="1" smtClean="0"/>
              <a:t>Helen</a:t>
            </a:r>
            <a:r>
              <a:rPr lang="ko-KR" altLang="en-US" sz="400" dirty="0" smtClean="0"/>
              <a:t> </a:t>
            </a:r>
            <a:r>
              <a:rPr lang="ko-KR" altLang="en-US" sz="400" dirty="0" err="1" smtClean="0"/>
              <a:t>Bennett</a:t>
            </a:r>
            <a:r>
              <a:rPr lang="ko-KR" altLang="en-US" sz="400" dirty="0" smtClean="0"/>
              <a:t>&lt;/</a:t>
            </a:r>
            <a:r>
              <a:rPr lang="ko-KR" altLang="en-US" sz="400" dirty="0" err="1" smtClean="0"/>
              <a:t>td</a:t>
            </a:r>
            <a:r>
              <a:rPr lang="ko-KR" altLang="en-US" sz="400" dirty="0" smtClean="0"/>
              <a:t>&gt;</a:t>
            </a:r>
          </a:p>
          <a:p>
            <a:r>
              <a:rPr lang="ko-KR" altLang="en-US" sz="400" dirty="0" smtClean="0"/>
              <a:t>    &lt;</a:t>
            </a:r>
            <a:r>
              <a:rPr lang="ko-KR" altLang="en-US" sz="400" dirty="0" err="1" smtClean="0"/>
              <a:t>td</a:t>
            </a:r>
            <a:r>
              <a:rPr lang="ko-KR" altLang="en-US" sz="400" dirty="0" smtClean="0"/>
              <a:t>&gt;UK&lt;/</a:t>
            </a:r>
            <a:r>
              <a:rPr lang="ko-KR" altLang="en-US" sz="400" dirty="0" err="1" smtClean="0"/>
              <a:t>td</a:t>
            </a:r>
            <a:r>
              <a:rPr lang="ko-KR" altLang="en-US" sz="400" dirty="0" smtClean="0"/>
              <a:t>&gt;</a:t>
            </a:r>
          </a:p>
          <a:p>
            <a:r>
              <a:rPr lang="ko-KR" altLang="en-US" sz="400" dirty="0" smtClean="0"/>
              <a:t>  &lt;/</a:t>
            </a:r>
            <a:r>
              <a:rPr lang="ko-KR" altLang="en-US" sz="400" dirty="0" err="1" smtClean="0"/>
              <a:t>tr</a:t>
            </a:r>
            <a:r>
              <a:rPr lang="ko-KR" altLang="en-US" sz="400" dirty="0" smtClean="0"/>
              <a:t>&gt;</a:t>
            </a:r>
          </a:p>
          <a:p>
            <a:r>
              <a:rPr lang="ko-KR" altLang="en-US" sz="400" dirty="0" smtClean="0"/>
              <a:t>  &lt;</a:t>
            </a:r>
            <a:r>
              <a:rPr lang="ko-KR" altLang="en-US" sz="400" dirty="0" err="1" smtClean="0"/>
              <a:t>tr</a:t>
            </a:r>
            <a:r>
              <a:rPr lang="ko-KR" altLang="en-US" sz="400" dirty="0" smtClean="0"/>
              <a:t>&gt;</a:t>
            </a:r>
          </a:p>
          <a:p>
            <a:r>
              <a:rPr lang="ko-KR" altLang="en-US" sz="400" dirty="0" smtClean="0"/>
              <a:t>    &lt;</a:t>
            </a:r>
            <a:r>
              <a:rPr lang="ko-KR" altLang="en-US" sz="400" dirty="0" err="1" smtClean="0"/>
              <a:t>td</a:t>
            </a:r>
            <a:r>
              <a:rPr lang="ko-KR" altLang="en-US" sz="400" dirty="0" smtClean="0"/>
              <a:t>&gt;</a:t>
            </a:r>
            <a:r>
              <a:rPr lang="ko-KR" altLang="en-US" sz="400" dirty="0" err="1" smtClean="0"/>
              <a:t>Königlich</a:t>
            </a:r>
            <a:r>
              <a:rPr lang="ko-KR" altLang="en-US" sz="400" dirty="0" smtClean="0"/>
              <a:t> </a:t>
            </a:r>
            <a:r>
              <a:rPr lang="ko-KR" altLang="en-US" sz="400" dirty="0" err="1" smtClean="0"/>
              <a:t>Essen</a:t>
            </a:r>
            <a:r>
              <a:rPr lang="ko-KR" altLang="en-US" sz="400" dirty="0" smtClean="0"/>
              <a:t>&lt;/</a:t>
            </a:r>
            <a:r>
              <a:rPr lang="ko-KR" altLang="en-US" sz="400" dirty="0" err="1" smtClean="0"/>
              <a:t>td</a:t>
            </a:r>
            <a:r>
              <a:rPr lang="ko-KR" altLang="en-US" sz="400" dirty="0" smtClean="0"/>
              <a:t>&gt;</a:t>
            </a:r>
          </a:p>
          <a:p>
            <a:r>
              <a:rPr lang="ko-KR" altLang="en-US" sz="400" dirty="0" smtClean="0"/>
              <a:t>    &lt;</a:t>
            </a:r>
            <a:r>
              <a:rPr lang="ko-KR" altLang="en-US" sz="400" dirty="0" err="1" smtClean="0"/>
              <a:t>td</a:t>
            </a:r>
            <a:r>
              <a:rPr lang="ko-KR" altLang="en-US" sz="400" dirty="0" smtClean="0"/>
              <a:t>&gt;Philip </a:t>
            </a:r>
            <a:r>
              <a:rPr lang="ko-KR" altLang="en-US" sz="400" dirty="0" err="1" smtClean="0"/>
              <a:t>Cramer</a:t>
            </a:r>
            <a:r>
              <a:rPr lang="ko-KR" altLang="en-US" sz="400" dirty="0" smtClean="0"/>
              <a:t>&lt;/</a:t>
            </a:r>
            <a:r>
              <a:rPr lang="ko-KR" altLang="en-US" sz="400" dirty="0" err="1" smtClean="0"/>
              <a:t>td</a:t>
            </a:r>
            <a:r>
              <a:rPr lang="ko-KR" altLang="en-US" sz="400" dirty="0" smtClean="0"/>
              <a:t>&gt;</a:t>
            </a:r>
          </a:p>
          <a:p>
            <a:r>
              <a:rPr lang="ko-KR" altLang="en-US" sz="400" dirty="0" smtClean="0"/>
              <a:t>    &lt;</a:t>
            </a:r>
            <a:r>
              <a:rPr lang="ko-KR" altLang="en-US" sz="400" dirty="0" err="1" smtClean="0"/>
              <a:t>td</a:t>
            </a:r>
            <a:r>
              <a:rPr lang="ko-KR" altLang="en-US" sz="400" dirty="0" smtClean="0"/>
              <a:t>&gt;</a:t>
            </a:r>
            <a:r>
              <a:rPr lang="ko-KR" altLang="en-US" sz="400" dirty="0" err="1" smtClean="0"/>
              <a:t>Germany</a:t>
            </a:r>
            <a:r>
              <a:rPr lang="ko-KR" altLang="en-US" sz="400" dirty="0" smtClean="0"/>
              <a:t>&lt;/</a:t>
            </a:r>
            <a:r>
              <a:rPr lang="ko-KR" altLang="en-US" sz="400" dirty="0" err="1" smtClean="0"/>
              <a:t>td</a:t>
            </a:r>
            <a:r>
              <a:rPr lang="ko-KR" altLang="en-US" sz="400" dirty="0" smtClean="0"/>
              <a:t>&gt;</a:t>
            </a:r>
          </a:p>
          <a:p>
            <a:r>
              <a:rPr lang="ko-KR" altLang="en-US" sz="400" dirty="0" smtClean="0"/>
              <a:t>  &lt;/</a:t>
            </a:r>
            <a:r>
              <a:rPr lang="ko-KR" altLang="en-US" sz="400" dirty="0" err="1" smtClean="0"/>
              <a:t>tr</a:t>
            </a:r>
            <a:r>
              <a:rPr lang="ko-KR" altLang="en-US" sz="400" dirty="0" smtClean="0"/>
              <a:t>&gt;</a:t>
            </a:r>
          </a:p>
          <a:p>
            <a:r>
              <a:rPr lang="ko-KR" altLang="en-US" sz="400" dirty="0" smtClean="0"/>
              <a:t>  &lt;</a:t>
            </a:r>
            <a:r>
              <a:rPr lang="ko-KR" altLang="en-US" sz="400" dirty="0" err="1" smtClean="0"/>
              <a:t>tr</a:t>
            </a:r>
            <a:r>
              <a:rPr lang="ko-KR" altLang="en-US" sz="400" dirty="0" smtClean="0"/>
              <a:t>&gt;</a:t>
            </a:r>
          </a:p>
          <a:p>
            <a:r>
              <a:rPr lang="ko-KR" altLang="en-US" sz="400" dirty="0" smtClean="0"/>
              <a:t>    &lt;</a:t>
            </a:r>
            <a:r>
              <a:rPr lang="ko-KR" altLang="en-US" sz="400" dirty="0" err="1" smtClean="0"/>
              <a:t>td</a:t>
            </a:r>
            <a:r>
              <a:rPr lang="ko-KR" altLang="en-US" sz="400" dirty="0" smtClean="0"/>
              <a:t>&gt;</a:t>
            </a:r>
            <a:r>
              <a:rPr lang="ko-KR" altLang="en-US" sz="400" dirty="0" err="1" smtClean="0"/>
              <a:t>Laughing</a:t>
            </a:r>
            <a:r>
              <a:rPr lang="ko-KR" altLang="en-US" sz="400" dirty="0" smtClean="0"/>
              <a:t> </a:t>
            </a:r>
            <a:r>
              <a:rPr lang="ko-KR" altLang="en-US" sz="400" dirty="0" err="1" smtClean="0"/>
              <a:t>Bacchus</a:t>
            </a:r>
            <a:r>
              <a:rPr lang="ko-KR" altLang="en-US" sz="400" dirty="0" smtClean="0"/>
              <a:t> </a:t>
            </a:r>
            <a:r>
              <a:rPr lang="ko-KR" altLang="en-US" sz="400" dirty="0" err="1" smtClean="0"/>
              <a:t>Winecellars</a:t>
            </a:r>
            <a:r>
              <a:rPr lang="ko-KR" altLang="en-US" sz="400" dirty="0" smtClean="0"/>
              <a:t>&lt;/</a:t>
            </a:r>
            <a:r>
              <a:rPr lang="ko-KR" altLang="en-US" sz="400" dirty="0" err="1" smtClean="0"/>
              <a:t>td</a:t>
            </a:r>
            <a:r>
              <a:rPr lang="ko-KR" altLang="en-US" sz="400" dirty="0" smtClean="0"/>
              <a:t>&gt;</a:t>
            </a:r>
          </a:p>
          <a:p>
            <a:r>
              <a:rPr lang="ko-KR" altLang="en-US" sz="400" dirty="0" smtClean="0"/>
              <a:t>    &lt;</a:t>
            </a:r>
            <a:r>
              <a:rPr lang="ko-KR" altLang="en-US" sz="400" dirty="0" err="1" smtClean="0"/>
              <a:t>td</a:t>
            </a:r>
            <a:r>
              <a:rPr lang="ko-KR" altLang="en-US" sz="400" dirty="0" smtClean="0"/>
              <a:t>&gt;</a:t>
            </a:r>
            <a:r>
              <a:rPr lang="ko-KR" altLang="en-US" sz="400" dirty="0" err="1" smtClean="0"/>
              <a:t>Yoshi</a:t>
            </a:r>
            <a:r>
              <a:rPr lang="ko-KR" altLang="en-US" sz="400" dirty="0" smtClean="0"/>
              <a:t> </a:t>
            </a:r>
            <a:r>
              <a:rPr lang="ko-KR" altLang="en-US" sz="400" dirty="0" err="1" smtClean="0"/>
              <a:t>Tannamuri</a:t>
            </a:r>
            <a:r>
              <a:rPr lang="ko-KR" altLang="en-US" sz="400" dirty="0" smtClean="0"/>
              <a:t>&lt;/</a:t>
            </a:r>
            <a:r>
              <a:rPr lang="ko-KR" altLang="en-US" sz="400" dirty="0" err="1" smtClean="0"/>
              <a:t>td</a:t>
            </a:r>
            <a:r>
              <a:rPr lang="ko-KR" altLang="en-US" sz="400" dirty="0" smtClean="0"/>
              <a:t>&gt;</a:t>
            </a:r>
          </a:p>
          <a:p>
            <a:r>
              <a:rPr lang="ko-KR" altLang="en-US" sz="400" dirty="0" smtClean="0"/>
              <a:t>    &lt;</a:t>
            </a:r>
            <a:r>
              <a:rPr lang="ko-KR" altLang="en-US" sz="400" dirty="0" err="1" smtClean="0"/>
              <a:t>td</a:t>
            </a:r>
            <a:r>
              <a:rPr lang="ko-KR" altLang="en-US" sz="400" dirty="0" smtClean="0"/>
              <a:t>&gt;</a:t>
            </a:r>
            <a:r>
              <a:rPr lang="ko-KR" altLang="en-US" sz="400" dirty="0" err="1" smtClean="0"/>
              <a:t>Canada</a:t>
            </a:r>
            <a:r>
              <a:rPr lang="ko-KR" altLang="en-US" sz="400" dirty="0" smtClean="0"/>
              <a:t>&lt;/</a:t>
            </a:r>
            <a:r>
              <a:rPr lang="ko-KR" altLang="en-US" sz="400" dirty="0" err="1" smtClean="0"/>
              <a:t>td</a:t>
            </a:r>
            <a:r>
              <a:rPr lang="ko-KR" altLang="en-US" sz="400" dirty="0" smtClean="0"/>
              <a:t>&gt;</a:t>
            </a:r>
          </a:p>
          <a:p>
            <a:r>
              <a:rPr lang="ko-KR" altLang="en-US" sz="400" dirty="0" smtClean="0"/>
              <a:t>  &lt;/</a:t>
            </a:r>
            <a:r>
              <a:rPr lang="ko-KR" altLang="en-US" sz="400" dirty="0" err="1" smtClean="0"/>
              <a:t>tr</a:t>
            </a:r>
            <a:r>
              <a:rPr lang="ko-KR" altLang="en-US" sz="400" dirty="0" smtClean="0"/>
              <a:t>&gt;</a:t>
            </a:r>
          </a:p>
          <a:p>
            <a:r>
              <a:rPr lang="ko-KR" altLang="en-US" sz="400" dirty="0" smtClean="0"/>
              <a:t>  &lt;</a:t>
            </a:r>
            <a:r>
              <a:rPr lang="ko-KR" altLang="en-US" sz="400" dirty="0" err="1" smtClean="0"/>
              <a:t>tr</a:t>
            </a:r>
            <a:r>
              <a:rPr lang="ko-KR" altLang="en-US" sz="400" dirty="0" smtClean="0"/>
              <a:t>&gt;</a:t>
            </a:r>
          </a:p>
          <a:p>
            <a:r>
              <a:rPr lang="ko-KR" altLang="en-US" sz="400" dirty="0" smtClean="0"/>
              <a:t>    &lt;</a:t>
            </a:r>
            <a:r>
              <a:rPr lang="ko-KR" altLang="en-US" sz="400" dirty="0" err="1" smtClean="0"/>
              <a:t>td</a:t>
            </a:r>
            <a:r>
              <a:rPr lang="ko-KR" altLang="en-US" sz="400" dirty="0" smtClean="0"/>
              <a:t>&gt;</a:t>
            </a:r>
            <a:r>
              <a:rPr lang="ko-KR" altLang="en-US" sz="400" dirty="0" err="1" smtClean="0"/>
              <a:t>Magazzini</a:t>
            </a:r>
            <a:r>
              <a:rPr lang="ko-KR" altLang="en-US" sz="400" dirty="0" smtClean="0"/>
              <a:t> </a:t>
            </a:r>
            <a:r>
              <a:rPr lang="ko-KR" altLang="en-US" sz="400" dirty="0" err="1" smtClean="0"/>
              <a:t>Alimentari</a:t>
            </a:r>
            <a:r>
              <a:rPr lang="ko-KR" altLang="en-US" sz="400" dirty="0" smtClean="0"/>
              <a:t> </a:t>
            </a:r>
            <a:r>
              <a:rPr lang="ko-KR" altLang="en-US" sz="400" dirty="0" err="1" smtClean="0"/>
              <a:t>Riuniti</a:t>
            </a:r>
            <a:r>
              <a:rPr lang="ko-KR" altLang="en-US" sz="400" dirty="0" smtClean="0"/>
              <a:t>&lt;/</a:t>
            </a:r>
            <a:r>
              <a:rPr lang="ko-KR" altLang="en-US" sz="400" dirty="0" err="1" smtClean="0"/>
              <a:t>td</a:t>
            </a:r>
            <a:r>
              <a:rPr lang="ko-KR" altLang="en-US" sz="400" dirty="0" smtClean="0"/>
              <a:t>&gt;</a:t>
            </a:r>
          </a:p>
          <a:p>
            <a:r>
              <a:rPr lang="ko-KR" altLang="en-US" sz="400" dirty="0" smtClean="0"/>
              <a:t>    &lt;</a:t>
            </a:r>
            <a:r>
              <a:rPr lang="ko-KR" altLang="en-US" sz="400" dirty="0" err="1" smtClean="0"/>
              <a:t>td</a:t>
            </a:r>
            <a:r>
              <a:rPr lang="ko-KR" altLang="en-US" sz="400" dirty="0" smtClean="0"/>
              <a:t>&gt;</a:t>
            </a:r>
            <a:r>
              <a:rPr lang="ko-KR" altLang="en-US" sz="400" dirty="0" err="1" smtClean="0"/>
              <a:t>Giovanni</a:t>
            </a:r>
            <a:r>
              <a:rPr lang="ko-KR" altLang="en-US" sz="400" dirty="0" smtClean="0"/>
              <a:t> </a:t>
            </a:r>
            <a:r>
              <a:rPr lang="ko-KR" altLang="en-US" sz="400" dirty="0" err="1" smtClean="0"/>
              <a:t>Rovelli</a:t>
            </a:r>
            <a:r>
              <a:rPr lang="ko-KR" altLang="en-US" sz="400" dirty="0" smtClean="0"/>
              <a:t>&lt;/</a:t>
            </a:r>
            <a:r>
              <a:rPr lang="ko-KR" altLang="en-US" sz="400" dirty="0" err="1" smtClean="0"/>
              <a:t>td</a:t>
            </a:r>
            <a:r>
              <a:rPr lang="ko-KR" altLang="en-US" sz="400" dirty="0" smtClean="0"/>
              <a:t>&gt;</a:t>
            </a:r>
          </a:p>
          <a:p>
            <a:r>
              <a:rPr lang="ko-KR" altLang="en-US" sz="400" dirty="0" smtClean="0"/>
              <a:t>    &lt;</a:t>
            </a:r>
            <a:r>
              <a:rPr lang="ko-KR" altLang="en-US" sz="400" dirty="0" err="1" smtClean="0"/>
              <a:t>td</a:t>
            </a:r>
            <a:r>
              <a:rPr lang="ko-KR" altLang="en-US" sz="400" dirty="0" smtClean="0"/>
              <a:t>&gt;</a:t>
            </a:r>
            <a:r>
              <a:rPr lang="ko-KR" altLang="en-US" sz="400" dirty="0" err="1" smtClean="0"/>
              <a:t>Italy</a:t>
            </a:r>
            <a:r>
              <a:rPr lang="ko-KR" altLang="en-US" sz="400" dirty="0" smtClean="0"/>
              <a:t>&lt;/</a:t>
            </a:r>
            <a:r>
              <a:rPr lang="ko-KR" altLang="en-US" sz="400" dirty="0" err="1" smtClean="0"/>
              <a:t>td</a:t>
            </a:r>
            <a:r>
              <a:rPr lang="ko-KR" altLang="en-US" sz="400" dirty="0" smtClean="0"/>
              <a:t>&gt;</a:t>
            </a:r>
          </a:p>
          <a:p>
            <a:r>
              <a:rPr lang="ko-KR" altLang="en-US" sz="400" dirty="0" smtClean="0"/>
              <a:t>  &lt;/</a:t>
            </a:r>
            <a:r>
              <a:rPr lang="ko-KR" altLang="en-US" sz="400" dirty="0" err="1" smtClean="0"/>
              <a:t>tr</a:t>
            </a:r>
            <a:r>
              <a:rPr lang="ko-KR" altLang="en-US" sz="400" dirty="0" smtClean="0"/>
              <a:t>&gt;</a:t>
            </a:r>
          </a:p>
          <a:p>
            <a:r>
              <a:rPr lang="ko-KR" altLang="en-US" sz="400" dirty="0" smtClean="0"/>
              <a:t>  &lt;</a:t>
            </a:r>
            <a:r>
              <a:rPr lang="ko-KR" altLang="en-US" sz="400" dirty="0" err="1" smtClean="0"/>
              <a:t>tr</a:t>
            </a:r>
            <a:r>
              <a:rPr lang="ko-KR" altLang="en-US" sz="400" dirty="0" smtClean="0"/>
              <a:t>&gt;</a:t>
            </a:r>
          </a:p>
          <a:p>
            <a:r>
              <a:rPr lang="ko-KR" altLang="en-US" sz="400" dirty="0" smtClean="0"/>
              <a:t>    &lt;</a:t>
            </a:r>
            <a:r>
              <a:rPr lang="ko-KR" altLang="en-US" sz="400" dirty="0" err="1" smtClean="0"/>
              <a:t>td</a:t>
            </a:r>
            <a:r>
              <a:rPr lang="ko-KR" altLang="en-US" sz="400" dirty="0" smtClean="0"/>
              <a:t>&gt;</a:t>
            </a:r>
            <a:r>
              <a:rPr lang="ko-KR" altLang="en-US" sz="400" dirty="0" err="1" smtClean="0"/>
              <a:t>North</a:t>
            </a:r>
            <a:r>
              <a:rPr lang="ko-KR" altLang="en-US" sz="400" dirty="0" smtClean="0"/>
              <a:t>/</a:t>
            </a:r>
            <a:r>
              <a:rPr lang="ko-KR" altLang="en-US" sz="400" dirty="0" err="1" smtClean="0"/>
              <a:t>South</a:t>
            </a:r>
            <a:r>
              <a:rPr lang="ko-KR" altLang="en-US" sz="400" dirty="0" smtClean="0"/>
              <a:t>&lt;/</a:t>
            </a:r>
            <a:r>
              <a:rPr lang="ko-KR" altLang="en-US" sz="400" dirty="0" err="1" smtClean="0"/>
              <a:t>td</a:t>
            </a:r>
            <a:r>
              <a:rPr lang="ko-KR" altLang="en-US" sz="400" dirty="0" smtClean="0"/>
              <a:t>&gt;</a:t>
            </a:r>
          </a:p>
          <a:p>
            <a:r>
              <a:rPr lang="ko-KR" altLang="en-US" sz="400" dirty="0" smtClean="0"/>
              <a:t>    &lt;</a:t>
            </a:r>
            <a:r>
              <a:rPr lang="ko-KR" altLang="en-US" sz="400" dirty="0" err="1" smtClean="0"/>
              <a:t>td</a:t>
            </a:r>
            <a:r>
              <a:rPr lang="ko-KR" altLang="en-US" sz="400" dirty="0" smtClean="0"/>
              <a:t>&gt;</a:t>
            </a:r>
            <a:r>
              <a:rPr lang="ko-KR" altLang="en-US" sz="400" dirty="0" err="1" smtClean="0"/>
              <a:t>Simon</a:t>
            </a:r>
            <a:r>
              <a:rPr lang="ko-KR" altLang="en-US" sz="400" dirty="0" smtClean="0"/>
              <a:t> </a:t>
            </a:r>
            <a:r>
              <a:rPr lang="ko-KR" altLang="en-US" sz="400" dirty="0" err="1" smtClean="0"/>
              <a:t>Crowther</a:t>
            </a:r>
            <a:r>
              <a:rPr lang="ko-KR" altLang="en-US" sz="400" dirty="0" smtClean="0"/>
              <a:t>&lt;/</a:t>
            </a:r>
            <a:r>
              <a:rPr lang="ko-KR" altLang="en-US" sz="400" dirty="0" err="1" smtClean="0"/>
              <a:t>td</a:t>
            </a:r>
            <a:r>
              <a:rPr lang="ko-KR" altLang="en-US" sz="400" dirty="0" smtClean="0"/>
              <a:t>&gt;</a:t>
            </a:r>
          </a:p>
          <a:p>
            <a:r>
              <a:rPr lang="ko-KR" altLang="en-US" sz="400" dirty="0" smtClean="0"/>
              <a:t>    &lt;</a:t>
            </a:r>
            <a:r>
              <a:rPr lang="ko-KR" altLang="en-US" sz="400" dirty="0" err="1" smtClean="0"/>
              <a:t>td</a:t>
            </a:r>
            <a:r>
              <a:rPr lang="ko-KR" altLang="en-US" sz="400" dirty="0" smtClean="0"/>
              <a:t>&gt;UK&lt;/</a:t>
            </a:r>
            <a:r>
              <a:rPr lang="ko-KR" altLang="en-US" sz="400" dirty="0" err="1" smtClean="0"/>
              <a:t>td</a:t>
            </a:r>
            <a:r>
              <a:rPr lang="ko-KR" altLang="en-US" sz="400" dirty="0" smtClean="0"/>
              <a:t>&gt;</a:t>
            </a:r>
          </a:p>
          <a:p>
            <a:r>
              <a:rPr lang="ko-KR" altLang="en-US" sz="400" dirty="0" smtClean="0"/>
              <a:t>  &lt;/</a:t>
            </a:r>
            <a:r>
              <a:rPr lang="ko-KR" altLang="en-US" sz="400" dirty="0" err="1" smtClean="0"/>
              <a:t>tr</a:t>
            </a:r>
            <a:r>
              <a:rPr lang="ko-KR" altLang="en-US" sz="400" dirty="0" smtClean="0"/>
              <a:t>&gt;</a:t>
            </a:r>
          </a:p>
          <a:p>
            <a:r>
              <a:rPr lang="ko-KR" altLang="en-US" sz="400" dirty="0" smtClean="0"/>
              <a:t>  &lt;</a:t>
            </a:r>
            <a:r>
              <a:rPr lang="ko-KR" altLang="en-US" sz="400" dirty="0" err="1" smtClean="0"/>
              <a:t>tr</a:t>
            </a:r>
            <a:r>
              <a:rPr lang="ko-KR" altLang="en-US" sz="400" dirty="0" smtClean="0"/>
              <a:t>&gt;</a:t>
            </a:r>
          </a:p>
          <a:p>
            <a:r>
              <a:rPr lang="ko-KR" altLang="en-US" sz="400" dirty="0" smtClean="0"/>
              <a:t>    &lt;</a:t>
            </a:r>
            <a:r>
              <a:rPr lang="ko-KR" altLang="en-US" sz="400" dirty="0" err="1" smtClean="0"/>
              <a:t>td</a:t>
            </a:r>
            <a:r>
              <a:rPr lang="ko-KR" altLang="en-US" sz="400" dirty="0" smtClean="0"/>
              <a:t>&gt;</a:t>
            </a:r>
            <a:r>
              <a:rPr lang="ko-KR" altLang="en-US" sz="400" dirty="0" err="1" smtClean="0"/>
              <a:t>Paris</a:t>
            </a:r>
            <a:r>
              <a:rPr lang="ko-KR" altLang="en-US" sz="400" dirty="0" smtClean="0"/>
              <a:t> </a:t>
            </a:r>
            <a:r>
              <a:rPr lang="ko-KR" altLang="en-US" sz="400" dirty="0" err="1" smtClean="0"/>
              <a:t>spécialités</a:t>
            </a:r>
            <a:r>
              <a:rPr lang="ko-KR" altLang="en-US" sz="400" dirty="0" smtClean="0"/>
              <a:t>&lt;/</a:t>
            </a:r>
            <a:r>
              <a:rPr lang="ko-KR" altLang="en-US" sz="400" dirty="0" err="1" smtClean="0"/>
              <a:t>td</a:t>
            </a:r>
            <a:r>
              <a:rPr lang="ko-KR" altLang="en-US" sz="400" dirty="0" smtClean="0"/>
              <a:t>&gt;</a:t>
            </a:r>
          </a:p>
          <a:p>
            <a:r>
              <a:rPr lang="ko-KR" altLang="en-US" sz="400" dirty="0" smtClean="0"/>
              <a:t>    &lt;</a:t>
            </a:r>
            <a:r>
              <a:rPr lang="ko-KR" altLang="en-US" sz="400" dirty="0" err="1" smtClean="0"/>
              <a:t>td</a:t>
            </a:r>
            <a:r>
              <a:rPr lang="ko-KR" altLang="en-US" sz="400" dirty="0" smtClean="0"/>
              <a:t>&gt;</a:t>
            </a:r>
            <a:r>
              <a:rPr lang="ko-KR" altLang="en-US" sz="400" dirty="0" err="1" smtClean="0"/>
              <a:t>Marie</a:t>
            </a:r>
            <a:r>
              <a:rPr lang="ko-KR" altLang="en-US" sz="400" dirty="0" smtClean="0"/>
              <a:t> </a:t>
            </a:r>
            <a:r>
              <a:rPr lang="ko-KR" altLang="en-US" sz="400" dirty="0" err="1" smtClean="0"/>
              <a:t>Bertrand</a:t>
            </a:r>
            <a:r>
              <a:rPr lang="ko-KR" altLang="en-US" sz="400" dirty="0" smtClean="0"/>
              <a:t>&lt;/</a:t>
            </a:r>
            <a:r>
              <a:rPr lang="ko-KR" altLang="en-US" sz="400" dirty="0" err="1" smtClean="0"/>
              <a:t>td</a:t>
            </a:r>
            <a:r>
              <a:rPr lang="ko-KR" altLang="en-US" sz="400" dirty="0" smtClean="0"/>
              <a:t>&gt;</a:t>
            </a:r>
          </a:p>
          <a:p>
            <a:r>
              <a:rPr lang="ko-KR" altLang="en-US" sz="400" dirty="0" smtClean="0"/>
              <a:t>    &lt;</a:t>
            </a:r>
            <a:r>
              <a:rPr lang="ko-KR" altLang="en-US" sz="400" dirty="0" err="1" smtClean="0"/>
              <a:t>td</a:t>
            </a:r>
            <a:r>
              <a:rPr lang="ko-KR" altLang="en-US" sz="400" dirty="0" smtClean="0"/>
              <a:t>&gt;</a:t>
            </a:r>
            <a:r>
              <a:rPr lang="ko-KR" altLang="en-US" sz="400" dirty="0" err="1" smtClean="0"/>
              <a:t>France</a:t>
            </a:r>
            <a:r>
              <a:rPr lang="ko-KR" altLang="en-US" sz="400" dirty="0" smtClean="0"/>
              <a:t>&lt;/</a:t>
            </a:r>
            <a:r>
              <a:rPr lang="ko-KR" altLang="en-US" sz="400" dirty="0" err="1" smtClean="0"/>
              <a:t>td</a:t>
            </a:r>
            <a:r>
              <a:rPr lang="ko-KR" altLang="en-US" sz="400" dirty="0" smtClean="0"/>
              <a:t>&gt;</a:t>
            </a:r>
          </a:p>
          <a:p>
            <a:r>
              <a:rPr lang="ko-KR" altLang="en-US" sz="400" dirty="0" smtClean="0"/>
              <a:t>  &lt;/</a:t>
            </a:r>
            <a:r>
              <a:rPr lang="ko-KR" altLang="en-US" sz="400" dirty="0" err="1" smtClean="0"/>
              <a:t>tr</a:t>
            </a:r>
            <a:r>
              <a:rPr lang="ko-KR" altLang="en-US" sz="400" dirty="0" smtClean="0"/>
              <a:t>&gt;</a:t>
            </a:r>
          </a:p>
          <a:p>
            <a:r>
              <a:rPr lang="ko-KR" altLang="en-US" sz="400" dirty="0" smtClean="0"/>
              <a:t>&lt;/</a:t>
            </a:r>
            <a:r>
              <a:rPr lang="ko-KR" altLang="en-US" sz="400" dirty="0" err="1" smtClean="0"/>
              <a:t>table</a:t>
            </a:r>
            <a:r>
              <a:rPr lang="ko-KR" altLang="en-US" sz="400" dirty="0" smtClean="0"/>
              <a:t>&gt;</a:t>
            </a:r>
          </a:p>
          <a:p>
            <a:endParaRPr lang="ko-KR" altLang="en-US" sz="400" dirty="0" smtClean="0"/>
          </a:p>
          <a:p>
            <a:r>
              <a:rPr lang="ko-KR" altLang="en-US" sz="400" dirty="0" smtClean="0"/>
              <a:t>&lt;/</a:t>
            </a:r>
            <a:r>
              <a:rPr lang="ko-KR" altLang="en-US" sz="400" dirty="0" err="1" smtClean="0"/>
              <a:t>body</a:t>
            </a:r>
            <a:r>
              <a:rPr lang="ko-KR" altLang="en-US" sz="400" dirty="0" smtClean="0"/>
              <a:t>&gt;</a:t>
            </a:r>
          </a:p>
          <a:p>
            <a:r>
              <a:rPr lang="ko-KR" altLang="en-US" sz="400" dirty="0" smtClean="0"/>
              <a:t>&lt;/</a:t>
            </a:r>
            <a:r>
              <a:rPr lang="ko-KR" altLang="en-US" sz="400" dirty="0" err="1" smtClean="0"/>
              <a:t>html</a:t>
            </a:r>
            <a:r>
              <a:rPr lang="ko-KR" altLang="en-US" sz="400" dirty="0" smtClean="0"/>
              <a:t>&gt;</a:t>
            </a:r>
          </a:p>
          <a:p>
            <a:endParaRPr lang="ko-KR" altLang="en-US" sz="400" dirty="0" smtClean="0"/>
          </a:p>
          <a:p>
            <a:endParaRPr lang="ko-KR" altLang="en-US" sz="400" dirty="0"/>
          </a:p>
        </p:txBody>
      </p:sp>
    </p:spTree>
    <p:extLst>
      <p:ext uri="{BB962C8B-B14F-4D97-AF65-F5344CB8AC3E}">
        <p14:creationId xmlns:p14="http://schemas.microsoft.com/office/powerpoint/2010/main" val="8431509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06786" y="885182"/>
            <a:ext cx="5055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https://www.w3schools.com/css/css_navbar.asp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32688" y="41148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내비게이션바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8952" y="1911096"/>
            <a:ext cx="6611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Viewport</a:t>
            </a:r>
          </a:p>
          <a:p>
            <a:r>
              <a:rPr lang="en-US" altLang="ko-KR" dirty="0" smtClean="0"/>
              <a:t>Grid view</a:t>
            </a:r>
            <a:br>
              <a:rPr lang="en-US" altLang="ko-KR" dirty="0" smtClean="0"/>
            </a:br>
            <a:r>
              <a:rPr lang="en-US" altLang="ko-KR" dirty="0" smtClean="0"/>
              <a:t>https://www.w3schools.com/css/css_rwd_templates.asp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219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52926" y="403519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mtClean="0"/>
              <a:t>padding-top: 위쪽 패딩(안쪽 여백)을 설정.</a:t>
            </a:r>
          </a:p>
          <a:p>
            <a:r>
              <a:rPr lang="ko-KR" altLang="en-US" smtClean="0"/>
              <a:t>(예: padding-top: 10px;)</a:t>
            </a:r>
          </a:p>
          <a:p>
            <a:endParaRPr lang="ko-KR" altLang="en-US" smtClean="0"/>
          </a:p>
          <a:p>
            <a:r>
              <a:rPr lang="ko-KR" altLang="en-US" smtClean="0"/>
              <a:t>padding-right: 오른쪽 패딩을 설정.</a:t>
            </a:r>
          </a:p>
          <a:p>
            <a:r>
              <a:rPr lang="ko-KR" altLang="en-US" smtClean="0"/>
              <a:t>(예: padding-right: 15px;)</a:t>
            </a:r>
          </a:p>
          <a:p>
            <a:endParaRPr lang="ko-KR" altLang="en-US" smtClean="0"/>
          </a:p>
          <a:p>
            <a:r>
              <a:rPr lang="ko-KR" altLang="en-US" smtClean="0"/>
              <a:t>padding-bottom: 아래쪽 패딩을 설정.</a:t>
            </a:r>
          </a:p>
          <a:p>
            <a:r>
              <a:rPr lang="ko-KR" altLang="en-US" smtClean="0"/>
              <a:t>(예: padding-bottom: 20px;)</a:t>
            </a:r>
          </a:p>
          <a:p>
            <a:endParaRPr lang="ko-KR" altLang="en-US" smtClean="0"/>
          </a:p>
          <a:p>
            <a:r>
              <a:rPr lang="ko-KR" altLang="en-US" smtClean="0"/>
              <a:t>padding-left: 왼쪽 패딩을 설정.</a:t>
            </a:r>
          </a:p>
          <a:p>
            <a:r>
              <a:rPr lang="ko-KR" altLang="en-US" smtClean="0"/>
              <a:t>(예: padding-left: 25px;)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888832" y="1239304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 smtClean="0"/>
              <a:t>padding</a:t>
            </a:r>
            <a:r>
              <a:rPr lang="ko-KR" altLang="en-US" dirty="0" smtClean="0"/>
              <a:t> 속성을 이용해 모든 방향의 패딩을 한 줄로 설정 가능: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4개 값: 위, 오른쪽, 아래, 왼쪽 순서로 설정.</a:t>
            </a:r>
          </a:p>
          <a:p>
            <a:r>
              <a:rPr lang="ko-KR" altLang="en-US" dirty="0" smtClean="0"/>
              <a:t>(예: </a:t>
            </a:r>
            <a:r>
              <a:rPr lang="ko-KR" altLang="en-US" dirty="0" err="1" smtClean="0"/>
              <a:t>padding</a:t>
            </a:r>
            <a:r>
              <a:rPr lang="ko-KR" altLang="en-US" dirty="0" smtClean="0"/>
              <a:t>: 10px 15px 20px 25px;)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3개 값: 위, 좌우, 아래 순서로 설정.</a:t>
            </a:r>
          </a:p>
          <a:p>
            <a:r>
              <a:rPr lang="ko-KR" altLang="en-US" dirty="0" smtClean="0"/>
              <a:t>(예: </a:t>
            </a:r>
            <a:r>
              <a:rPr lang="ko-KR" altLang="en-US" dirty="0" err="1" smtClean="0"/>
              <a:t>padding</a:t>
            </a:r>
            <a:r>
              <a:rPr lang="ko-KR" altLang="en-US" dirty="0" smtClean="0"/>
              <a:t>: 10px 15px 20px;)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2개 값: 위아래, 좌우 순서로 설정.</a:t>
            </a:r>
          </a:p>
          <a:p>
            <a:r>
              <a:rPr lang="ko-KR" altLang="en-US" dirty="0" smtClean="0"/>
              <a:t>(예: </a:t>
            </a:r>
            <a:r>
              <a:rPr lang="ko-KR" altLang="en-US" dirty="0" err="1" smtClean="0"/>
              <a:t>padding</a:t>
            </a:r>
            <a:r>
              <a:rPr lang="ko-KR" altLang="en-US" dirty="0" smtClean="0"/>
              <a:t>: 10px 15px;)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1개 값: 모든 방향을 동일한 값으로 설정.</a:t>
            </a:r>
          </a:p>
          <a:p>
            <a:r>
              <a:rPr lang="ko-KR" altLang="en-US" dirty="0" smtClean="0"/>
              <a:t>(예: </a:t>
            </a:r>
            <a:r>
              <a:rPr lang="ko-KR" altLang="en-US" dirty="0" err="1" smtClean="0"/>
              <a:t>padding</a:t>
            </a:r>
            <a:r>
              <a:rPr lang="ko-KR" altLang="en-US" dirty="0" smtClean="0"/>
              <a:t>: 10px;)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7178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4378" y="610121"/>
            <a:ext cx="1179094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200" dirty="0" smtClean="0"/>
          </a:p>
          <a:p>
            <a:r>
              <a:rPr lang="ko-KR" altLang="en-US" sz="1200" dirty="0" smtClean="0"/>
              <a:t>CSS </a:t>
            </a:r>
            <a:r>
              <a:rPr lang="ko-KR" altLang="en-US" sz="1200" dirty="0" err="1" smtClean="0"/>
              <a:t>Dimension</a:t>
            </a:r>
            <a:r>
              <a:rPr lang="ko-KR" altLang="en-US" sz="1200" dirty="0" smtClean="0"/>
              <a:t> 관련 속성 정리</a:t>
            </a:r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width</a:t>
            </a:r>
            <a:r>
              <a:rPr lang="ko-KR" altLang="en-US" sz="1200" dirty="0" smtClean="0"/>
              <a:t>: 요소의 너비를 설정 (기본 내용 영역).</a:t>
            </a:r>
          </a:p>
          <a:p>
            <a:r>
              <a:rPr lang="ko-KR" altLang="en-US" sz="1200" dirty="0" smtClean="0"/>
              <a:t>(예: </a:t>
            </a:r>
            <a:r>
              <a:rPr lang="ko-KR" altLang="en-US" sz="1200" dirty="0" err="1" smtClean="0"/>
              <a:t>width</a:t>
            </a:r>
            <a:r>
              <a:rPr lang="ko-KR" altLang="en-US" sz="1200" dirty="0" smtClean="0"/>
              <a:t>: 100px;)</a:t>
            </a:r>
          </a:p>
          <a:p>
            <a:endParaRPr lang="ko-KR" altLang="en-US" sz="1200" dirty="0" smtClean="0"/>
          </a:p>
          <a:p>
            <a:r>
              <a:rPr lang="ko-KR" altLang="en-US" sz="1200" dirty="0" err="1" smtClean="0"/>
              <a:t>min-width</a:t>
            </a:r>
            <a:r>
              <a:rPr lang="ko-KR" altLang="en-US" sz="1200" dirty="0" smtClean="0"/>
              <a:t>: 요소가 가질 수 있는 최소 너비를 설정.</a:t>
            </a:r>
          </a:p>
          <a:p>
            <a:r>
              <a:rPr lang="ko-KR" altLang="en-US" sz="1200" dirty="0" smtClean="0"/>
              <a:t>(예: </a:t>
            </a:r>
            <a:r>
              <a:rPr lang="ko-KR" altLang="en-US" sz="1200" dirty="0" err="1" smtClean="0"/>
              <a:t>min-width</a:t>
            </a:r>
            <a:r>
              <a:rPr lang="ko-KR" altLang="en-US" sz="1200" dirty="0" smtClean="0"/>
              <a:t>: 200px;)</a:t>
            </a:r>
          </a:p>
          <a:p>
            <a:endParaRPr lang="ko-KR" altLang="en-US" sz="1200" dirty="0" smtClean="0"/>
          </a:p>
          <a:p>
            <a:r>
              <a:rPr lang="ko-KR" altLang="en-US" sz="1200" dirty="0" err="1" smtClean="0"/>
              <a:t>max-width</a:t>
            </a:r>
            <a:r>
              <a:rPr lang="ko-KR" altLang="en-US" sz="1200" dirty="0" smtClean="0"/>
              <a:t>: 요소가 가질 수 있는 최대 너비를 설정.</a:t>
            </a:r>
          </a:p>
          <a:p>
            <a:r>
              <a:rPr lang="ko-KR" altLang="en-US" sz="1200" dirty="0" smtClean="0"/>
              <a:t>(예: </a:t>
            </a:r>
            <a:r>
              <a:rPr lang="ko-KR" altLang="en-US" sz="1200" dirty="0" err="1" smtClean="0"/>
              <a:t>max-width</a:t>
            </a:r>
            <a:r>
              <a:rPr lang="ko-KR" altLang="en-US" sz="1200" dirty="0" smtClean="0"/>
              <a:t>: 400px;)</a:t>
            </a:r>
          </a:p>
          <a:p>
            <a:endParaRPr lang="ko-KR" altLang="en-US" sz="1200" dirty="0" smtClean="0"/>
          </a:p>
          <a:p>
            <a:r>
              <a:rPr lang="ko-KR" altLang="en-US" sz="1200" dirty="0" err="1" smtClean="0"/>
              <a:t>height</a:t>
            </a:r>
            <a:r>
              <a:rPr lang="ko-KR" altLang="en-US" sz="1200" dirty="0" smtClean="0"/>
              <a:t>: 요소의 높이를 설정.</a:t>
            </a:r>
          </a:p>
          <a:p>
            <a:r>
              <a:rPr lang="ko-KR" altLang="en-US" sz="1200" dirty="0" smtClean="0"/>
              <a:t>(예: </a:t>
            </a:r>
            <a:r>
              <a:rPr lang="ko-KR" altLang="en-US" sz="1200" dirty="0" err="1" smtClean="0"/>
              <a:t>height</a:t>
            </a:r>
            <a:r>
              <a:rPr lang="ko-KR" altLang="en-US" sz="1200" dirty="0" smtClean="0"/>
              <a:t>: 300px;)</a:t>
            </a:r>
          </a:p>
          <a:p>
            <a:endParaRPr lang="ko-KR" altLang="en-US" sz="1200" dirty="0" smtClean="0"/>
          </a:p>
          <a:p>
            <a:r>
              <a:rPr lang="ko-KR" altLang="en-US" sz="1200" dirty="0" err="1" smtClean="0"/>
              <a:t>min-height</a:t>
            </a:r>
            <a:r>
              <a:rPr lang="ko-KR" altLang="en-US" sz="1200" dirty="0" smtClean="0"/>
              <a:t>: 요소가 가질 수 있는 최소 높이를 설정.</a:t>
            </a:r>
          </a:p>
          <a:p>
            <a:r>
              <a:rPr lang="ko-KR" altLang="en-US" sz="1200" dirty="0" smtClean="0"/>
              <a:t>(예: </a:t>
            </a:r>
            <a:r>
              <a:rPr lang="ko-KR" altLang="en-US" sz="1200" dirty="0" err="1" smtClean="0"/>
              <a:t>min-height</a:t>
            </a:r>
            <a:r>
              <a:rPr lang="ko-KR" altLang="en-US" sz="1200" dirty="0" smtClean="0"/>
              <a:t>: 100px;)</a:t>
            </a:r>
          </a:p>
          <a:p>
            <a:endParaRPr lang="ko-KR" altLang="en-US" sz="1200" dirty="0" smtClean="0"/>
          </a:p>
          <a:p>
            <a:r>
              <a:rPr lang="ko-KR" altLang="en-US" sz="1200" dirty="0" err="1" smtClean="0"/>
              <a:t>max-height</a:t>
            </a:r>
            <a:r>
              <a:rPr lang="ko-KR" altLang="en-US" sz="1200" dirty="0" smtClean="0"/>
              <a:t>: 요소가 가질 수 있는 최대 높이를 설정.</a:t>
            </a:r>
          </a:p>
          <a:p>
            <a:r>
              <a:rPr lang="ko-KR" altLang="en-US" sz="1200" dirty="0" smtClean="0"/>
              <a:t>(예: </a:t>
            </a:r>
            <a:r>
              <a:rPr lang="ko-KR" altLang="en-US" sz="1200" dirty="0" err="1" smtClean="0"/>
              <a:t>max-height</a:t>
            </a:r>
            <a:r>
              <a:rPr lang="ko-KR" altLang="en-US" sz="1200" dirty="0" smtClean="0"/>
              <a:t>: 500px;)</a:t>
            </a:r>
          </a:p>
        </p:txBody>
      </p:sp>
    </p:spTree>
    <p:extLst>
      <p:ext uri="{BB962C8B-B14F-4D97-AF65-F5344CB8AC3E}">
        <p14:creationId xmlns:p14="http://schemas.microsoft.com/office/powerpoint/2010/main" val="766108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" y="993357"/>
            <a:ext cx="1216342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393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175" y="342900"/>
            <a:ext cx="634365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458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2505" y="204542"/>
            <a:ext cx="1144203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err="1" smtClean="0"/>
              <a:t>text-align</a:t>
            </a:r>
            <a:r>
              <a:rPr lang="ko-KR" altLang="en-US" sz="1600" dirty="0" smtClean="0"/>
              <a:t>: 텍스트의 수평 정렬 방식 설정 (예: </a:t>
            </a:r>
            <a:r>
              <a:rPr lang="ko-KR" altLang="en-US" sz="1600" dirty="0" err="1" smtClean="0"/>
              <a:t>left</a:t>
            </a:r>
            <a:r>
              <a:rPr lang="ko-KR" altLang="en-US" sz="1600" dirty="0" smtClean="0"/>
              <a:t>, </a:t>
            </a:r>
            <a:r>
              <a:rPr lang="ko-KR" altLang="en-US" sz="1600" dirty="0" err="1" smtClean="0"/>
              <a:t>right</a:t>
            </a:r>
            <a:r>
              <a:rPr lang="ko-KR" altLang="en-US" sz="1600" dirty="0" smtClean="0"/>
              <a:t>, </a:t>
            </a:r>
            <a:r>
              <a:rPr lang="ko-KR" altLang="en-US" sz="1600" dirty="0" err="1" smtClean="0"/>
              <a:t>center</a:t>
            </a:r>
            <a:r>
              <a:rPr lang="ko-KR" altLang="en-US" sz="1600" dirty="0" smtClean="0"/>
              <a:t>, </a:t>
            </a:r>
            <a:r>
              <a:rPr lang="ko-KR" altLang="en-US" sz="1600" dirty="0" err="1" smtClean="0"/>
              <a:t>justify</a:t>
            </a:r>
            <a:r>
              <a:rPr lang="ko-KR" altLang="en-US" sz="1600" dirty="0" smtClean="0"/>
              <a:t>).</a:t>
            </a:r>
            <a:r>
              <a:rPr lang="en-US" altLang="ko-KR" sz="1600" dirty="0" smtClean="0"/>
              <a:t>	</a:t>
            </a:r>
            <a:r>
              <a:rPr lang="ko-KR" altLang="en-US" sz="1600" dirty="0" smtClean="0"/>
              <a:t>(예: </a:t>
            </a:r>
            <a:r>
              <a:rPr lang="ko-KR" altLang="en-US" sz="1600" dirty="0" err="1" smtClean="0"/>
              <a:t>text-align</a:t>
            </a:r>
            <a:r>
              <a:rPr lang="ko-KR" altLang="en-US" sz="1600" dirty="0" smtClean="0"/>
              <a:t>: </a:t>
            </a:r>
            <a:r>
              <a:rPr lang="ko-KR" altLang="en-US" sz="1600" dirty="0" err="1" smtClean="0"/>
              <a:t>center</a:t>
            </a:r>
            <a:r>
              <a:rPr lang="ko-KR" altLang="en-US" sz="1600" dirty="0" smtClean="0"/>
              <a:t>;)</a:t>
            </a:r>
          </a:p>
          <a:p>
            <a:endParaRPr lang="ko-KR" altLang="en-US" sz="1600" dirty="0" smtClean="0"/>
          </a:p>
          <a:p>
            <a:r>
              <a:rPr lang="ko-KR" altLang="en-US" sz="1600" dirty="0" err="1" smtClean="0"/>
              <a:t>vertical-align</a:t>
            </a:r>
            <a:r>
              <a:rPr lang="ko-KR" altLang="en-US" sz="1600" dirty="0" smtClean="0"/>
              <a:t>: 텍스트나 인라인 요소의 수직 정렬 설정.</a:t>
            </a:r>
            <a:r>
              <a:rPr lang="en-US" altLang="ko-KR" sz="1600" dirty="0" smtClean="0"/>
              <a:t>			</a:t>
            </a:r>
            <a:r>
              <a:rPr lang="ko-KR" altLang="en-US" sz="1600" dirty="0" smtClean="0"/>
              <a:t>(예: </a:t>
            </a:r>
            <a:r>
              <a:rPr lang="ko-KR" altLang="en-US" sz="1600" dirty="0" err="1" smtClean="0"/>
              <a:t>vertical-align</a:t>
            </a:r>
            <a:r>
              <a:rPr lang="ko-KR" altLang="en-US" sz="1600" dirty="0" smtClean="0"/>
              <a:t>: </a:t>
            </a:r>
            <a:r>
              <a:rPr lang="ko-KR" altLang="en-US" sz="1600" dirty="0" err="1" smtClean="0"/>
              <a:t>middle</a:t>
            </a:r>
            <a:r>
              <a:rPr lang="ko-KR" altLang="en-US" sz="1600" dirty="0" smtClean="0"/>
              <a:t>;)</a:t>
            </a:r>
          </a:p>
          <a:p>
            <a:endParaRPr lang="ko-KR" altLang="en-US" sz="1600" dirty="0" smtClean="0"/>
          </a:p>
          <a:p>
            <a:r>
              <a:rPr lang="ko-KR" altLang="en-US" sz="1600" dirty="0" err="1" smtClean="0"/>
              <a:t>text-decoration-line</a:t>
            </a:r>
            <a:r>
              <a:rPr lang="ko-KR" altLang="en-US" sz="1600" dirty="0" smtClean="0"/>
              <a:t>: 텍스트에 적용할 장식 종류 설정 (</a:t>
            </a:r>
            <a:r>
              <a:rPr lang="ko-KR" altLang="en-US" sz="1600" dirty="0" err="1" smtClean="0"/>
              <a:t>underline</a:t>
            </a:r>
            <a:r>
              <a:rPr lang="ko-KR" altLang="en-US" sz="1600" dirty="0" smtClean="0"/>
              <a:t>, </a:t>
            </a:r>
            <a:r>
              <a:rPr lang="ko-KR" altLang="en-US" sz="1600" dirty="0" err="1" smtClean="0"/>
              <a:t>overline</a:t>
            </a:r>
            <a:r>
              <a:rPr lang="ko-KR" altLang="en-US" sz="1600" dirty="0" smtClean="0"/>
              <a:t>, </a:t>
            </a:r>
            <a:r>
              <a:rPr lang="ko-KR" altLang="en-US" sz="1600" dirty="0" err="1" smtClean="0"/>
              <a:t>line-through</a:t>
            </a:r>
            <a:r>
              <a:rPr lang="ko-KR" altLang="en-US" sz="1600" dirty="0" smtClean="0"/>
              <a:t>, </a:t>
            </a:r>
            <a:r>
              <a:rPr lang="ko-KR" altLang="en-US" sz="1600" dirty="0" err="1" smtClean="0"/>
              <a:t>none</a:t>
            </a:r>
            <a:r>
              <a:rPr lang="ko-KR" altLang="en-US" sz="1600" dirty="0" smtClean="0"/>
              <a:t>).</a:t>
            </a:r>
            <a:endParaRPr lang="en-US" altLang="ko-KR" sz="1600" dirty="0" smtClean="0"/>
          </a:p>
          <a:p>
            <a:r>
              <a:rPr lang="ko-KR" altLang="en-US" sz="1600" dirty="0" smtClean="0"/>
              <a:t>(예: </a:t>
            </a:r>
            <a:r>
              <a:rPr lang="ko-KR" altLang="en-US" sz="1600" dirty="0" err="1" smtClean="0"/>
              <a:t>text-decoration-line</a:t>
            </a:r>
            <a:r>
              <a:rPr lang="ko-KR" altLang="en-US" sz="1600" dirty="0" smtClean="0"/>
              <a:t>: </a:t>
            </a:r>
            <a:r>
              <a:rPr lang="ko-KR" altLang="en-US" sz="1600" dirty="0" err="1" smtClean="0"/>
              <a:t>underline</a:t>
            </a:r>
            <a:r>
              <a:rPr lang="ko-KR" altLang="en-US" sz="1600" dirty="0" smtClean="0"/>
              <a:t>;)</a:t>
            </a:r>
          </a:p>
          <a:p>
            <a:endParaRPr lang="ko-KR" altLang="en-US" sz="1600" dirty="0" smtClean="0"/>
          </a:p>
          <a:p>
            <a:r>
              <a:rPr lang="ko-KR" altLang="en-US" sz="1600" dirty="0" err="1" smtClean="0"/>
              <a:t>text-decoration-color</a:t>
            </a:r>
            <a:r>
              <a:rPr lang="ko-KR" altLang="en-US" sz="1600" dirty="0" smtClean="0"/>
              <a:t>: 텍스트 장식의 색상 설정.</a:t>
            </a:r>
            <a:r>
              <a:rPr lang="en-US" altLang="ko-KR" sz="1600" dirty="0" smtClean="0"/>
              <a:t>			</a:t>
            </a:r>
            <a:r>
              <a:rPr lang="ko-KR" altLang="en-US" sz="1600" dirty="0" smtClean="0"/>
              <a:t>(예: </a:t>
            </a:r>
            <a:r>
              <a:rPr lang="ko-KR" altLang="en-US" sz="1600" dirty="0" err="1" smtClean="0"/>
              <a:t>text-decoration-color</a:t>
            </a:r>
            <a:r>
              <a:rPr lang="ko-KR" altLang="en-US" sz="1600" dirty="0" smtClean="0"/>
              <a:t>: </a:t>
            </a:r>
            <a:r>
              <a:rPr lang="ko-KR" altLang="en-US" sz="1600" dirty="0" err="1" smtClean="0"/>
              <a:t>red</a:t>
            </a:r>
            <a:r>
              <a:rPr lang="ko-KR" altLang="en-US" sz="1600" dirty="0" smtClean="0"/>
              <a:t>;)</a:t>
            </a:r>
          </a:p>
          <a:p>
            <a:endParaRPr lang="ko-KR" altLang="en-US" sz="1600" dirty="0" smtClean="0"/>
          </a:p>
          <a:p>
            <a:r>
              <a:rPr lang="ko-KR" altLang="en-US" sz="1600" dirty="0" err="1" smtClean="0"/>
              <a:t>text-decoration-style</a:t>
            </a:r>
            <a:r>
              <a:rPr lang="ko-KR" altLang="en-US" sz="1600" dirty="0" smtClean="0"/>
              <a:t>: 텍스트 장식의 스타일 설정 (</a:t>
            </a:r>
            <a:r>
              <a:rPr lang="ko-KR" altLang="en-US" sz="1600" dirty="0" err="1" smtClean="0"/>
              <a:t>solid</a:t>
            </a:r>
            <a:r>
              <a:rPr lang="ko-KR" altLang="en-US" sz="1600" dirty="0" smtClean="0"/>
              <a:t>, </a:t>
            </a:r>
            <a:r>
              <a:rPr lang="ko-KR" altLang="en-US" sz="1600" dirty="0" err="1" smtClean="0"/>
              <a:t>dotted</a:t>
            </a:r>
            <a:r>
              <a:rPr lang="ko-KR" altLang="en-US" sz="1600" dirty="0" smtClean="0"/>
              <a:t>, </a:t>
            </a:r>
            <a:r>
              <a:rPr lang="ko-KR" altLang="en-US" sz="1600" dirty="0" err="1" smtClean="0"/>
              <a:t>dashed</a:t>
            </a:r>
            <a:r>
              <a:rPr lang="ko-KR" altLang="en-US" sz="1600" dirty="0" smtClean="0"/>
              <a:t>, </a:t>
            </a:r>
            <a:r>
              <a:rPr lang="ko-KR" altLang="en-US" sz="1600" dirty="0" err="1" smtClean="0"/>
              <a:t>wavy</a:t>
            </a:r>
            <a:r>
              <a:rPr lang="ko-KR" altLang="en-US" sz="1600" dirty="0" smtClean="0"/>
              <a:t>).</a:t>
            </a:r>
            <a:r>
              <a:rPr lang="en-US" altLang="ko-KR" sz="1600" dirty="0" smtClean="0"/>
              <a:t>	</a:t>
            </a:r>
            <a:r>
              <a:rPr lang="ko-KR" altLang="en-US" sz="1600" dirty="0" smtClean="0"/>
              <a:t>(예: </a:t>
            </a:r>
            <a:r>
              <a:rPr lang="ko-KR" altLang="en-US" sz="1600" dirty="0" err="1" smtClean="0"/>
              <a:t>text-decoration-style</a:t>
            </a:r>
            <a:r>
              <a:rPr lang="ko-KR" altLang="en-US" sz="1600" dirty="0" smtClean="0"/>
              <a:t>: </a:t>
            </a:r>
            <a:r>
              <a:rPr lang="ko-KR" altLang="en-US" sz="1600" dirty="0" err="1" smtClean="0"/>
              <a:t>dotted</a:t>
            </a:r>
            <a:r>
              <a:rPr lang="ko-KR" altLang="en-US" sz="1600" dirty="0" smtClean="0"/>
              <a:t>;)</a:t>
            </a:r>
          </a:p>
          <a:p>
            <a:endParaRPr lang="ko-KR" altLang="en-US" sz="1600" dirty="0" smtClean="0"/>
          </a:p>
          <a:p>
            <a:r>
              <a:rPr lang="ko-KR" altLang="en-US" sz="1600" dirty="0" err="1" smtClean="0"/>
              <a:t>text-decoration-thickness</a:t>
            </a:r>
            <a:r>
              <a:rPr lang="ko-KR" altLang="en-US" sz="1600" dirty="0" smtClean="0"/>
              <a:t>: 텍스트 장식의 두께 설정.</a:t>
            </a:r>
            <a:r>
              <a:rPr lang="en-US" altLang="ko-KR" sz="1600" dirty="0" smtClean="0"/>
              <a:t>			</a:t>
            </a:r>
            <a:r>
              <a:rPr lang="ko-KR" altLang="en-US" sz="1600" dirty="0" smtClean="0"/>
              <a:t>(예: </a:t>
            </a:r>
            <a:r>
              <a:rPr lang="ko-KR" altLang="en-US" sz="1600" dirty="0" err="1" smtClean="0"/>
              <a:t>text-decoration-thickness</a:t>
            </a:r>
            <a:r>
              <a:rPr lang="ko-KR" altLang="en-US" sz="1600" dirty="0" smtClean="0"/>
              <a:t>: 2px;)</a:t>
            </a:r>
          </a:p>
          <a:p>
            <a:endParaRPr lang="ko-KR" altLang="en-US" sz="1600" dirty="0" smtClean="0"/>
          </a:p>
          <a:p>
            <a:r>
              <a:rPr lang="ko-KR" altLang="en-US" sz="1600" dirty="0" err="1" smtClean="0"/>
              <a:t>text-decoration</a:t>
            </a:r>
            <a:r>
              <a:rPr lang="ko-KR" altLang="en-US" sz="1600" dirty="0" smtClean="0"/>
              <a:t>: 텍스트에 여러 장식 속성을 한 번에 설정.</a:t>
            </a:r>
            <a:r>
              <a:rPr lang="en-US" altLang="ko-KR" sz="1600" dirty="0" smtClean="0"/>
              <a:t>		</a:t>
            </a:r>
            <a:r>
              <a:rPr lang="ko-KR" altLang="en-US" sz="1600" dirty="0" smtClean="0"/>
              <a:t>(예: </a:t>
            </a:r>
            <a:r>
              <a:rPr lang="ko-KR" altLang="en-US" sz="1600" dirty="0" err="1" smtClean="0"/>
              <a:t>text-decoration</a:t>
            </a:r>
            <a:r>
              <a:rPr lang="ko-KR" altLang="en-US" sz="1600" dirty="0" smtClean="0"/>
              <a:t>: </a:t>
            </a:r>
            <a:r>
              <a:rPr lang="ko-KR" altLang="en-US" sz="1600" dirty="0" err="1" smtClean="0"/>
              <a:t>underline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dotted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red</a:t>
            </a:r>
            <a:r>
              <a:rPr lang="ko-KR" altLang="en-US" sz="1600" dirty="0" smtClean="0"/>
              <a:t>;)</a:t>
            </a:r>
          </a:p>
          <a:p>
            <a:endParaRPr lang="ko-KR" altLang="en-US" sz="1600" dirty="0" smtClean="0"/>
          </a:p>
          <a:p>
            <a:r>
              <a:rPr lang="ko-KR" altLang="en-US" sz="1600" dirty="0" err="1" smtClean="0"/>
              <a:t>text-transform</a:t>
            </a:r>
            <a:r>
              <a:rPr lang="ko-KR" altLang="en-US" sz="1600" dirty="0" smtClean="0"/>
              <a:t>: 텍스트의 대소문자 변환 설정 (</a:t>
            </a:r>
            <a:r>
              <a:rPr lang="ko-KR" altLang="en-US" sz="1600" dirty="0" err="1" smtClean="0"/>
              <a:t>uppercase</a:t>
            </a:r>
            <a:r>
              <a:rPr lang="ko-KR" altLang="en-US" sz="1600" dirty="0" smtClean="0"/>
              <a:t>, </a:t>
            </a:r>
            <a:r>
              <a:rPr lang="ko-KR" altLang="en-US" sz="1600" dirty="0" err="1" smtClean="0"/>
              <a:t>lowercase</a:t>
            </a:r>
            <a:r>
              <a:rPr lang="ko-KR" altLang="en-US" sz="1600" dirty="0" smtClean="0"/>
              <a:t>, </a:t>
            </a:r>
            <a:r>
              <a:rPr lang="ko-KR" altLang="en-US" sz="1600" dirty="0" err="1" smtClean="0"/>
              <a:t>capitalize</a:t>
            </a:r>
            <a:r>
              <a:rPr lang="ko-KR" altLang="en-US" sz="1600" dirty="0" smtClean="0"/>
              <a:t>).</a:t>
            </a:r>
            <a:r>
              <a:rPr lang="en-US" altLang="ko-KR" sz="1600" dirty="0" smtClean="0"/>
              <a:t>	</a:t>
            </a:r>
            <a:r>
              <a:rPr lang="ko-KR" altLang="en-US" sz="1600" dirty="0" smtClean="0"/>
              <a:t>(예: </a:t>
            </a:r>
            <a:r>
              <a:rPr lang="ko-KR" altLang="en-US" sz="1600" dirty="0" err="1" smtClean="0"/>
              <a:t>text-transform</a:t>
            </a:r>
            <a:r>
              <a:rPr lang="ko-KR" altLang="en-US" sz="1600" dirty="0" smtClean="0"/>
              <a:t>: </a:t>
            </a:r>
            <a:r>
              <a:rPr lang="ko-KR" altLang="en-US" sz="1600" dirty="0" err="1" smtClean="0"/>
              <a:t>uppercase</a:t>
            </a:r>
            <a:r>
              <a:rPr lang="ko-KR" altLang="en-US" sz="1600" dirty="0" smtClean="0"/>
              <a:t>;)</a:t>
            </a:r>
          </a:p>
          <a:p>
            <a:endParaRPr lang="ko-KR" altLang="en-US" sz="1600" dirty="0" smtClean="0"/>
          </a:p>
          <a:p>
            <a:r>
              <a:rPr lang="ko-KR" altLang="en-US" sz="1600" dirty="0" err="1" smtClean="0"/>
              <a:t>text-indent</a:t>
            </a:r>
            <a:r>
              <a:rPr lang="ko-KR" altLang="en-US" sz="1600" dirty="0" smtClean="0"/>
              <a:t>: 텍스트 첫 줄의 들여쓰기 설정.</a:t>
            </a:r>
            <a:r>
              <a:rPr lang="en-US" altLang="ko-KR" sz="1600" dirty="0" smtClean="0"/>
              <a:t>				</a:t>
            </a:r>
            <a:r>
              <a:rPr lang="ko-KR" altLang="en-US" sz="1600" dirty="0" smtClean="0"/>
              <a:t>(예: </a:t>
            </a:r>
            <a:r>
              <a:rPr lang="ko-KR" altLang="en-US" sz="1600" dirty="0" err="1" smtClean="0"/>
              <a:t>text-indent</a:t>
            </a:r>
            <a:r>
              <a:rPr lang="ko-KR" altLang="en-US" sz="1600" dirty="0" smtClean="0"/>
              <a:t>: 20px;)</a:t>
            </a:r>
          </a:p>
          <a:p>
            <a:endParaRPr lang="ko-KR" altLang="en-US" sz="1600" dirty="0" smtClean="0"/>
          </a:p>
          <a:p>
            <a:r>
              <a:rPr lang="ko-KR" altLang="en-US" sz="1600" dirty="0" err="1" smtClean="0"/>
              <a:t>letter-spacing</a:t>
            </a:r>
            <a:r>
              <a:rPr lang="ko-KR" altLang="en-US" sz="1600" dirty="0" smtClean="0"/>
              <a:t>: 텍스트 문자 간의 간격 설정.</a:t>
            </a:r>
            <a:r>
              <a:rPr lang="en-US" altLang="ko-KR" sz="1600" dirty="0" smtClean="0"/>
              <a:t>				</a:t>
            </a:r>
            <a:r>
              <a:rPr lang="ko-KR" altLang="en-US" sz="1600" dirty="0" smtClean="0"/>
              <a:t>(예: </a:t>
            </a:r>
            <a:r>
              <a:rPr lang="ko-KR" altLang="en-US" sz="1600" dirty="0" err="1" smtClean="0"/>
              <a:t>letter-spacing</a:t>
            </a:r>
            <a:r>
              <a:rPr lang="ko-KR" altLang="en-US" sz="1600" dirty="0" smtClean="0"/>
              <a:t>: 1px;)</a:t>
            </a:r>
          </a:p>
          <a:p>
            <a:endParaRPr lang="ko-KR" altLang="en-US" sz="1600" dirty="0" smtClean="0"/>
          </a:p>
          <a:p>
            <a:r>
              <a:rPr lang="ko-KR" altLang="en-US" sz="1600" dirty="0" err="1" smtClean="0"/>
              <a:t>line-height</a:t>
            </a:r>
            <a:r>
              <a:rPr lang="ko-KR" altLang="en-US" sz="1600" dirty="0" smtClean="0"/>
              <a:t>: 텍스트 줄 간격 설정.</a:t>
            </a:r>
            <a:r>
              <a:rPr lang="en-US" altLang="ko-KR" sz="1600" dirty="0" smtClean="0"/>
              <a:t>					</a:t>
            </a:r>
            <a:r>
              <a:rPr lang="ko-KR" altLang="en-US" sz="1600" dirty="0" smtClean="0"/>
              <a:t>(예: </a:t>
            </a:r>
            <a:r>
              <a:rPr lang="ko-KR" altLang="en-US" sz="1600" dirty="0" err="1" smtClean="0"/>
              <a:t>line-height</a:t>
            </a:r>
            <a:r>
              <a:rPr lang="ko-KR" altLang="en-US" sz="1600" dirty="0" smtClean="0"/>
              <a:t>: 1.5;)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10176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09337" y="536139"/>
            <a:ext cx="1061987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/>
              <a:t>word-spacing</a:t>
            </a:r>
            <a:r>
              <a:rPr lang="ko-KR" altLang="en-US" dirty="0" smtClean="0"/>
              <a:t>: 단어 간의 간격 설정.</a:t>
            </a:r>
          </a:p>
          <a:p>
            <a:r>
              <a:rPr lang="ko-KR" altLang="en-US" dirty="0" smtClean="0"/>
              <a:t>(예: </a:t>
            </a:r>
            <a:r>
              <a:rPr lang="ko-KR" altLang="en-US" dirty="0" err="1" smtClean="0"/>
              <a:t>word-spacing</a:t>
            </a:r>
            <a:r>
              <a:rPr lang="ko-KR" altLang="en-US" dirty="0" smtClean="0"/>
              <a:t>: 5px;)</a:t>
            </a:r>
          </a:p>
          <a:p>
            <a:endParaRPr lang="en-US" altLang="ko-KR" dirty="0" smtClean="0"/>
          </a:p>
          <a:p>
            <a:endParaRPr lang="ko-KR" altLang="en-US" dirty="0" smtClean="0"/>
          </a:p>
          <a:p>
            <a:r>
              <a:rPr lang="ko-KR" altLang="en-US" dirty="0" err="1" smtClean="0"/>
              <a:t>white-space</a:t>
            </a:r>
            <a:r>
              <a:rPr lang="ko-KR" altLang="en-US" dirty="0" smtClean="0"/>
              <a:t>: 텍스트의 공백 처리 방식을 설정 (</a:t>
            </a:r>
            <a:r>
              <a:rPr lang="ko-KR" altLang="en-US" dirty="0" err="1" smtClean="0"/>
              <a:t>normal</a:t>
            </a:r>
            <a:r>
              <a:rPr lang="ko-KR" altLang="en-US" dirty="0" smtClean="0"/>
              <a:t>, </a:t>
            </a:r>
            <a:r>
              <a:rPr lang="ko-KR" altLang="en-US" dirty="0" err="1" smtClean="0"/>
              <a:t>nowrap</a:t>
            </a:r>
            <a:r>
              <a:rPr lang="ko-KR" altLang="en-US" dirty="0" smtClean="0"/>
              <a:t>, </a:t>
            </a:r>
            <a:r>
              <a:rPr lang="ko-KR" altLang="en-US" dirty="0" err="1" smtClean="0"/>
              <a:t>pre</a:t>
            </a:r>
            <a:r>
              <a:rPr lang="ko-KR" altLang="en-US" dirty="0" smtClean="0"/>
              <a:t>, </a:t>
            </a:r>
            <a:r>
              <a:rPr lang="ko-KR" altLang="en-US" dirty="0" err="1" smtClean="0"/>
              <a:t>pre-wrap</a:t>
            </a:r>
            <a:r>
              <a:rPr lang="ko-KR" altLang="en-US" dirty="0" smtClean="0"/>
              <a:t>, </a:t>
            </a:r>
            <a:r>
              <a:rPr lang="ko-KR" altLang="en-US" dirty="0" err="1" smtClean="0"/>
              <a:t>pre-line</a:t>
            </a:r>
            <a:r>
              <a:rPr lang="ko-KR" altLang="en-US" dirty="0" smtClean="0"/>
              <a:t>).</a:t>
            </a:r>
          </a:p>
          <a:p>
            <a:r>
              <a:rPr lang="ko-KR" altLang="en-US" dirty="0" smtClean="0"/>
              <a:t>(예: </a:t>
            </a:r>
            <a:r>
              <a:rPr lang="ko-KR" altLang="en-US" dirty="0" err="1" smtClean="0"/>
              <a:t>white-space</a:t>
            </a:r>
            <a:r>
              <a:rPr lang="ko-KR" altLang="en-US" dirty="0" smtClean="0"/>
              <a:t>: </a:t>
            </a:r>
            <a:r>
              <a:rPr lang="ko-KR" altLang="en-US" dirty="0" err="1" smtClean="0"/>
              <a:t>nowrap</a:t>
            </a:r>
            <a:r>
              <a:rPr lang="ko-KR" altLang="en-US" dirty="0" smtClean="0"/>
              <a:t>;)</a:t>
            </a:r>
          </a:p>
          <a:p>
            <a:r>
              <a:rPr lang="en-US" altLang="ko-KR" dirty="0" smtClean="0"/>
              <a:t>white-space </a:t>
            </a:r>
            <a:r>
              <a:rPr lang="ko-KR" altLang="en-US" dirty="0" smtClean="0"/>
              <a:t>속성은 텍스트가 화면에 표시될 때 공백과 </a:t>
            </a:r>
            <a:r>
              <a:rPr lang="ko-KR" altLang="en-US" dirty="0" err="1" smtClean="0"/>
              <a:t>줄바꿈을</a:t>
            </a:r>
            <a:r>
              <a:rPr lang="ko-KR" altLang="en-US" dirty="0" smtClean="0"/>
              <a:t> 어떻게 처리할지 결정합니다</a:t>
            </a:r>
            <a:r>
              <a:rPr lang="en-US" altLang="ko-KR" dirty="0" smtClean="0"/>
              <a:t>.</a:t>
            </a:r>
          </a:p>
          <a:p>
            <a:endParaRPr lang="ko-KR" altLang="en-US" dirty="0" smtClean="0"/>
          </a:p>
          <a:p>
            <a:r>
              <a:rPr lang="ko-KR" altLang="en-US" dirty="0" err="1" smtClean="0"/>
              <a:t>text-shadow</a:t>
            </a:r>
            <a:r>
              <a:rPr lang="ko-KR" altLang="en-US" dirty="0" smtClean="0"/>
              <a:t>: 텍스트에 그림자 효과 추가.</a:t>
            </a:r>
          </a:p>
          <a:p>
            <a:r>
              <a:rPr lang="ko-KR" altLang="en-US" dirty="0" smtClean="0"/>
              <a:t>(예: </a:t>
            </a:r>
            <a:r>
              <a:rPr lang="ko-KR" altLang="en-US" dirty="0" err="1" smtClean="0"/>
              <a:t>text-shadow</a:t>
            </a:r>
            <a:r>
              <a:rPr lang="ko-KR" altLang="en-US" dirty="0" smtClean="0"/>
              <a:t>: 2px 2px 4px </a:t>
            </a:r>
            <a:r>
              <a:rPr lang="ko-KR" altLang="en-US" dirty="0" err="1" smtClean="0"/>
              <a:t>rgba</a:t>
            </a:r>
            <a:r>
              <a:rPr lang="ko-KR" altLang="en-US" dirty="0" smtClean="0"/>
              <a:t>(0, 0, 0, 0.5);)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9015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1221</Words>
  <Application>Microsoft Office PowerPoint</Application>
  <PresentationFormat>와이드스크린</PresentationFormat>
  <Paragraphs>239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9" baseType="lpstr">
      <vt:lpstr>Arial Unicode MS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</dc:creator>
  <cp:lastModifiedBy>tj</cp:lastModifiedBy>
  <cp:revision>8</cp:revision>
  <dcterms:created xsi:type="dcterms:W3CDTF">2024-12-18T05:42:06Z</dcterms:created>
  <dcterms:modified xsi:type="dcterms:W3CDTF">2024-12-18T07:06:30Z</dcterms:modified>
</cp:coreProperties>
</file>