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69" r:id="rId3"/>
    <p:sldId id="363" r:id="rId4"/>
    <p:sldId id="371" r:id="rId5"/>
    <p:sldId id="370" r:id="rId6"/>
    <p:sldId id="373" r:id="rId7"/>
    <p:sldId id="372" r:id="rId8"/>
    <p:sldId id="365" r:id="rId9"/>
    <p:sldId id="366" r:id="rId10"/>
    <p:sldId id="367" r:id="rId11"/>
    <p:sldId id="368" r:id="rId12"/>
    <p:sldId id="362" r:id="rId13"/>
    <p:sldId id="374" r:id="rId14"/>
    <p:sldId id="379" r:id="rId15"/>
    <p:sldId id="375" r:id="rId16"/>
    <p:sldId id="376" r:id="rId17"/>
    <p:sldId id="377" r:id="rId18"/>
    <p:sldId id="378" r:id="rId19"/>
    <p:sldId id="380" r:id="rId20"/>
    <p:sldId id="382" r:id="rId21"/>
    <p:sldId id="383" r:id="rId22"/>
    <p:sldId id="408" r:id="rId23"/>
    <p:sldId id="409" r:id="rId24"/>
    <p:sldId id="410" r:id="rId25"/>
    <p:sldId id="321" r:id="rId26"/>
    <p:sldId id="322" r:id="rId27"/>
    <p:sldId id="323" r:id="rId28"/>
    <p:sldId id="325" r:id="rId29"/>
    <p:sldId id="327" r:id="rId30"/>
    <p:sldId id="387" r:id="rId31"/>
    <p:sldId id="360" r:id="rId32"/>
    <p:sldId id="404" r:id="rId33"/>
    <p:sldId id="405" r:id="rId34"/>
    <p:sldId id="406" r:id="rId35"/>
    <p:sldId id="407" r:id="rId36"/>
    <p:sldId id="398" r:id="rId37"/>
    <p:sldId id="399" r:id="rId38"/>
    <p:sldId id="388" r:id="rId39"/>
    <p:sldId id="389" r:id="rId40"/>
    <p:sldId id="390" r:id="rId41"/>
    <p:sldId id="391" r:id="rId42"/>
    <p:sldId id="393" r:id="rId43"/>
    <p:sldId id="394" r:id="rId44"/>
    <p:sldId id="395" r:id="rId45"/>
    <p:sldId id="400" r:id="rId46"/>
    <p:sldId id="385" r:id="rId47"/>
    <p:sldId id="386" r:id="rId48"/>
    <p:sldId id="401" r:id="rId49"/>
    <p:sldId id="402" r:id="rId50"/>
    <p:sldId id="384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16" autoAdjust="0"/>
    <p:restoredTop sz="94616" autoAdjust="0"/>
  </p:normalViewPr>
  <p:slideViewPr>
    <p:cSldViewPr>
      <p:cViewPr varScale="1">
        <p:scale>
          <a:sx n="53" d="100"/>
          <a:sy n="53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55A65-986D-4CF9-8A41-B6576F90E5A3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EABA5-5CD3-4660-86CB-3CF738B26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5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61B50291-FFDD-44D7-A3A6-F58D2622C891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44648263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56972853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81818224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-20638" y="1052513"/>
            <a:ext cx="2339976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209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1054100"/>
            <a:ext cx="233997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396875"/>
            <a:ext cx="990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4BAA094-4585-4D6D-8DE7-82A31996CB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5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07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CSS3 </a:t>
            </a:r>
            <a:r>
              <a:rPr lang="ko-KR" altLang="en-US" b="1" dirty="0" smtClean="0">
                <a:solidFill>
                  <a:schemeClr val="bg1"/>
                </a:solidFill>
              </a:rPr>
              <a:t>속성 </a:t>
            </a:r>
            <a:r>
              <a:rPr lang="en-US" altLang="ko-KR" b="1" dirty="0" smtClean="0">
                <a:solidFill>
                  <a:schemeClr val="bg1"/>
                </a:solidFill>
              </a:rPr>
              <a:t>DIV</a:t>
            </a: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디스플레이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8351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4.2 </a:t>
            </a:r>
            <a:r>
              <a:rPr lang="ko-KR" altLang="en-US" b="1"/>
              <a:t>화면에 나태내기 </a:t>
            </a:r>
            <a:r>
              <a:rPr lang="en-US" altLang="ko-KR" b="1"/>
              <a:t>– display </a:t>
            </a:r>
            <a:r>
              <a:rPr lang="ko-KR" altLang="en-US" b="1"/>
              <a:t>속성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28775"/>
            <a:ext cx="3959225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51250"/>
            <a:ext cx="396081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883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디스플레이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8351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4.2 </a:t>
            </a:r>
            <a:r>
              <a:rPr lang="ko-KR" altLang="en-US" b="1"/>
              <a:t>화면에 나태내기 </a:t>
            </a:r>
            <a:r>
              <a:rPr lang="en-US" altLang="ko-KR" b="1"/>
              <a:t>– display </a:t>
            </a:r>
            <a:r>
              <a:rPr lang="ko-KR" altLang="en-US" b="1"/>
              <a:t>속성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212725" y="1196975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8677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89138"/>
            <a:ext cx="77724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402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16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58959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55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328592"/>
          </a:xfrm>
        </p:spPr>
        <p:txBody>
          <a:bodyPr/>
          <a:lstStyle/>
          <a:p>
            <a:pPr latinLnBrk="0"/>
            <a:r>
              <a:rPr lang="en-US" altLang="ko-KR" sz="900" dirty="0"/>
              <a:t>&lt;html&gt;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&lt;head&gt;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&lt;title&gt;07DIV-float.html&lt;/title&gt;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&lt;style&gt;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.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{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WIDTH:100PX;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HEIGHT:100PX;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BACKGROUND-COLOR:RED;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MARGIN:0PX;PADDING:0PX;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}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.BOX{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WIDTH:100PX;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HEIGHT:100PX;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BACKGROUND-COLOR:RED;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MARGIN:10PX;PADDING:20PX;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</a:t>
            </a:r>
            <a:r>
              <a:rPr lang="en-US" altLang="ko-KR" sz="900" dirty="0" err="1"/>
              <a:t>FLOAT:none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}</a:t>
            </a:r>
            <a:endParaRPr lang="ko-KR" altLang="ko-KR" sz="900" dirty="0"/>
          </a:p>
          <a:p>
            <a:pPr latinLnBrk="0"/>
            <a:r>
              <a:rPr lang="en-US" altLang="ko-KR" sz="900" dirty="0"/>
              <a:t> 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&lt;/style&gt;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&lt;/head&gt;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&lt;body&gt;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CLASS="BOX"&gt;1&lt;/DIV&gt;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CLASS="BOX"&gt;2&lt;/DIV&gt;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CLASS="BOX"&gt;3&lt;/DIV&gt;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CLASS="BOX"&gt;4&lt;/DIV&gt;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CLASS="BOX"&gt;5&lt;/DIV&gt;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"&gt;1&lt;/DIV&gt;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"&gt;2&lt;/DIV&gt;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"&gt;3&lt;/DIV&gt;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"&gt;4&lt;/DIV&gt;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&lt;div CLASS="</a:t>
            </a:r>
            <a:r>
              <a:rPr lang="en-US" altLang="ko-KR" sz="900" dirty="0" err="1"/>
              <a:t>BOXf</a:t>
            </a:r>
            <a:r>
              <a:rPr lang="en-US" altLang="ko-KR" sz="900" dirty="0"/>
              <a:t>"&gt;5&lt;/DIV&gt;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	</a:t>
            </a:r>
            <a:endParaRPr lang="ko-KR" altLang="ko-KR" sz="900" dirty="0"/>
          </a:p>
          <a:p>
            <a:pPr latinLnBrk="0"/>
            <a:r>
              <a:rPr lang="en-US" altLang="ko-KR" sz="900" dirty="0"/>
              <a:t>	&lt;/body&gt;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 </a:t>
            </a:r>
            <a:endParaRPr lang="ko-KR" altLang="ko-KR" sz="900" dirty="0"/>
          </a:p>
          <a:p>
            <a:pPr latinLnBrk="0"/>
            <a:r>
              <a:rPr lang="en-US" altLang="ko-KR" sz="900" dirty="0"/>
              <a:t>&lt;/html&gt;</a:t>
            </a:r>
            <a:endParaRPr lang="ko-KR" altLang="ko-KR" sz="900" dirty="0"/>
          </a:p>
          <a:p>
            <a:pPr latinLnBrk="0"/>
            <a:r>
              <a:rPr lang="en-US" altLang="ko-KR" sz="900" dirty="0"/>
              <a:t> </a:t>
            </a:r>
            <a:endParaRPr lang="ko-KR" altLang="ko-KR" sz="900" dirty="0"/>
          </a:p>
          <a:p>
            <a:pPr latinLnBrk="0"/>
            <a:r>
              <a:rPr lang="en-US" altLang="ko-KR" sz="900" dirty="0"/>
              <a:t> </a:t>
            </a:r>
            <a:endParaRPr lang="ko-KR" altLang="ko-KR" sz="900" dirty="0"/>
          </a:p>
          <a:p>
            <a:endParaRPr lang="ko-KR" altLang="en-US" sz="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14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" y="188640"/>
            <a:ext cx="5467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644008" y="40466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4367132" cy="248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55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4767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55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4738051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5468268" cy="627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922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04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192688"/>
          </a:xfrm>
        </p:spPr>
        <p:txBody>
          <a:bodyPr/>
          <a:lstStyle/>
          <a:p>
            <a:pPr latinLnBrk="0"/>
            <a:r>
              <a:rPr lang="en-US" altLang="ko-KR" dirty="0" smtClean="0"/>
              <a:t>DIV</a:t>
            </a:r>
            <a:r>
              <a:rPr lang="en-US" altLang="ko-KR" dirty="0"/>
              <a:t>, SPAN </a:t>
            </a:r>
            <a:r>
              <a:rPr lang="ko-KR" altLang="ko-KR" dirty="0"/>
              <a:t>태그는 대표적인 공간 분할 태그이다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DIV :block</a:t>
            </a:r>
            <a:r>
              <a:rPr lang="ko-KR" altLang="ko-KR" dirty="0"/>
              <a:t>형식으로 공간을 분할한다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816" y="4293096"/>
            <a:ext cx="5731510" cy="1951355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49902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001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C:\Users\Administrator\Desktop\07html\DIV\DIV설명img\화면 캡쳐013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6696744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9874"/>
            <a:ext cx="3989269" cy="575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904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z="300" dirty="0"/>
              <a:t>아래 예제를 사용해서 확인해 보자</a:t>
            </a:r>
            <a:r>
              <a:rPr lang="en-US" altLang="ko-KR" sz="300" dirty="0"/>
              <a:t>.</a:t>
            </a:r>
            <a:endParaRPr lang="ko-KR" altLang="ko-KR" sz="300" dirty="0"/>
          </a:p>
          <a:p>
            <a:pPr latinLnBrk="0"/>
            <a:r>
              <a:rPr lang="en-US" altLang="ko-KR" sz="300" dirty="0"/>
              <a:t>&lt;html&gt;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&lt;head&gt;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&lt;title&gt;08overflow.html&lt;/title&gt;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&lt;style&gt;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&lt;!--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overflow </a:t>
            </a:r>
            <a:r>
              <a:rPr lang="ko-KR" altLang="ko-KR" sz="300" dirty="0" err="1"/>
              <a:t>화면보다내용이더길때어떻게보일지선택하는속성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--&gt;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.</a:t>
            </a:r>
            <a:r>
              <a:rPr lang="en-US" altLang="ko-KR" sz="300" dirty="0" err="1"/>
              <a:t>visible,.hidden,.scroll,.auto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{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width:400px;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height:100px;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background-color:#ffd9fa;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}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.visible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{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</a:t>
            </a:r>
            <a:r>
              <a:rPr lang="en-US" altLang="ko-KR" sz="300" dirty="0" err="1"/>
              <a:t>overflow:visible</a:t>
            </a:r>
            <a:r>
              <a:rPr lang="en-US" altLang="ko-KR" sz="300" dirty="0"/>
              <a:t>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}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.hidden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{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</a:t>
            </a:r>
            <a:r>
              <a:rPr lang="en-US" altLang="ko-KR" sz="300" dirty="0" err="1"/>
              <a:t>overflow:hidden</a:t>
            </a:r>
            <a:r>
              <a:rPr lang="en-US" altLang="ko-KR" sz="300" dirty="0"/>
              <a:t>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}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.scroll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{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</a:t>
            </a:r>
            <a:r>
              <a:rPr lang="en-US" altLang="ko-KR" sz="300" dirty="0" err="1"/>
              <a:t>overflow:scroll</a:t>
            </a:r>
            <a:r>
              <a:rPr lang="en-US" altLang="ko-KR" sz="300" dirty="0"/>
              <a:t>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}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.auto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{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</a:t>
            </a:r>
            <a:r>
              <a:rPr lang="en-US" altLang="ko-KR" sz="300" dirty="0" err="1"/>
              <a:t>overflow:auto</a:t>
            </a:r>
            <a:r>
              <a:rPr lang="en-US" altLang="ko-KR" sz="300" dirty="0"/>
              <a:t>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}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&lt;/style&gt;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&lt;/head&gt;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&lt;body&gt;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&lt;div CLASS="visible"&gt; 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.&lt;/DIV&gt;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&lt;div CLASS="hidden"&gt; 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.&lt;/DIV&gt;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&lt;div CLASS="scroll"&gt; 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.&lt;/DIV&gt;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&lt;div CLASS="auto"&gt; 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auto : </a:t>
            </a:r>
            <a:r>
              <a:rPr lang="ko-KR" altLang="ko-KR" sz="300" dirty="0" err="1"/>
              <a:t>내용이잘릴때만스크롤바가보인다</a:t>
            </a:r>
            <a:r>
              <a:rPr lang="en-US" altLang="ko-KR" sz="300" dirty="0"/>
              <a:t>.&lt;/DIV&gt;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&lt;p&gt;&amp;</a:t>
            </a:r>
            <a:r>
              <a:rPr lang="en-US" altLang="ko-KR" sz="300" dirty="0" err="1"/>
              <a:t>nbsp</a:t>
            </a:r>
            <a:r>
              <a:rPr lang="en-US" altLang="ko-KR" sz="300" dirty="0"/>
              <a:t>;&lt;/p&gt;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&lt;div CLASS="auto"&gt; visible : </a:t>
            </a:r>
            <a:r>
              <a:rPr lang="ko-KR" altLang="ko-KR" sz="300" dirty="0" err="1"/>
              <a:t>내용이길어도그대로보여줌</a:t>
            </a:r>
            <a:r>
              <a:rPr lang="en-US" altLang="ko-KR" sz="300" dirty="0"/>
              <a:t>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hidden : </a:t>
            </a:r>
            <a:r>
              <a:rPr lang="ko-KR" altLang="ko-KR" sz="300" dirty="0" err="1"/>
              <a:t>내용이넘치면자른다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scroll : </a:t>
            </a:r>
            <a:r>
              <a:rPr lang="ko-KR" altLang="ko-KR" sz="300" dirty="0" err="1"/>
              <a:t>내용이넘치지않아도항상스크롤바가보인다</a:t>
            </a:r>
            <a:r>
              <a:rPr lang="en-US" altLang="ko-KR" sz="300" dirty="0"/>
              <a:t>.&lt;</a:t>
            </a:r>
            <a:r>
              <a:rPr lang="en-US" altLang="ko-KR" sz="300" dirty="0" err="1"/>
              <a:t>br</a:t>
            </a:r>
            <a:r>
              <a:rPr lang="en-US" altLang="ko-KR" sz="300" dirty="0"/>
              <a:t>&gt;&lt;/DIV&gt;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	</a:t>
            </a:r>
            <a:endParaRPr lang="ko-KR" altLang="ko-KR" sz="300" dirty="0"/>
          </a:p>
          <a:p>
            <a:pPr latinLnBrk="0"/>
            <a:r>
              <a:rPr lang="en-US" altLang="ko-KR" sz="300" dirty="0"/>
              <a:t>	&lt;/body&gt;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pPr latinLnBrk="0"/>
            <a:r>
              <a:rPr lang="en-US" altLang="ko-KR" sz="300" dirty="0"/>
              <a:t>&lt;/html&gt;</a:t>
            </a:r>
            <a:endParaRPr lang="ko-KR" altLang="ko-KR" sz="300" dirty="0"/>
          </a:p>
          <a:p>
            <a:pPr latinLnBrk="0"/>
            <a:r>
              <a:rPr lang="en-US" altLang="ko-KR" sz="300" dirty="0"/>
              <a:t> </a:t>
            </a:r>
            <a:endParaRPr lang="ko-KR" altLang="ko-KR" sz="300" dirty="0"/>
          </a:p>
          <a:p>
            <a:endParaRPr lang="ko-KR" altLang="en-US" sz="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04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4" y="188640"/>
            <a:ext cx="637392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000372"/>
            <a:ext cx="6724540" cy="31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21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24744"/>
            <a:ext cx="6305550" cy="3943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9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&lt;html&gt;</a:t>
            </a:r>
            <a:endParaRPr lang="ko-KR" altLang="ko-KR" dirty="0"/>
          </a:p>
          <a:p>
            <a:pPr latinLnBrk="0"/>
            <a:r>
              <a:rPr lang="en-US" altLang="ko-KR" dirty="0"/>
              <a:t>&lt;head&gt;</a:t>
            </a:r>
            <a:endParaRPr lang="ko-KR" altLang="ko-KR" dirty="0"/>
          </a:p>
          <a:p>
            <a:pPr latinLnBrk="0"/>
            <a:r>
              <a:rPr lang="en-US" altLang="ko-KR" dirty="0"/>
              <a:t>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"&gt;</a:t>
            </a:r>
            <a:endParaRPr lang="ko-KR" altLang="ko-KR" dirty="0"/>
          </a:p>
          <a:p>
            <a:pPr latinLnBrk="0"/>
            <a:r>
              <a:rPr lang="en-US" altLang="ko-KR" dirty="0"/>
              <a:t>div{</a:t>
            </a:r>
            <a:endParaRPr lang="ko-KR" altLang="ko-KR" dirty="0"/>
          </a:p>
          <a:p>
            <a:pPr latinLnBrk="0"/>
            <a:r>
              <a:rPr lang="en-US" altLang="ko-KR" dirty="0"/>
              <a:t>width:100px;</a:t>
            </a:r>
            <a:endParaRPr lang="ko-KR" altLang="ko-KR" dirty="0"/>
          </a:p>
          <a:p>
            <a:pPr latinLnBrk="0"/>
            <a:r>
              <a:rPr lang="en-US" altLang="ko-KR" dirty="0"/>
              <a:t>height: 100px;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#a {</a:t>
            </a:r>
            <a:endParaRPr lang="ko-KR" altLang="ko-KR" dirty="0"/>
          </a:p>
          <a:p>
            <a:pPr latinLnBrk="0"/>
            <a:r>
              <a:rPr lang="en-US" altLang="ko-KR" dirty="0" err="1"/>
              <a:t>background-color:yellow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#b {</a:t>
            </a:r>
            <a:endParaRPr lang="ko-KR" altLang="ko-KR" dirty="0"/>
          </a:p>
          <a:p>
            <a:pPr latinLnBrk="0"/>
            <a:r>
              <a:rPr lang="en-US" altLang="ko-KR" dirty="0"/>
              <a:t>background-color:#2F9D27;</a:t>
            </a:r>
            <a:endParaRPr lang="ko-KR" altLang="ko-KR" dirty="0"/>
          </a:p>
          <a:p>
            <a:pPr latinLnBrk="0"/>
            <a:r>
              <a:rPr lang="en-US" altLang="ko-KR" dirty="0"/>
              <a:t>visibility: hidden;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#c {</a:t>
            </a:r>
            <a:endParaRPr lang="ko-KR" altLang="ko-KR" dirty="0"/>
          </a:p>
          <a:p>
            <a:pPr latinLnBrk="0"/>
            <a:r>
              <a:rPr lang="en-US" altLang="ko-KR" dirty="0"/>
              <a:t>background-color:#F29661;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&lt;/style&gt;</a:t>
            </a:r>
            <a:endParaRPr lang="ko-KR" altLang="ko-KR" dirty="0"/>
          </a:p>
          <a:p>
            <a:pPr latinLnBrk="0"/>
            <a:r>
              <a:rPr lang="en-US" altLang="ko-KR" dirty="0"/>
              <a:t>&lt;/style&gt;</a:t>
            </a:r>
            <a:endParaRPr lang="ko-KR" altLang="ko-KR" dirty="0"/>
          </a:p>
          <a:p>
            <a:pPr latinLnBrk="0"/>
            <a:r>
              <a:rPr lang="en-US" altLang="ko-KR" dirty="0"/>
              <a:t>&lt;/head&gt;</a:t>
            </a:r>
            <a:endParaRPr lang="ko-KR" altLang="ko-KR" dirty="0"/>
          </a:p>
          <a:p>
            <a:pPr latinLnBrk="0"/>
            <a:r>
              <a:rPr lang="en-US" altLang="ko-KR" dirty="0"/>
              <a:t>&lt;body&gt;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&lt;div id="a"&gt;</a:t>
            </a:r>
            <a:endParaRPr lang="ko-KR" altLang="ko-KR" dirty="0"/>
          </a:p>
          <a:p>
            <a:pPr latinLnBrk="0"/>
            <a:r>
              <a:rPr lang="ko-KR" altLang="ko-KR" dirty="0" err="1"/>
              <a:t>개나리반</a:t>
            </a:r>
            <a:endParaRPr lang="ko-KR" altLang="ko-KR" dirty="0"/>
          </a:p>
          <a:p>
            <a:pPr latinLnBrk="0"/>
            <a:r>
              <a:rPr lang="en-US" altLang="ko-KR" dirty="0"/>
              <a:t>&lt;/div&gt;</a:t>
            </a:r>
            <a:endParaRPr lang="ko-KR" altLang="ko-KR" dirty="0"/>
          </a:p>
          <a:p>
            <a:pPr latinLnBrk="0"/>
            <a:r>
              <a:rPr lang="en-US" altLang="ko-KR" dirty="0"/>
              <a:t>&lt;div id="b" &gt;</a:t>
            </a:r>
            <a:endParaRPr lang="ko-KR" altLang="ko-KR" dirty="0"/>
          </a:p>
          <a:p>
            <a:pPr latinLnBrk="0"/>
            <a:r>
              <a:rPr lang="ko-KR" altLang="ko-KR" dirty="0" err="1"/>
              <a:t>개구리반</a:t>
            </a:r>
            <a:endParaRPr lang="ko-KR" altLang="ko-KR" dirty="0"/>
          </a:p>
          <a:p>
            <a:pPr latinLnBrk="0"/>
            <a:r>
              <a:rPr lang="en-US" altLang="ko-KR" dirty="0"/>
              <a:t>&lt;/div&gt;</a:t>
            </a:r>
            <a:endParaRPr lang="ko-KR" altLang="ko-KR" dirty="0"/>
          </a:p>
          <a:p>
            <a:pPr latinLnBrk="0"/>
            <a:r>
              <a:rPr lang="en-US" altLang="ko-KR" dirty="0"/>
              <a:t>&lt;div id="c"&gt;</a:t>
            </a:r>
            <a:endParaRPr lang="ko-KR" altLang="ko-KR" dirty="0"/>
          </a:p>
          <a:p>
            <a:pPr latinLnBrk="0"/>
            <a:r>
              <a:rPr lang="ko-KR" altLang="ko-KR" dirty="0" err="1"/>
              <a:t>채송화반</a:t>
            </a:r>
            <a:endParaRPr lang="ko-KR" altLang="ko-KR" dirty="0"/>
          </a:p>
          <a:p>
            <a:pPr latinLnBrk="0"/>
            <a:r>
              <a:rPr lang="en-US" altLang="ko-KR" dirty="0"/>
              <a:t>&lt;/div&gt;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ko-KR" altLang="ko-KR" dirty="0" err="1"/>
              <a:t>우리유치원은개나리반</a:t>
            </a:r>
            <a:r>
              <a:rPr lang="en-US" altLang="ko-KR" dirty="0"/>
              <a:t>, </a:t>
            </a:r>
            <a:r>
              <a:rPr lang="ko-KR" altLang="ko-KR" dirty="0" err="1"/>
              <a:t>개구리반</a:t>
            </a:r>
            <a:r>
              <a:rPr lang="en-US" altLang="ko-KR" dirty="0"/>
              <a:t>, </a:t>
            </a:r>
            <a:r>
              <a:rPr lang="ko-KR" altLang="ko-KR" dirty="0" err="1"/>
              <a:t>채송화반이있습니다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&lt;/body&gt;</a:t>
            </a:r>
            <a:endParaRPr lang="ko-KR" altLang="ko-KR" dirty="0"/>
          </a:p>
          <a:p>
            <a:pPr latinLnBrk="0"/>
            <a:r>
              <a:rPr lang="en-US" altLang="ko-KR" dirty="0"/>
              <a:t>&lt;/html&gt;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3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7" y="2003188"/>
            <a:ext cx="8064896" cy="2995533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40788"/>
            <a:ext cx="8435280" cy="904036"/>
          </a:xfrm>
        </p:spPr>
        <p:txBody>
          <a:bodyPr/>
          <a:lstStyle/>
          <a:p>
            <a:r>
              <a:rPr lang="en-US" altLang="ko-KR" smtClean="0"/>
              <a:t>position</a:t>
            </a:r>
          </a:p>
          <a:p>
            <a:pPr lvl="1"/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표 등의 요소를 웹 문서에 배치할 때 사용하는 속성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42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정적 위치 설정</a:t>
            </a:r>
            <a:endParaRPr lang="en-US" altLang="ko-KR" dirty="0"/>
          </a:p>
          <a:p>
            <a:pPr lvl="1"/>
            <a:r>
              <a:rPr lang="ko-KR" altLang="en-US" sz="1600" b="0" dirty="0"/>
              <a:t>텍스트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이미지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표 </a:t>
            </a:r>
            <a:r>
              <a:rPr lang="ko-KR" altLang="en-US" sz="1600" b="0" dirty="0" smtClean="0"/>
              <a:t>등을 웹 </a:t>
            </a:r>
            <a:r>
              <a:rPr lang="ko-KR" altLang="en-US" sz="1600" b="0" dirty="0"/>
              <a:t>문서의 흐름에 따라 배치하는 </a:t>
            </a:r>
            <a:r>
              <a:rPr lang="ko-KR" altLang="en-US" sz="1600" b="0" dirty="0" smtClean="0"/>
              <a:t>방법</a:t>
            </a:r>
            <a:endParaRPr lang="en-US" altLang="ko-KR" sz="1600" b="0" dirty="0" smtClean="0"/>
          </a:p>
          <a:p>
            <a:pPr lvl="1"/>
            <a:r>
              <a:rPr lang="ko-KR" altLang="en-US" sz="1600" b="0" dirty="0" smtClean="0"/>
              <a:t>블록 </a:t>
            </a:r>
            <a:r>
              <a:rPr lang="ko-KR" altLang="en-US" sz="1600" b="0" dirty="0"/>
              <a:t>요소는 </a:t>
            </a:r>
            <a:r>
              <a:rPr lang="ko-KR" altLang="en-US" sz="1600" b="0" dirty="0" smtClean="0"/>
              <a:t>위에서 </a:t>
            </a:r>
            <a:r>
              <a:rPr lang="ko-KR" altLang="en-US" sz="1600" b="0" dirty="0"/>
              <a:t>아래로 쌓이고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인라인</a:t>
            </a:r>
            <a:r>
              <a:rPr lang="ko-KR" altLang="en-US" sz="1600" b="0" dirty="0"/>
              <a:t> 요소는 같은 줄에 순서대로 </a:t>
            </a:r>
            <a:r>
              <a:rPr lang="ko-KR" altLang="en-US" sz="1600" b="0" dirty="0" smtClean="0"/>
              <a:t>배치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06084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7-9 </a:t>
            </a:r>
            <a:r>
              <a:rPr lang="ko-KR" altLang="en-US" sz="1100" dirty="0" smtClean="0">
                <a:solidFill>
                  <a:schemeClr val="tx1"/>
                </a:solidFill>
              </a:rPr>
              <a:t>정적 위치 설정으로 요소 배치하기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ch07/09_StaticPosition.html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420888"/>
            <a:ext cx="4132013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7550" y="2420888"/>
            <a:ext cx="4212447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.sp3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="sp1"&gt;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="sp3"&gt;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57" y="4581128"/>
            <a:ext cx="2981224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6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895250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상대 위치 설정</a:t>
            </a:r>
            <a:endParaRPr lang="en-US" altLang="ko-KR" dirty="0"/>
          </a:p>
          <a:p>
            <a:pPr lvl="1"/>
            <a:r>
              <a:rPr lang="ko-KR" altLang="en-US" sz="1600" dirty="0"/>
              <a:t>각종 요소가 웹 </a:t>
            </a:r>
            <a:r>
              <a:rPr lang="ko-KR" altLang="en-US" sz="1600"/>
              <a:t>문서의 </a:t>
            </a:r>
            <a:r>
              <a:rPr lang="ko-KR" altLang="en-US" sz="1600" smtClean="0"/>
              <a:t>정적 위칫값에서 </a:t>
            </a:r>
            <a:r>
              <a:rPr lang="ko-KR" altLang="en-US" sz="1600" dirty="0"/>
              <a:t>상대적으로 얼마나 떨어져 있는지 </a:t>
            </a:r>
            <a:r>
              <a:rPr lang="ko-KR" altLang="en-US" sz="1600" dirty="0" smtClean="0"/>
              <a:t>표시하여 배치하는 방법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86735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7-10 </a:t>
            </a:r>
            <a:r>
              <a:rPr lang="ko-KR" altLang="en-US" sz="1100" dirty="0" smtClean="0">
                <a:solidFill>
                  <a:schemeClr val="tx1"/>
                </a:solidFill>
              </a:rPr>
              <a:t>상대 </a:t>
            </a:r>
            <a:r>
              <a:rPr lang="ko-KR" altLang="en-US" sz="1100" dirty="0">
                <a:solidFill>
                  <a:schemeClr val="tx1"/>
                </a:solidFill>
              </a:rPr>
              <a:t>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ch10/10_RelativePosition.html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227398"/>
            <a:ext cx="4132012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27550" y="2227398"/>
            <a:ext cx="4220913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30px,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60px,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80" y="4581128"/>
            <a:ext cx="3200400" cy="1863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19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26729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절</a:t>
            </a:r>
            <a:r>
              <a:rPr lang="ko-KR" altLang="en-US" dirty="0"/>
              <a:t>대</a:t>
            </a:r>
            <a:r>
              <a:rPr lang="ko-KR" altLang="en-US" dirty="0" smtClean="0"/>
              <a:t> 위치 설정</a:t>
            </a:r>
            <a:endParaRPr lang="en-US" altLang="ko-KR" dirty="0"/>
          </a:p>
          <a:p>
            <a:pPr lvl="1"/>
            <a:r>
              <a:rPr lang="ko-KR" altLang="en-US" sz="1600" dirty="0" smtClean="0"/>
              <a:t>웹 문서의 </a:t>
            </a:r>
            <a:r>
              <a:rPr lang="ko-KR" altLang="en-US" sz="1600" dirty="0"/>
              <a:t>흐름과는 상관없이 전체 페이지를 기준으로 </a:t>
            </a:r>
            <a:r>
              <a:rPr lang="en-US" altLang="ko-KR" sz="1600" dirty="0"/>
              <a:t>top, right, bottom, left</a:t>
            </a:r>
            <a:r>
              <a:rPr lang="ko-KR" altLang="en-US" sz="1600" dirty="0"/>
              <a:t>의 속성을 </a:t>
            </a:r>
            <a:r>
              <a:rPr lang="ko-KR" altLang="en-US" sz="1600" dirty="0" smtClean="0"/>
              <a:t>이용하여 </a:t>
            </a:r>
            <a:r>
              <a:rPr lang="ko-KR" altLang="en-US" sz="1600" dirty="0"/>
              <a:t>원하는 위치에 배치시키는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06084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7-11 </a:t>
            </a:r>
            <a:r>
              <a:rPr lang="ko-KR" altLang="en-US" sz="1100" dirty="0">
                <a:solidFill>
                  <a:schemeClr val="tx1"/>
                </a:solidFill>
              </a:rPr>
              <a:t>절대 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ch07/11_AbsolutePosition.html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420888"/>
            <a:ext cx="3240359" cy="381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420888"/>
            <a:ext cx="5112569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절대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30px,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절대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40px,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50px,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45" y="5085184"/>
            <a:ext cx="3177540" cy="14916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22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792088"/>
          </a:xfrm>
        </p:spPr>
        <p:txBody>
          <a:bodyPr/>
          <a:lstStyle/>
          <a:p>
            <a:r>
              <a:rPr lang="ko-KR" altLang="en-US" dirty="0" smtClean="0"/>
              <a:t>고</a:t>
            </a:r>
            <a:r>
              <a:rPr lang="ko-KR" altLang="en-US" dirty="0"/>
              <a:t>정</a:t>
            </a:r>
            <a:r>
              <a:rPr lang="ko-KR" altLang="en-US" dirty="0" smtClean="0"/>
              <a:t> 위치 설정</a:t>
            </a:r>
            <a:endParaRPr lang="en-US" altLang="ko-KR" dirty="0"/>
          </a:p>
          <a:p>
            <a:pPr lvl="1"/>
            <a:r>
              <a:rPr lang="ko-KR" altLang="en-US" sz="1600" dirty="0"/>
              <a:t>창의 스크롤을 움직여도 </a:t>
            </a:r>
            <a:r>
              <a:rPr lang="ko-KR" altLang="en-US" sz="1600" dirty="0" smtClean="0"/>
              <a:t>사라지지 않고 </a:t>
            </a:r>
            <a:r>
              <a:rPr lang="ko-KR" altLang="en-US" sz="1600" dirty="0"/>
              <a:t>고정된 위치에 그대로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7-12 </a:t>
            </a:r>
            <a:r>
              <a:rPr lang="ko-KR" altLang="en-US" sz="1100" dirty="0">
                <a:solidFill>
                  <a:schemeClr val="tx1"/>
                </a:solidFill>
              </a:rPr>
              <a:t>고정 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ch07/12_FixedPosition.htmlsition.html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204864"/>
            <a:ext cx="4132014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fixed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27550" y="2204864"/>
            <a:ext cx="4218797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고정 위치 설정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스크롤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위아래로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이동해보기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37" y="4293096"/>
            <a:ext cx="5754659" cy="194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3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12725" y="1376363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디스플레이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8351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4.1 </a:t>
            </a:r>
            <a:r>
              <a:rPr lang="ko-KR" altLang="en-US" b="1"/>
              <a:t>디스플레이 방식 </a:t>
            </a:r>
            <a:r>
              <a:rPr lang="en-US" altLang="ko-KR" b="1"/>
              <a:t>– </a:t>
            </a:r>
            <a:r>
              <a:rPr lang="ko-KR" altLang="en-US" b="1"/>
              <a:t>인라인과 블록</a:t>
            </a:r>
          </a:p>
        </p:txBody>
      </p:sp>
      <p:pic>
        <p:nvPicPr>
          <p:cNvPr id="2355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3436"/>
            <a:ext cx="6411168" cy="579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1773238"/>
            <a:ext cx="324008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23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328592"/>
          </a:xfrm>
        </p:spPr>
        <p:txBody>
          <a:bodyPr/>
          <a:lstStyle/>
          <a:p>
            <a:pPr latinLnBrk="0"/>
            <a:r>
              <a:rPr lang="en-US" altLang="ko-KR" sz="1000" dirty="0"/>
              <a:t>DIV</a:t>
            </a:r>
            <a:r>
              <a:rPr lang="ko-KR" altLang="ko-KR" sz="1000" dirty="0"/>
              <a:t>안에서</a:t>
            </a:r>
            <a:r>
              <a:rPr lang="en-US" altLang="ko-KR" sz="1000" dirty="0"/>
              <a:t> DIV</a:t>
            </a:r>
            <a:r>
              <a:rPr lang="ko-KR" altLang="ko-KR" sz="1000" dirty="0"/>
              <a:t>내용 확인하기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&lt;!DOCTYPE HTML&gt;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&lt;html&gt;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&lt;head&gt;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&lt;meta http-</a:t>
            </a:r>
            <a:r>
              <a:rPr lang="en-US" altLang="ko-KR" sz="1000" dirty="0" err="1"/>
              <a:t>equiv</a:t>
            </a:r>
            <a:r>
              <a:rPr lang="en-US" altLang="ko-KR" sz="1000" dirty="0"/>
              <a:t>="Content-Type" content="text/html; charset=utf-8"&gt;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&lt;title&gt;css3 - </a:t>
            </a:r>
            <a:r>
              <a:rPr lang="en-US" altLang="ko-KR" sz="1000" dirty="0" err="1"/>
              <a:t>rgb,rgba,hsla,hsl</a:t>
            </a:r>
            <a:r>
              <a:rPr lang="en-US" altLang="ko-KR" sz="1000" dirty="0"/>
              <a:t> </a:t>
            </a:r>
            <a:r>
              <a:rPr lang="ko-KR" altLang="ko-KR" sz="1000" dirty="0"/>
              <a:t>테스트</a:t>
            </a:r>
            <a:r>
              <a:rPr lang="en-US" altLang="ko-KR" sz="1000" dirty="0"/>
              <a:t>&lt;/title&gt;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&lt;style type="text/</a:t>
            </a:r>
            <a:r>
              <a:rPr lang="en-US" altLang="ko-KR" sz="1000" dirty="0" err="1"/>
              <a:t>css</a:t>
            </a:r>
            <a:r>
              <a:rPr lang="en-US" altLang="ko-KR" sz="1000" dirty="0"/>
              <a:t>"&gt;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#box{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width:400px;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height:100px;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background-color:#ffd9fa;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/*</a:t>
            </a:r>
            <a:r>
              <a:rPr lang="en-US" altLang="ko-KR" sz="1000" dirty="0" err="1"/>
              <a:t>overflow:hidden</a:t>
            </a:r>
            <a:r>
              <a:rPr lang="en-US" altLang="ko-KR" sz="1000" dirty="0"/>
              <a:t>;*/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}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#box1{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margin-left:10px;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width:40px;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height:40px;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	</a:t>
            </a:r>
            <a:r>
              <a:rPr lang="en-US" altLang="ko-KR" sz="1000" dirty="0" err="1"/>
              <a:t>background-color:yellow</a:t>
            </a:r>
            <a:r>
              <a:rPr lang="en-US" altLang="ko-KR" sz="1000" dirty="0"/>
              <a:t>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 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	}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 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&lt;/style&gt;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&lt;/head&gt;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 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&lt;body&gt;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	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    &lt;div id="box"&gt;    &lt;div id="box1"&gt;&lt;/div&gt;&lt;/div&gt;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 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&lt;/body&gt;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&lt;/html&gt;</a:t>
            </a:r>
            <a:endParaRPr lang="ko-KR" altLang="ko-KR" sz="1000" dirty="0"/>
          </a:p>
          <a:p>
            <a:endParaRPr lang="ko-KR" altLang="en-US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4771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9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tp://postfiles14.naver.net/20150513_253/leeda92_1431483405070znJsH_JPEG/1.jpg?type=w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8325"/>
            <a:ext cx="4276725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654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&lt;!DOCTYPE HTML&gt;</a:t>
            </a:r>
            <a:endParaRPr lang="ko-KR" altLang="ko-KR" dirty="0"/>
          </a:p>
          <a:p>
            <a:pPr latinLnBrk="0"/>
            <a:r>
              <a:rPr lang="en-US" altLang="ko-KR" dirty="0"/>
              <a:t>&lt;html&gt;</a:t>
            </a:r>
            <a:endParaRPr lang="ko-KR" altLang="ko-KR" dirty="0"/>
          </a:p>
          <a:p>
            <a:pPr latinLnBrk="0"/>
            <a:r>
              <a:rPr lang="en-US" altLang="ko-KR" dirty="0"/>
              <a:t>&lt;head&gt;</a:t>
            </a:r>
            <a:endParaRPr lang="ko-KR" altLang="ko-KR" dirty="0"/>
          </a:p>
          <a:p>
            <a:pPr latinLnBrk="0"/>
            <a:r>
              <a:rPr lang="en-US" altLang="ko-KR" dirty="0"/>
              <a:t>&lt;meta charset="utf-8"&gt;</a:t>
            </a:r>
            <a:endParaRPr lang="ko-KR" altLang="ko-KR" dirty="0"/>
          </a:p>
          <a:p>
            <a:pPr latinLnBrk="0"/>
            <a:r>
              <a:rPr lang="en-US" altLang="ko-KR" dirty="0"/>
              <a:t>&lt;title&gt;Untitled Document&lt;/title&gt;</a:t>
            </a:r>
            <a:endParaRPr lang="ko-KR" altLang="ko-KR" dirty="0"/>
          </a:p>
          <a:p>
            <a:pPr latinLnBrk="0"/>
            <a:r>
              <a:rPr lang="en-US" altLang="ko-KR" dirty="0"/>
              <a:t>&lt;style&gt;</a:t>
            </a:r>
            <a:endParaRPr lang="ko-KR" altLang="ko-KR" dirty="0"/>
          </a:p>
          <a:p>
            <a:pPr latinLnBrk="0"/>
            <a:r>
              <a:rPr lang="en-US" altLang="ko-KR" dirty="0"/>
              <a:t>*   {margin:0; padding:0;}</a:t>
            </a:r>
            <a:endParaRPr lang="ko-KR" altLang="ko-KR" dirty="0"/>
          </a:p>
          <a:p>
            <a:pPr latinLnBrk="0"/>
            <a:r>
              <a:rPr lang="en-US" altLang="ko-KR" dirty="0"/>
              <a:t>div   {width:600px; height:300px; </a:t>
            </a:r>
            <a:r>
              <a:rPr lang="en-US" altLang="ko-KR" dirty="0" err="1"/>
              <a:t>background-color:blue</a:t>
            </a:r>
            <a:r>
              <a:rPr lang="en-US" altLang="ko-KR" dirty="0"/>
              <a:t>; </a:t>
            </a:r>
            <a:r>
              <a:rPr lang="en-US" altLang="ko-KR" dirty="0" err="1"/>
              <a:t>position:absolute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left:50%; margin-left:-300px;</a:t>
            </a:r>
            <a:endParaRPr lang="ko-KR" altLang="ko-KR" dirty="0"/>
          </a:p>
          <a:p>
            <a:pPr latinLnBrk="0"/>
            <a:r>
              <a:rPr lang="en-US" altLang="ko-KR" dirty="0"/>
              <a:t>  top:50%; margin-top:-150px;}</a:t>
            </a:r>
            <a:endParaRPr lang="ko-KR" altLang="ko-KR" dirty="0"/>
          </a:p>
          <a:p>
            <a:r>
              <a:rPr lang="en-US" altLang="ko-KR" dirty="0"/>
              <a:t>&lt;/style&gt;&lt;/head&gt;&lt;body&gt;&lt;div&gt;&lt;/div&gt;&lt;/body&gt;&lt;/html&gt;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85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7353300" cy="78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974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2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857232"/>
            <a:ext cx="8435280" cy="5328592"/>
          </a:xfrm>
        </p:spPr>
        <p:txBody>
          <a:bodyPr/>
          <a:lstStyle/>
          <a:p>
            <a:pPr latinLnBrk="0"/>
            <a:r>
              <a:rPr lang="ko-KR" altLang="ko-KR" dirty="0" smtClean="0"/>
              <a:t>마진</a:t>
            </a:r>
            <a:r>
              <a:rPr lang="en-US" altLang="ko-KR" dirty="0"/>
              <a:t>, </a:t>
            </a:r>
            <a:r>
              <a:rPr lang="ko-KR" altLang="ko-KR" dirty="0" err="1"/>
              <a:t>패딩값은</a:t>
            </a:r>
            <a:r>
              <a:rPr lang="ko-KR" altLang="ko-KR" dirty="0"/>
              <a:t> 위치에 영향을 주지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&lt;html&gt;</a:t>
            </a:r>
            <a:endParaRPr lang="ko-KR" altLang="ko-KR" dirty="0"/>
          </a:p>
          <a:p>
            <a:pPr latinLnBrk="0"/>
            <a:r>
              <a:rPr lang="en-US" altLang="ko-KR" dirty="0"/>
              <a:t>&lt;head&gt;</a:t>
            </a:r>
            <a:endParaRPr lang="ko-KR" altLang="ko-KR" dirty="0"/>
          </a:p>
          <a:p>
            <a:pPr latinLnBrk="0"/>
            <a:r>
              <a:rPr lang="en-US" altLang="ko-KR" dirty="0"/>
              <a:t>&lt;meta http-</a:t>
            </a:r>
            <a:r>
              <a:rPr lang="en-US" altLang="ko-KR" dirty="0" err="1"/>
              <a:t>equiv</a:t>
            </a:r>
            <a:r>
              <a:rPr lang="en-US" altLang="ko-KR" dirty="0"/>
              <a:t>="Content-Type" content="text/html; charset=utf-8"&gt;</a:t>
            </a:r>
            <a:endParaRPr lang="ko-KR" altLang="ko-KR" dirty="0"/>
          </a:p>
          <a:p>
            <a:pPr latinLnBrk="0"/>
            <a:r>
              <a:rPr lang="en-US" altLang="ko-KR" dirty="0"/>
              <a:t>&lt;title&gt;css3 - </a:t>
            </a:r>
            <a:r>
              <a:rPr lang="en-US" altLang="ko-KR" dirty="0" err="1"/>
              <a:t>rgb,rgba,hsla,hsl</a:t>
            </a:r>
            <a:r>
              <a:rPr lang="en-US" altLang="ko-KR" dirty="0"/>
              <a:t> </a:t>
            </a:r>
            <a:r>
              <a:rPr lang="ko-KR" altLang="ko-KR" dirty="0"/>
              <a:t>테스트</a:t>
            </a:r>
            <a:r>
              <a:rPr lang="en-US" altLang="ko-KR" dirty="0"/>
              <a:t>&lt;/title&gt;</a:t>
            </a:r>
            <a:endParaRPr lang="ko-KR" altLang="ko-KR" dirty="0"/>
          </a:p>
          <a:p>
            <a:pPr latinLnBrk="0"/>
            <a:r>
              <a:rPr lang="en-US" altLang="ko-KR" dirty="0"/>
              <a:t>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"&gt;</a:t>
            </a:r>
            <a:endParaRPr lang="ko-KR" altLang="ko-KR" dirty="0"/>
          </a:p>
          <a:p>
            <a:pPr latinLnBrk="0"/>
            <a:r>
              <a:rPr lang="en-US" altLang="ko-KR" dirty="0"/>
              <a:t>*{margin:0;</a:t>
            </a:r>
            <a:endParaRPr lang="ko-KR" altLang="ko-KR" dirty="0"/>
          </a:p>
          <a:p>
            <a:pPr latinLnBrk="0"/>
            <a:r>
              <a:rPr lang="en-US" altLang="ko-KR" dirty="0"/>
              <a:t>  padding:0;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#div01{</a:t>
            </a:r>
            <a:endParaRPr lang="ko-KR" altLang="ko-KR" dirty="0"/>
          </a:p>
          <a:p>
            <a:pPr latinLnBrk="0"/>
            <a:r>
              <a:rPr lang="en-US" altLang="ko-KR" dirty="0"/>
              <a:t>         border:3px solid blue;</a:t>
            </a:r>
            <a:endParaRPr lang="ko-KR" altLang="ko-KR" dirty="0"/>
          </a:p>
          <a:p>
            <a:pPr latinLnBrk="0"/>
            <a:r>
              <a:rPr lang="en-US" altLang="ko-KR" dirty="0"/>
              <a:t>         width:300px;</a:t>
            </a:r>
            <a:endParaRPr lang="ko-KR" altLang="ko-KR" dirty="0"/>
          </a:p>
          <a:p>
            <a:pPr latinLnBrk="0"/>
            <a:r>
              <a:rPr lang="en-US" altLang="ko-KR" dirty="0"/>
              <a:t>         height:300px;</a:t>
            </a:r>
            <a:endParaRPr lang="ko-KR" altLang="ko-KR" dirty="0"/>
          </a:p>
          <a:p>
            <a:pPr latinLnBrk="0"/>
            <a:r>
              <a:rPr lang="en-US" altLang="ko-KR" dirty="0"/>
              <a:t>        margin:50;</a:t>
            </a:r>
            <a:endParaRPr lang="ko-KR" altLang="ko-KR" dirty="0"/>
          </a:p>
          <a:p>
            <a:pPr latinLnBrk="0"/>
            <a:r>
              <a:rPr lang="en-US" altLang="ko-KR" dirty="0"/>
              <a:t>        padding:50;</a:t>
            </a:r>
            <a:endParaRPr lang="ko-KR" altLang="ko-KR" dirty="0"/>
          </a:p>
          <a:p>
            <a:pPr latinLnBrk="0"/>
            <a:r>
              <a:rPr lang="en-US" altLang="ko-KR" dirty="0"/>
              <a:t>       /*</a:t>
            </a:r>
            <a:r>
              <a:rPr lang="en-US" altLang="ko-KR" dirty="0" err="1"/>
              <a:t>position:absolute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       top:50;</a:t>
            </a:r>
            <a:endParaRPr lang="ko-KR" altLang="ko-KR" dirty="0"/>
          </a:p>
          <a:p>
            <a:pPr latinLnBrk="0"/>
            <a:r>
              <a:rPr lang="en-US" altLang="ko-KR" dirty="0"/>
              <a:t>         left:50</a:t>
            </a:r>
            <a:r>
              <a:rPr lang="en-US" altLang="ko-KR" dirty="0" smtClean="0"/>
              <a:t>;*/</a:t>
            </a:r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#dv02{</a:t>
            </a:r>
            <a:endParaRPr lang="ko-KR" altLang="ko-KR" dirty="0"/>
          </a:p>
          <a:p>
            <a:pPr latinLnBrk="0"/>
            <a:r>
              <a:rPr lang="en-US" altLang="ko-KR" dirty="0"/>
              <a:t>       width:100;</a:t>
            </a:r>
            <a:endParaRPr lang="ko-KR" altLang="ko-KR" dirty="0"/>
          </a:p>
          <a:p>
            <a:pPr latinLnBrk="0"/>
            <a:r>
              <a:rPr lang="en-US" altLang="ko-KR" dirty="0"/>
              <a:t>       height:100;</a:t>
            </a:r>
            <a:endParaRPr lang="ko-KR" altLang="ko-KR" dirty="0"/>
          </a:p>
          <a:p>
            <a:pPr latinLnBrk="0"/>
            <a:r>
              <a:rPr lang="en-US" altLang="ko-KR" dirty="0"/>
              <a:t>       margin:1;</a:t>
            </a:r>
            <a:endParaRPr lang="ko-KR" altLang="ko-KR" dirty="0"/>
          </a:p>
          <a:p>
            <a:pPr latinLnBrk="0"/>
            <a:r>
              <a:rPr lang="en-US" altLang="ko-KR" dirty="0"/>
              <a:t>       padding:0;</a:t>
            </a:r>
            <a:endParaRPr lang="ko-KR" altLang="ko-KR" dirty="0"/>
          </a:p>
          <a:p>
            <a:pPr latinLnBrk="0"/>
            <a:r>
              <a:rPr lang="en-US" altLang="ko-KR" dirty="0"/>
              <a:t>      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     </a:t>
            </a:r>
            <a:r>
              <a:rPr lang="en-US" altLang="ko-KR" dirty="0" err="1"/>
              <a:t>position:absolute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     left:100px;</a:t>
            </a:r>
            <a:endParaRPr lang="ko-KR" altLang="ko-KR" dirty="0"/>
          </a:p>
          <a:p>
            <a:pPr latinLnBrk="0"/>
            <a:r>
              <a:rPr lang="en-US" altLang="ko-KR" dirty="0"/>
              <a:t>       top:0px;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#dv03{</a:t>
            </a:r>
            <a:endParaRPr lang="ko-KR" altLang="ko-KR" dirty="0"/>
          </a:p>
          <a:p>
            <a:pPr latinLnBrk="0"/>
            <a:r>
              <a:rPr lang="en-US" altLang="ko-KR" dirty="0"/>
              <a:t>       width:100;</a:t>
            </a:r>
            <a:endParaRPr lang="ko-KR" altLang="ko-KR" dirty="0"/>
          </a:p>
          <a:p>
            <a:pPr latinLnBrk="0"/>
            <a:r>
              <a:rPr lang="en-US" altLang="ko-KR" dirty="0"/>
              <a:t>       height:100;</a:t>
            </a:r>
            <a:endParaRPr lang="ko-KR" altLang="ko-KR" dirty="0"/>
          </a:p>
          <a:p>
            <a:pPr latinLnBrk="0"/>
            <a:r>
              <a:rPr lang="en-US" altLang="ko-KR" dirty="0"/>
              <a:t>       margin:1;</a:t>
            </a:r>
            <a:endParaRPr lang="ko-KR" altLang="ko-KR" dirty="0"/>
          </a:p>
          <a:p>
            <a:pPr latinLnBrk="0"/>
            <a:r>
              <a:rPr lang="en-US" altLang="ko-KR" dirty="0"/>
              <a:t>       padding:0;</a:t>
            </a:r>
            <a:endParaRPr lang="ko-KR" altLang="ko-KR" dirty="0"/>
          </a:p>
          <a:p>
            <a:pPr latinLnBrk="0"/>
            <a:r>
              <a:rPr lang="en-US" altLang="ko-KR" dirty="0"/>
              <a:t>        </a:t>
            </a:r>
            <a:r>
              <a:rPr lang="en-US" altLang="ko-KR" dirty="0" err="1"/>
              <a:t>background-color:red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     </a:t>
            </a:r>
            <a:r>
              <a:rPr lang="en-US" altLang="ko-KR" dirty="0" err="1"/>
              <a:t>position:absolute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       left:200px;</a:t>
            </a:r>
            <a:endParaRPr lang="ko-KR" altLang="ko-KR" dirty="0"/>
          </a:p>
          <a:p>
            <a:pPr latinLnBrk="0"/>
            <a:r>
              <a:rPr lang="en-US" altLang="ko-KR" dirty="0"/>
              <a:t>       top:0px;</a:t>
            </a:r>
            <a:endParaRPr lang="ko-KR" altLang="ko-KR" dirty="0"/>
          </a:p>
          <a:p>
            <a:pPr latinLnBrk="0"/>
            <a:r>
              <a:rPr lang="en-US" altLang="ko-KR" dirty="0" smtClean="0"/>
              <a:t>}</a:t>
            </a:r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&lt;/style&gt;</a:t>
            </a:r>
            <a:endParaRPr lang="ko-KR" altLang="ko-KR" dirty="0"/>
          </a:p>
          <a:p>
            <a:pPr latinLnBrk="0"/>
            <a:r>
              <a:rPr lang="en-US" altLang="ko-KR" dirty="0"/>
              <a:t>&lt;/head&gt;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  <a:endParaRPr lang="ko-KR" altLang="ko-KR" dirty="0"/>
          </a:p>
          <a:p>
            <a:pPr latinLnBrk="0"/>
            <a:r>
              <a:rPr lang="en-US" altLang="ko-KR" dirty="0"/>
              <a:t>&lt;div id="div01"&gt;</a:t>
            </a:r>
            <a:endParaRPr lang="ko-KR" altLang="ko-KR" dirty="0"/>
          </a:p>
          <a:p>
            <a:pPr latinLnBrk="0"/>
            <a:r>
              <a:rPr lang="en-US" altLang="ko-KR" dirty="0" smtClean="0"/>
              <a:t>&lt;</a:t>
            </a:r>
            <a:r>
              <a:rPr lang="en-US" altLang="ko-KR" dirty="0"/>
              <a:t>div id="dv02"&gt;2.static&lt;/div&gt;</a:t>
            </a:r>
            <a:endParaRPr lang="ko-KR" altLang="ko-KR" dirty="0"/>
          </a:p>
          <a:p>
            <a:pPr latinLnBrk="0"/>
            <a:r>
              <a:rPr lang="en-US" altLang="ko-KR" dirty="0" smtClean="0"/>
              <a:t>&lt;</a:t>
            </a:r>
            <a:r>
              <a:rPr lang="en-US" altLang="ko-KR" dirty="0"/>
              <a:t>div id="dv03"&gt;3.static&lt;/div&gt;</a:t>
            </a:r>
            <a:endParaRPr lang="ko-KR" altLang="ko-KR" dirty="0"/>
          </a:p>
          <a:p>
            <a:pPr latinLnBrk="0"/>
            <a:r>
              <a:rPr lang="en-US" altLang="ko-KR" dirty="0"/>
              <a:t>&lt;/div&gt;</a:t>
            </a:r>
            <a:endParaRPr lang="ko-KR" altLang="ko-KR" dirty="0"/>
          </a:p>
          <a:p>
            <a:pPr latinLnBrk="0"/>
            <a:r>
              <a:rPr lang="en-US" altLang="ko-KR" dirty="0"/>
              <a:t>&lt;/body&gt;</a:t>
            </a:r>
            <a:endParaRPr lang="ko-KR" altLang="ko-KR" dirty="0"/>
          </a:p>
          <a:p>
            <a:pPr latinLnBrk="0"/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ko-KR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31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 </a:t>
            </a:r>
            <a:r>
              <a:rPr lang="ko-KR" altLang="en-US" dirty="0" err="1" smtClean="0"/>
              <a:t>패딩값은</a:t>
            </a:r>
            <a:r>
              <a:rPr lang="ko-KR" altLang="en-US" dirty="0" smtClean="0"/>
              <a:t> 영향을 주지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908720"/>
            <a:ext cx="5957813" cy="5329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10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5731510" cy="52603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22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5731510" cy="3983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29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http://cfile8.uf.tistory.com/image/22690F3A5577884833F1CA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731192" cy="5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http://cfile28.uf.tistory.com/image/226BB73A5577884A33B3AD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6"/>
            <a:ext cx="1816100" cy="3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http://cfile7.uf.tistory.com/image/247D633A5577884B2B1C09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35" y="332656"/>
            <a:ext cx="3079750" cy="438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9498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C:\Users\Administrator\Desktop\07html\DIV\DIV설명img\화면 캡쳐01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433085" cy="532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044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D:\2016년정리\02html\07html\DIV\DIV설명img\화면 캡쳐015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" y="281429"/>
            <a:ext cx="4878194" cy="532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493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48" y="1052513"/>
            <a:ext cx="5721328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452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6675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986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558223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12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6622589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43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z-index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276872"/>
            <a:ext cx="4783155" cy="3672408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1296144"/>
          </a:xfrm>
        </p:spPr>
        <p:txBody>
          <a:bodyPr/>
          <a:lstStyle/>
          <a:p>
            <a:r>
              <a:rPr lang="en-US" altLang="ko-KR" smtClean="0"/>
              <a:t>z-index</a:t>
            </a:r>
          </a:p>
          <a:p>
            <a:pPr lvl="1"/>
            <a:r>
              <a:rPr lang="ko-KR" altLang="en-US" smtClean="0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요소 위에 다른 요소를 쌓을 때 사용</a:t>
            </a:r>
            <a:endParaRPr lang="en-US" altLang="ko-KR" smtClean="0"/>
          </a:p>
          <a:p>
            <a:pPr lvl="1"/>
            <a:r>
              <a:rPr lang="en-US" altLang="ko-KR" smtClean="0"/>
              <a:t>z-index </a:t>
            </a:r>
            <a:r>
              <a:rPr lang="ko-KR" altLang="en-US" smtClean="0"/>
              <a:t>속성값이 작을수록 아래에 쌓임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68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z-index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7-17 </a:t>
            </a:r>
            <a:r>
              <a:rPr lang="en-US" altLang="ko-KR" sz="1100" dirty="0">
                <a:solidFill>
                  <a:schemeClr val="tx1"/>
                </a:solidFill>
              </a:rPr>
              <a:t>z-index </a:t>
            </a:r>
            <a:r>
              <a:rPr lang="ko-KR" altLang="en-US" sz="1100" dirty="0">
                <a:solidFill>
                  <a:schemeClr val="tx1"/>
                </a:solidFill>
              </a:rPr>
              <a:t>속성값에 따라 요소들이 쌓이는 순서 </a:t>
            </a:r>
            <a:r>
              <a:rPr lang="ko-KR" altLang="en-US" sz="1100" dirty="0" smtClean="0">
                <a:solidFill>
                  <a:schemeClr val="tx1"/>
                </a:solidFill>
              </a:rPr>
              <a:t>확인하기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ch07/17_z-index.html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4132013" cy="52565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7549" y="1268760"/>
            <a:ext cx="4223148" cy="10081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64088" y="2564904"/>
            <a:ext cx="2448272" cy="2664296"/>
            <a:chOff x="5364088" y="2564904"/>
            <a:chExt cx="2448272" cy="26642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564904"/>
              <a:ext cx="2448272" cy="248034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364088" y="4077072"/>
              <a:ext cx="144016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650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http://postfiles7.naver.net/20150513_86/leeda92_1431484856064oi80o_JPEG/111.jpg?type=w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953125" cy="488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14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6801" y="1052513"/>
            <a:ext cx="6584023" cy="5329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14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http://cfile30.uf.tistory.com/image/240F773A5577884D29351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364452" cy="5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http://cfile23.uf.tistory.com/image/25112B3A5577884E291EAD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8640"/>
            <a:ext cx="230505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http://cfile22.uf.tistory.com/image/260A283A5577884F2B99E2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229200"/>
            <a:ext cx="5334000" cy="26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74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50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60674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54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ML div, span 태그 사용법과 차이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5905500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695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디스플레이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8351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4.2 </a:t>
            </a:r>
            <a:r>
              <a:rPr lang="ko-KR" altLang="en-US" b="1"/>
              <a:t>화면에 나태내기 </a:t>
            </a:r>
            <a:r>
              <a:rPr lang="en-US" altLang="ko-KR" b="1"/>
              <a:t>– display </a:t>
            </a:r>
            <a:r>
              <a:rPr lang="ko-KR" altLang="en-US" b="1"/>
              <a:t>속성</a:t>
            </a:r>
          </a:p>
        </p:txBody>
      </p:sp>
      <p:pic>
        <p:nvPicPr>
          <p:cNvPr id="25604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5"/>
            <a:ext cx="6074232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97213"/>
            <a:ext cx="5399385" cy="254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475288"/>
            <a:ext cx="3960813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245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디스플레이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8351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4.2 </a:t>
            </a:r>
            <a:r>
              <a:rPr lang="ko-KR" altLang="en-US" b="1"/>
              <a:t>화면에 나태내기 </a:t>
            </a:r>
            <a:r>
              <a:rPr lang="en-US" altLang="ko-KR" b="1"/>
              <a:t>– display </a:t>
            </a:r>
            <a:r>
              <a:rPr lang="ko-KR" altLang="en-US" b="1"/>
              <a:t>속성</a:t>
            </a:r>
          </a:p>
        </p:txBody>
      </p:sp>
      <p:pic>
        <p:nvPicPr>
          <p:cNvPr id="26628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84288"/>
            <a:ext cx="7199313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1916113"/>
            <a:ext cx="39592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222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1457</Words>
  <Application>Microsoft Office PowerPoint</Application>
  <PresentationFormat>화면 슬라이드 쇼(4:3)</PresentationFormat>
  <Paragraphs>482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슬라이드 1</vt:lpstr>
      <vt:lpstr>슬라이드 2</vt:lpstr>
      <vt:lpstr>4. 디스플레이</vt:lpstr>
      <vt:lpstr>슬라이드 4</vt:lpstr>
      <vt:lpstr>슬라이드 5</vt:lpstr>
      <vt:lpstr>슬라이드 6</vt:lpstr>
      <vt:lpstr>슬라이드 7</vt:lpstr>
      <vt:lpstr>4. 디스플레이</vt:lpstr>
      <vt:lpstr>4. 디스플레이</vt:lpstr>
      <vt:lpstr>4. 디스플레이</vt:lpstr>
      <vt:lpstr>4. 디스플레이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1. position 속성</vt:lpstr>
      <vt:lpstr>1. position 속성</vt:lpstr>
      <vt:lpstr>1. position 속성</vt:lpstr>
      <vt:lpstr>1. position 속성</vt:lpstr>
      <vt:lpstr>1. position 속성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마진 패딩값은 영향을 주지 않는다.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3. z-index 속성</vt:lpstr>
      <vt:lpstr>3. z-index 속성</vt:lpstr>
      <vt:lpstr>슬라이드 48</vt:lpstr>
      <vt:lpstr>슬라이드 49</vt:lpstr>
      <vt:lpstr>슬라이드 50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</cp:lastModifiedBy>
  <cp:revision>301</cp:revision>
  <dcterms:created xsi:type="dcterms:W3CDTF">2012-08-06T11:28:05Z</dcterms:created>
  <dcterms:modified xsi:type="dcterms:W3CDTF">2018-06-08T08:21:11Z</dcterms:modified>
</cp:coreProperties>
</file>