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3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42" r:id="rId11"/>
    <p:sldId id="343" r:id="rId12"/>
    <p:sldId id="345" r:id="rId13"/>
    <p:sldId id="346" r:id="rId14"/>
    <p:sldId id="347" r:id="rId15"/>
    <p:sldId id="349" r:id="rId16"/>
    <p:sldId id="348" r:id="rId17"/>
    <p:sldId id="350" r:id="rId18"/>
    <p:sldId id="351" r:id="rId19"/>
    <p:sldId id="352" r:id="rId20"/>
    <p:sldId id="353" r:id="rId21"/>
    <p:sldId id="354" r:id="rId22"/>
    <p:sldId id="356" r:id="rId23"/>
    <p:sldId id="357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7" r:id="rId32"/>
    <p:sldId id="369" r:id="rId33"/>
    <p:sldId id="371" r:id="rId34"/>
    <p:sldId id="372" r:id="rId35"/>
    <p:sldId id="373" r:id="rId36"/>
    <p:sldId id="375" r:id="rId37"/>
    <p:sldId id="376" r:id="rId38"/>
    <p:sldId id="271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4616" autoAdjust="0"/>
  </p:normalViewPr>
  <p:slideViewPr>
    <p:cSldViewPr>
      <p:cViewPr varScale="1">
        <p:scale>
          <a:sx n="112" d="100"/>
          <a:sy n="112" d="100"/>
        </p:scale>
        <p:origin x="16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9837339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Ch_08_CSS3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효과와 애니메이션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/51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08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CSS3 </a:t>
            </a:r>
            <a:r>
              <a:rPr lang="ko-KR" altLang="en-US" b="1" dirty="0" smtClean="0">
                <a:solidFill>
                  <a:schemeClr val="bg1"/>
                </a:solidFill>
              </a:rPr>
              <a:t>효과와 애니메이션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5" y="908720"/>
            <a:ext cx="7415213" cy="5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1. 3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03 3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8-16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차원 회전하기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ch08/16_3d.html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.container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rotateY(50deg)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.transformed2:hover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backface-visibility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visible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42%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perspective(500px)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rotateY(0deg)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rotateX(45deg)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="container"&gt;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="transformed2"&gt;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1914945" cy="40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92896"/>
            <a:ext cx="7011827" cy="3096344"/>
          </a:xfrm>
          <a:prstGeom prst="rect">
            <a:avLst/>
          </a:prstGeom>
        </p:spPr>
      </p:pic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속성</a:t>
            </a:r>
            <a:endParaRPr lang="en-US" altLang="ko-KR" smtClean="0"/>
          </a:p>
          <a:p>
            <a:pPr lvl="1"/>
            <a:r>
              <a:rPr lang="ko-KR" altLang="en-US" smtClean="0"/>
              <a:t>효과가 적용되는 과정을 좀 더 부드럽게 보여주거나</a:t>
            </a:r>
            <a:r>
              <a:rPr lang="en-US" altLang="ko-KR" smtClean="0"/>
              <a:t>,</a:t>
            </a:r>
            <a:r>
              <a:rPr lang="ko-KR" altLang="en-US" smtClean="0"/>
              <a:t> 그 과정을 시간적으로 조정할 수 있도록 해주는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1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8-17 </a:t>
            </a:r>
            <a:r>
              <a:rPr lang="ko-KR" altLang="en-US" sz="1100" dirty="0">
                <a:solidFill>
                  <a:schemeClr val="tx1"/>
                </a:solidFill>
              </a:rPr>
              <a:t>박스 가로 길이 늘리기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ch08/17_transition1.html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2835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늘어납니다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81128"/>
            <a:ext cx="549661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8-18 </a:t>
            </a:r>
            <a:r>
              <a:rPr lang="ko-KR" altLang="en-US" sz="1100" dirty="0">
                <a:solidFill>
                  <a:schemeClr val="tx1"/>
                </a:solidFill>
              </a:rPr>
              <a:t>박스를 회전시키면서 크기와 테두리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ch08/18_transition2.html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6484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rotate(360deg)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박스가 회전하면서 커집니다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351" y="3897052"/>
            <a:ext cx="411412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944216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b="0" dirty="0"/>
              <a:t>transition-property : </a:t>
            </a:r>
            <a:r>
              <a:rPr lang="ko-KR" altLang="en-US" b="0" dirty="0"/>
              <a:t>변화 효과를 </a:t>
            </a:r>
            <a:r>
              <a:rPr lang="ko-KR" altLang="en-US" b="0"/>
              <a:t>적용할 </a:t>
            </a:r>
            <a:r>
              <a:rPr lang="ko-KR" altLang="en-US" b="0" smtClean="0"/>
              <a:t>속성들 </a:t>
            </a:r>
            <a:r>
              <a:rPr lang="ko-KR" altLang="en-US" b="0" dirty="0" smtClean="0"/>
              <a:t>나열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transition-duration </a:t>
            </a:r>
            <a:r>
              <a:rPr lang="en-US" altLang="ko-KR" b="0" dirty="0"/>
              <a:t>: </a:t>
            </a:r>
            <a:r>
              <a:rPr lang="ko-KR" altLang="en-US" b="0" dirty="0"/>
              <a:t>변화가 </a:t>
            </a:r>
            <a:r>
              <a:rPr lang="ko-KR" altLang="en-US" b="0"/>
              <a:t>지속되는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/>
          </a:p>
          <a:p>
            <a:pPr lvl="1"/>
            <a:r>
              <a:rPr lang="en-US" altLang="ko-KR" b="0" dirty="0" smtClean="0"/>
              <a:t>transition-timing-function </a:t>
            </a:r>
            <a:r>
              <a:rPr lang="en-US" altLang="ko-KR" b="0" dirty="0"/>
              <a:t>: </a:t>
            </a:r>
            <a:r>
              <a:rPr lang="ko-KR" altLang="en-US" b="0" dirty="0"/>
              <a:t>변화의 시작과 </a:t>
            </a:r>
            <a:r>
              <a:rPr lang="ko-KR" altLang="en-US" b="0"/>
              <a:t>끝 </a:t>
            </a:r>
            <a:r>
              <a:rPr lang="ko-KR" altLang="en-US" b="0" smtClean="0"/>
              <a:t>타이밍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transition-delay </a:t>
            </a:r>
            <a:r>
              <a:rPr lang="en-US" altLang="ko-KR" b="0" dirty="0"/>
              <a:t>: </a:t>
            </a:r>
            <a:r>
              <a:rPr lang="ko-KR" altLang="en-US" b="0" dirty="0"/>
              <a:t>변화 효과가 </a:t>
            </a:r>
            <a:r>
              <a:rPr lang="ko-KR" altLang="en-US" b="0"/>
              <a:t>지연되는 </a:t>
            </a:r>
            <a:r>
              <a:rPr lang="ko-KR" altLang="en-US" b="0" smtClean="0"/>
              <a:t>시간 </a:t>
            </a:r>
            <a:r>
              <a:rPr lang="ko-KR" altLang="en-US" b="0" dirty="0" smtClean="0"/>
              <a:t>지정</a:t>
            </a:r>
            <a:endParaRPr lang="en-US" altLang="ko-KR" b="0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4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</a:t>
            </a:r>
            <a:r>
              <a:rPr lang="en-US" altLang="ko-KR" smtClean="0"/>
              <a:t>. </a:t>
            </a:r>
            <a:r>
              <a:rPr lang="ko-KR" altLang="en-US" smtClean="0"/>
              <a:t>변화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72608"/>
          </a:xfrm>
        </p:spPr>
        <p:txBody>
          <a:bodyPr/>
          <a:lstStyle/>
          <a:p>
            <a:r>
              <a:rPr lang="ko-KR" altLang="en-US" smtClean="0"/>
              <a:t>변화 </a:t>
            </a:r>
            <a:r>
              <a:rPr lang="ko-KR" altLang="en-US" dirty="0" smtClean="0"/>
              <a:t>속성 작성 방식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단축형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기본형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확장 기본형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5" y="1461727"/>
            <a:ext cx="5857683" cy="504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52" y="1940818"/>
            <a:ext cx="5841206" cy="11001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84984"/>
            <a:ext cx="5830729" cy="149828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013176"/>
            <a:ext cx="584644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1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transition-property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8-19 </a:t>
            </a:r>
            <a:r>
              <a:rPr lang="ko-KR" altLang="en-US" sz="1100" dirty="0">
                <a:solidFill>
                  <a:schemeClr val="tx1"/>
                </a:solidFill>
              </a:rPr>
              <a:t>변화 효과 대상 지정하기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ch08/19_tproperty.html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21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올리면 여러 속성이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25144"/>
            <a:ext cx="669819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0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transition-duration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8-20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지속 시간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ch08/20_tduration.html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292736"/>
            <a:ext cx="8344461" cy="300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280px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색상이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동안 서서히 변합니다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509120"/>
            <a:ext cx="79988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3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2808312"/>
          </a:xfrm>
        </p:spPr>
        <p:txBody>
          <a:bodyPr/>
          <a:lstStyle/>
          <a:p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linear </a:t>
            </a:r>
            <a:r>
              <a:rPr lang="en-US" altLang="ko-KR" dirty="0"/>
              <a:t>: </a:t>
            </a:r>
            <a:r>
              <a:rPr lang="ko-KR" altLang="en-US" dirty="0"/>
              <a:t>처음부터 끝까지 같은 </a:t>
            </a:r>
            <a:r>
              <a:rPr lang="ko-KR" altLang="en-US" dirty="0" smtClean="0"/>
              <a:t>속도</a:t>
            </a:r>
            <a:endParaRPr lang="en-US" altLang="ko-KR" dirty="0"/>
          </a:p>
          <a:p>
            <a:pPr lvl="1"/>
            <a:r>
              <a:rPr lang="en-US" altLang="ko-KR" dirty="0" smtClean="0"/>
              <a:t>ease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빨라졌다가 느리게 </a:t>
            </a:r>
            <a:r>
              <a:rPr lang="ko-KR" altLang="en-US" dirty="0" smtClean="0"/>
              <a:t>끝남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ease-in </a:t>
            </a:r>
            <a:r>
              <a:rPr lang="en-US" altLang="ko-KR" dirty="0"/>
              <a:t>: </a:t>
            </a:r>
            <a:r>
              <a:rPr lang="ko-KR" altLang="en-US" dirty="0"/>
              <a:t>느리게 시작하여 점점 빨라지다가 일정한 속도에 다다르면 같은 속도를 </a:t>
            </a:r>
            <a:r>
              <a:rPr lang="ko-KR" altLang="en-US" dirty="0" smtClean="0"/>
              <a:t>유지</a:t>
            </a:r>
            <a:endParaRPr lang="en-US" altLang="ko-KR" dirty="0"/>
          </a:p>
          <a:p>
            <a:pPr lvl="1"/>
            <a:r>
              <a:rPr lang="en-US" altLang="ko-KR" dirty="0" smtClean="0"/>
              <a:t>ease-out </a:t>
            </a:r>
            <a:r>
              <a:rPr lang="en-US" altLang="ko-KR" dirty="0"/>
              <a:t>: </a:t>
            </a:r>
            <a:r>
              <a:rPr lang="ko-KR" altLang="en-US" dirty="0"/>
              <a:t>일정한 속도의 등속 변화로 시작해서 점점 느려지면서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ease-in-out </a:t>
            </a:r>
            <a:r>
              <a:rPr lang="en-US" altLang="ko-KR" dirty="0"/>
              <a:t>: </a:t>
            </a:r>
            <a:r>
              <a:rPr lang="ko-KR" altLang="en-US" dirty="0"/>
              <a:t>느리게 시작하여 느리게 </a:t>
            </a:r>
            <a:r>
              <a:rPr lang="ko-KR" altLang="en-US" dirty="0" smtClean="0"/>
              <a:t>끝남</a:t>
            </a:r>
            <a:endParaRPr lang="en-US" altLang="ko-KR" dirty="0"/>
          </a:p>
          <a:p>
            <a:pPr lvl="1"/>
            <a:r>
              <a:rPr lang="en-US" altLang="ko-KR" dirty="0" smtClean="0"/>
              <a:t>cubic-</a:t>
            </a:r>
            <a:r>
              <a:rPr lang="en-US" altLang="ko-KR" dirty="0" err="1" smtClean="0"/>
              <a:t>bezier</a:t>
            </a:r>
            <a:r>
              <a:rPr lang="en-US" altLang="ko-KR" dirty="0" smtClean="0"/>
              <a:t>(n, n, n, n) : </a:t>
            </a:r>
            <a:r>
              <a:rPr lang="ko-KR" altLang="en-US" dirty="0" smtClean="0"/>
              <a:t>처음과 끝의 속도를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65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1. 2</a:t>
            </a:r>
            <a:r>
              <a:rPr lang="ko-KR" altLang="en-US" dirty="0" smtClean="0"/>
              <a:t>차원 변환 함수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166610" cy="40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8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152128"/>
          </a:xfrm>
        </p:spPr>
        <p:txBody>
          <a:bodyPr/>
          <a:lstStyle/>
          <a:p>
            <a:r>
              <a:rPr lang="ko-KR" altLang="en-US" dirty="0" err="1" smtClean="0"/>
              <a:t>큐빅</a:t>
            </a:r>
            <a:r>
              <a:rPr lang="ko-KR" altLang="en-US" dirty="0" smtClean="0"/>
              <a:t> 베이지 타이밍 함수</a:t>
            </a:r>
            <a:endParaRPr lang="en-US" altLang="ko-KR" dirty="0"/>
          </a:p>
          <a:p>
            <a:pPr lvl="1"/>
            <a:r>
              <a:rPr lang="ko-KR" altLang="en-US" dirty="0" smtClean="0"/>
              <a:t>원하는 대로 타이밍을 조정할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기본값은 </a:t>
            </a:r>
            <a:r>
              <a:rPr lang="en-US" altLang="ko-KR" dirty="0" smtClean="0"/>
              <a:t>cubic-Bezier(0.25, 0.1, 0.25, 1.0)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82899"/>
            <a:ext cx="4834890" cy="31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transition-timing-function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</a:t>
            </a:r>
            <a:r>
              <a:rPr kumimoji="0" lang="ko-KR" altLang="en-US" b="1">
                <a:solidFill>
                  <a:schemeClr val="bg1"/>
                </a:solidFill>
              </a:rPr>
              <a:t>화</a:t>
            </a:r>
            <a:r>
              <a:rPr kumimoji="0" lang="ko-KR" altLang="en-US" b="1" smtClean="0">
                <a:solidFill>
                  <a:schemeClr val="bg1"/>
                </a:solidFill>
              </a:rPr>
              <a:t>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8-21 </a:t>
            </a:r>
            <a:r>
              <a:rPr lang="ko-KR" altLang="en-US" sz="1100" dirty="0">
                <a:solidFill>
                  <a:schemeClr val="tx1"/>
                </a:solidFill>
              </a:rPr>
              <a:t>변화 효과의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52928" cy="465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#div6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cubic-bezier(0.1,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="div3"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="div4"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ease-in-out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="div5"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350px"&gt;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cubic-bezier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221088"/>
            <a:ext cx="4320480" cy="22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8-22 </a:t>
            </a:r>
            <a:r>
              <a:rPr lang="ko-KR" altLang="en-US" sz="1100" dirty="0">
                <a:solidFill>
                  <a:schemeClr val="tx1"/>
                </a:solidFill>
              </a:rPr>
              <a:t>변화 효과의 지연 시간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ch08/21_tdelay.html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33604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rotate(180deg)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마우스를 올리고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 후에 박스가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180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 회전합니다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998563"/>
            <a:ext cx="4349115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6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transition-delay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smtClean="0">
                <a:solidFill>
                  <a:schemeClr val="bg1"/>
                </a:solidFill>
              </a:rPr>
              <a:t>04 </a:t>
            </a:r>
            <a:r>
              <a:rPr kumimoji="0" lang="ko-KR" altLang="en-US" b="1" smtClean="0">
                <a:solidFill>
                  <a:schemeClr val="bg1"/>
                </a:solidFill>
              </a:rPr>
              <a:t>변화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8-23 </a:t>
            </a:r>
            <a:r>
              <a:rPr lang="ko-KR" altLang="en-US" sz="1100" dirty="0">
                <a:solidFill>
                  <a:schemeClr val="tx1"/>
                </a:solidFill>
              </a:rPr>
              <a:t>홈페이지 메뉴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ch08/23_tmenu.html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text-decoration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none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#ff8080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transition-property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transition-duration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2s;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line-height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transition-timing-function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font-size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HOME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ABOUT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NEWS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250px"&gt;&lt;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="new"&gt;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CONTACT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25558"/>
            <a:ext cx="3500438" cy="236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6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788670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2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애니메이션의 원리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400600"/>
          </a:xfrm>
        </p:spPr>
        <p:txBody>
          <a:bodyPr/>
          <a:lstStyle/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위에서 아래로 움직이는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안에 퍼센트 </a:t>
            </a:r>
            <a:r>
              <a:rPr lang="ko-KR" altLang="en-US" smtClean="0"/>
              <a:t>단위로 애니메이션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6061234" cy="942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5" y="2924944"/>
            <a:ext cx="3001804" cy="11315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37" y="4581128"/>
            <a:ext cx="6055995" cy="19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1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76064"/>
          </a:xfrm>
        </p:spPr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ko-KR" altLang="en-US" smtClean="0"/>
              <a:t>속성의 종류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0991"/>
              </p:ext>
            </p:extLst>
          </p:nvPr>
        </p:nvGraphicFramePr>
        <p:xfrm>
          <a:off x="683568" y="1628800"/>
          <a:ext cx="7488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animation-name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@keyframes </a:t>
                      </a:r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이름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animation-duration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지속 시간을 초 단위로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animation-timing-function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시작과 끝 타이밍 지정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animation-delay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애니메이션 시작을 지연시키는 시간을 초 단위로 설정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animation-iteration-count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애니메이션이 반복 재생되는 횟수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animation-direction 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애니메이션의 방향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animation-fill-mode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애니메이션을 재생하고 있지 않을 때 속성값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animation-play-state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smtClean="0">
                          <a:solidFill>
                            <a:schemeClr val="tx1"/>
                          </a:solidFill>
                        </a:rPr>
                        <a:t>애니메이션 재생 상태 설정</a:t>
                      </a:r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923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애니메이션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8-24 </a:t>
            </a:r>
            <a:r>
              <a:rPr lang="ko-KR" altLang="en-US" sz="1100" dirty="0">
                <a:solidFill>
                  <a:schemeClr val="tx1"/>
                </a:solidFill>
              </a:rPr>
              <a:t>무한 반복하며 좌우로 이동하는 박스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ch08/24_animation.html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1292736"/>
            <a:ext cx="8560485" cy="42244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</a:t>
            </a:r>
            <a:r>
              <a:rPr lang="en-US" altLang="ko-KR" sz="1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버전에서는 지원하지 않습니다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4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84" y="836712"/>
            <a:ext cx="4969216" cy="18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2" y="5661248"/>
            <a:ext cx="5652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		</a:t>
            </a:r>
            <a:r>
              <a:rPr lang="ko-KR" altLang="en-US" dirty="0" smtClean="0"/>
              <a:t>순차적으로 이동</a:t>
            </a:r>
            <a:endParaRPr lang="en-US" altLang="ko-KR" dirty="0" smtClean="0"/>
          </a:p>
          <a:p>
            <a:r>
              <a:rPr lang="en-US" altLang="ko-KR" dirty="0" smtClean="0"/>
              <a:t>Infinite 		</a:t>
            </a:r>
            <a:r>
              <a:rPr lang="ko-KR" altLang="en-US" dirty="0" smtClean="0"/>
              <a:t>무한 반복</a:t>
            </a:r>
            <a:endParaRPr lang="en-US" altLang="ko-KR" dirty="0" smtClean="0"/>
          </a:p>
          <a:p>
            <a:r>
              <a:rPr lang="en-US" altLang="ko-KR" dirty="0" smtClean="0"/>
              <a:t>Alternate 	</a:t>
            </a:r>
            <a:r>
              <a:rPr lang="ko-KR" altLang="en-US" dirty="0" smtClean="0"/>
              <a:t>거꾸로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33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animation-delay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8-25 </a:t>
            </a:r>
            <a:r>
              <a:rPr lang="ko-KR" altLang="en-US" sz="1100" dirty="0">
                <a:solidFill>
                  <a:schemeClr val="tx1"/>
                </a:solidFill>
              </a:rPr>
              <a:t>웹 문서가 </a:t>
            </a:r>
            <a:r>
              <a:rPr lang="ko-KR" altLang="en-US" sz="1100" dirty="0" err="1">
                <a:solidFill>
                  <a:schemeClr val="tx1"/>
                </a:solidFill>
              </a:rPr>
              <a:t>로드된</a:t>
            </a:r>
            <a:r>
              <a:rPr lang="ko-KR" altLang="en-US" sz="1100" dirty="0">
                <a:solidFill>
                  <a:schemeClr val="tx1"/>
                </a:solidFill>
              </a:rPr>
              <a:t> 후 일정 시간 후에 애니메이션 시작하기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ch08/25_adelay.html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51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54" y="3284984"/>
            <a:ext cx="4473598" cy="16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8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6583680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평행 이동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8-9 </a:t>
            </a:r>
            <a:r>
              <a:rPr lang="ko-KR" altLang="en-US" sz="1100" dirty="0">
                <a:solidFill>
                  <a:schemeClr val="tx1"/>
                </a:solidFill>
              </a:rPr>
              <a:t>평행 이동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ch08/09_translate.htmlial.html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298638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translate(100px,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137335" cy="26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animation-direction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8-26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진행 방향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ch08/26_adirection.html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480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77" y="3284984"/>
            <a:ext cx="4713923" cy="15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animation-iteration-count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8-27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반복 횟수 </a:t>
            </a:r>
            <a:r>
              <a:rPr lang="ko-KR" altLang="en-US" sz="1100" dirty="0" smtClean="0">
                <a:solidFill>
                  <a:schemeClr val="tx1"/>
                </a:solidFill>
              </a:rPr>
              <a:t>설정하기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ch08/27_acount.html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alternate-reverse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3645024"/>
            <a:ext cx="44788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25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animation-timing-function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8-28 </a:t>
            </a:r>
            <a:r>
              <a:rPr lang="ko-KR" altLang="en-US" sz="1100" dirty="0">
                <a:solidFill>
                  <a:schemeClr val="tx1"/>
                </a:solidFill>
              </a:rPr>
              <a:t>애니메이션의 타이밍 설정하기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ch08/28_afunction.html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3960439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55976" y="1292736"/>
            <a:ext cx="4392488" cy="141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</a:b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원하지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868910"/>
            <a:ext cx="4307205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069" y="28529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8-29 </a:t>
            </a:r>
            <a:r>
              <a:rPr lang="ko-KR" altLang="en-US" sz="1100" dirty="0">
                <a:solidFill>
                  <a:schemeClr val="tx1"/>
                </a:solidFill>
              </a:rPr>
              <a:t>마우스를 올리면 멈추게 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ch08/29_astate.html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3212976"/>
            <a:ext cx="8344461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1078797"/>
            <a:ext cx="3825240" cy="156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88870" y="6243153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+mn-ea"/>
                <a:ea typeface="+mn-ea"/>
              </a:rPr>
              <a:t>▶ 소스코드 뒷 페이지 계속</a:t>
            </a:r>
            <a:endParaRPr lang="ko-KR" altLang="en-US" sz="1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9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" y="4509120"/>
            <a:ext cx="4150800" cy="194421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703" y="1100728"/>
            <a:ext cx="8344461" cy="33363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boxmove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0"/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애니메이션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strong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IE9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이하 혹은 낮은 버전에서 지원하지 않습니다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0"/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463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8-30 </a:t>
            </a:r>
            <a:r>
              <a:rPr lang="ko-KR" altLang="en-US" sz="1100" dirty="0">
                <a:solidFill>
                  <a:schemeClr val="tx1"/>
                </a:solidFill>
              </a:rPr>
              <a:t>커튼을 치고 걷어내는 듯한 효과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ch08/30_effect1.html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32014" cy="487099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animation-delay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animation-play-state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#div2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reverse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7550" y="1292736"/>
            <a:ext cx="4220915" cy="199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R-box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="div2"&gt;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10" y="3356992"/>
            <a:ext cx="3904993" cy="1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8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8-31 </a:t>
            </a:r>
            <a:r>
              <a:rPr lang="ko-KR" altLang="en-US" sz="1100" dirty="0">
                <a:solidFill>
                  <a:schemeClr val="tx1"/>
                </a:solidFill>
              </a:rPr>
              <a:t>상하좌우로 움직이면서 색상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변경하기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ch08/31_effect2.html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relative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animation-direction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alternate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colorbox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orange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75%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581128"/>
            <a:ext cx="616537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5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7 animation-play-state </a:t>
            </a:r>
            <a:r>
              <a:rPr lang="ko-KR" altLang="en-US" dirty="0"/>
              <a:t>속성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애니메이션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8-32 </a:t>
            </a:r>
            <a:r>
              <a:rPr lang="ko-KR" altLang="en-US" sz="1100" dirty="0" err="1">
                <a:solidFill>
                  <a:schemeClr val="tx1"/>
                </a:solidFill>
              </a:rPr>
              <a:t>점핑볼</a:t>
            </a:r>
            <a:r>
              <a:rPr lang="ko-KR" altLang="en-US" sz="1100" dirty="0">
                <a:solidFill>
                  <a:schemeClr val="tx1"/>
                </a:solidFill>
              </a:rPr>
              <a:t>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ch08/32_effect3.html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7" y="1292736"/>
            <a:ext cx="4176464" cy="50885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@keyframes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8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ease-out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bottom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animation-timing-function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ease-in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position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absolute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border-radius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animation-name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bounce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animation-iteration-count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infinite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1" y="1292736"/>
            <a:ext cx="4176463" cy="41524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#b3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#b4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#b5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170px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animation-duration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1s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="b1"&gt;&lt;/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="b2"&gt;&lt;/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="b3"&gt;&lt;/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="b4"&gt;&lt;/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="b5"&gt;&lt;/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2500313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3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회전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8-10 </a:t>
            </a:r>
            <a:r>
              <a:rPr lang="ko-KR" altLang="en-US" sz="1100" dirty="0">
                <a:solidFill>
                  <a:schemeClr val="tx1"/>
                </a:solidFill>
              </a:rPr>
              <a:t>회전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ch08/10_rotate.html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9364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(45deg)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(-90deg)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060848"/>
            <a:ext cx="1944216" cy="44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크기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8-11 </a:t>
            </a:r>
            <a:r>
              <a:rPr lang="ko-KR" altLang="en-US" sz="1100" dirty="0">
                <a:solidFill>
                  <a:schemeClr val="tx1"/>
                </a:solidFill>
              </a:rPr>
              <a:t>크기 </a:t>
            </a:r>
            <a:r>
              <a:rPr lang="ko-KR" altLang="en-US" sz="1100" dirty="0" smtClean="0">
                <a:solidFill>
                  <a:schemeClr val="tx1"/>
                </a:solidFill>
              </a:rPr>
              <a:t>변환하기  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ch08/11_scale.html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skyblue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scale(0.5,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(0.5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축소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1.5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 확대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204864"/>
            <a:ext cx="2066727" cy="41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기울기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8-12 </a:t>
            </a:r>
            <a:r>
              <a:rPr lang="ko-KR" altLang="en-US" sz="1100" dirty="0" smtClean="0">
                <a:solidFill>
                  <a:schemeClr val="tx1"/>
                </a:solidFill>
              </a:rPr>
              <a:t>기울기 변환하기   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ch08/12_skew.html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45845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dotted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skewX(50deg)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skewY(-30deg)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skew(20deg,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41971"/>
            <a:ext cx="1849562" cy="45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6. 2</a:t>
            </a:r>
            <a:r>
              <a:rPr lang="ko-KR" altLang="en-US" dirty="0" smtClean="0"/>
              <a:t>차원 행렬 구조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8-13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행렬 구조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ch08/13_matrix.html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52326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matrix(1,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150)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="box3"&gt;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="box4"&gt;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0808"/>
            <a:ext cx="1872208" cy="46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4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8-14 </a:t>
            </a:r>
            <a:r>
              <a:rPr lang="ko-KR" altLang="en-US" sz="1100" dirty="0">
                <a:solidFill>
                  <a:schemeClr val="tx1"/>
                </a:solidFill>
              </a:rPr>
              <a:t>혼합 변환하기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ch08/14_compound.html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8644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text-align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center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scale(1.5)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skew(30deg)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translate(50px)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div#box2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translate(200px)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rotate(-90deg)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scale(2)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박스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="box2"&gt;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45024"/>
            <a:ext cx="3384376" cy="2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혼합 변환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변환 효과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93269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8-15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변환 효과 응용하기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ch08/15_apply.html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92736"/>
            <a:ext cx="8344461" cy="35764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border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solid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black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yellow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.c1:hover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transform-origin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50%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transform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translate(0px,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0px)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rotate(-45deg)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scale(0.7)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green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="c1"&gt;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박스 안에 마우스를 올리면 무엇이 보일까요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81128"/>
            <a:ext cx="45023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50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4081</Words>
  <Application>Microsoft Office PowerPoint</Application>
  <PresentationFormat>화면 슬라이드 쇼(4:3)</PresentationFormat>
  <Paragraphs>792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1. 2차원 변환 함수</vt:lpstr>
      <vt:lpstr>2. 평행 이동 변환</vt:lpstr>
      <vt:lpstr>3. 회전 변환</vt:lpstr>
      <vt:lpstr>4. 크기 변환</vt:lpstr>
      <vt:lpstr>5. 기울기 변환</vt:lpstr>
      <vt:lpstr>6. 2차원 행렬 구조 변환</vt:lpstr>
      <vt:lpstr>7. 혼합 변환</vt:lpstr>
      <vt:lpstr>7. 혼합 변환</vt:lpstr>
      <vt:lpstr>1. 3차원 변환 함수</vt:lpstr>
      <vt:lpstr>1. 3차원 변환 함수</vt:lpstr>
      <vt:lpstr>1. 변화 속성</vt:lpstr>
      <vt:lpstr>1. 변화 속성</vt:lpstr>
      <vt:lpstr>1. 변화 속성</vt:lpstr>
      <vt:lpstr>1. 변화 속성</vt:lpstr>
      <vt:lpstr>1. 변화 속성</vt:lpstr>
      <vt:lpstr>2. transition-property 속성</vt:lpstr>
      <vt:lpstr>3. transition-duration 속성</vt:lpstr>
      <vt:lpstr>4. transition-timing-function 속성</vt:lpstr>
      <vt:lpstr>4. transition-timing-function 속성</vt:lpstr>
      <vt:lpstr>4. transition-timing-function 속성</vt:lpstr>
      <vt:lpstr>5. transition-delay 속성</vt:lpstr>
      <vt:lpstr>5. transition-delay 속성</vt:lpstr>
      <vt:lpstr>1. 애니메이션의 원리</vt:lpstr>
      <vt:lpstr>1. 애니메이션의 원리</vt:lpstr>
      <vt:lpstr>2. 애니메이션 속성</vt:lpstr>
      <vt:lpstr>2. 애니메이션 속성</vt:lpstr>
      <vt:lpstr>3. animation-delay 속성</vt:lpstr>
      <vt:lpstr>4. animation-direction 속성</vt:lpstr>
      <vt:lpstr>4. animation-direction 속성</vt:lpstr>
      <vt:lpstr>5. animation-iteration-count 속성</vt:lpstr>
      <vt:lpstr>6. animation-timing-function 속성</vt:lpstr>
      <vt:lpstr>7 animation-play-state 속성</vt:lpstr>
      <vt:lpstr>7 animation-play-state 속성</vt:lpstr>
      <vt:lpstr>7 animation-play-state 속성</vt:lpstr>
      <vt:lpstr>7 animation-play-state 속성</vt:lpstr>
      <vt:lpstr>7 animation-play-state 속성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tj</cp:lastModifiedBy>
  <cp:revision>339</cp:revision>
  <dcterms:created xsi:type="dcterms:W3CDTF">2012-08-06T11:28:05Z</dcterms:created>
  <dcterms:modified xsi:type="dcterms:W3CDTF">2024-12-18T07:17:50Z</dcterms:modified>
</cp:coreProperties>
</file>