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8" r:id="rId18"/>
    <p:sldId id="412" r:id="rId19"/>
    <p:sldId id="416" r:id="rId20"/>
    <p:sldId id="417" r:id="rId21"/>
    <p:sldId id="413" r:id="rId22"/>
    <p:sldId id="414" r:id="rId23"/>
    <p:sldId id="415" r:id="rId24"/>
    <p:sldId id="353" r:id="rId25"/>
    <p:sldId id="381" r:id="rId26"/>
    <p:sldId id="379" r:id="rId27"/>
    <p:sldId id="380" r:id="rId28"/>
    <p:sldId id="419" r:id="rId29"/>
    <p:sldId id="420" r:id="rId30"/>
    <p:sldId id="395" r:id="rId31"/>
    <p:sldId id="394" r:id="rId32"/>
    <p:sldId id="271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16" autoAdjust="0"/>
  </p:normalViewPr>
  <p:slideViewPr>
    <p:cSldViewPr>
      <p:cViewPr varScale="1">
        <p:scale>
          <a:sx n="112" d="100"/>
          <a:sy n="112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1748923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05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ko-KR" altLang="en-US" b="1" dirty="0">
                <a:solidFill>
                  <a:schemeClr val="bg1"/>
                </a:solidFill>
              </a:rPr>
              <a:t>양식 태그와 공간 분할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3169"/>
            <a:ext cx="6867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6905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6924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6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6972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8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7029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243012"/>
            <a:ext cx="7105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48680"/>
            <a:ext cx="6934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592288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 전체 공간에 대해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smtClean="0"/>
              <a:t>블록</a:t>
            </a:r>
            <a:r>
              <a:rPr lang="en-US" altLang="ko-KR" smtClean="0"/>
              <a:t>(block</a:t>
            </a:r>
            <a:r>
              <a:rPr lang="en-US" altLang="ko-KR" dirty="0"/>
              <a:t>) </a:t>
            </a:r>
            <a:r>
              <a:rPr lang="ko-KR" altLang="en-US"/>
              <a:t>형식으로 </a:t>
            </a:r>
            <a:r>
              <a:rPr lang="ko-KR" altLang="en-US" smtClean="0"/>
              <a:t>분할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/>
              <a:t>태그 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브라우저의 일부 영역만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형식으로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6858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0847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5-22 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span </a:t>
            </a:r>
            <a:r>
              <a:rPr lang="ko-KR" altLang="en-US" sz="1100" dirty="0">
                <a:solidFill>
                  <a:schemeClr val="tx1"/>
                </a:solidFill>
              </a:rPr>
              <a:t>태그로 공간 </a:t>
            </a:r>
            <a:r>
              <a:rPr lang="ko-KR" altLang="en-US" sz="1100" dirty="0" smtClean="0">
                <a:solidFill>
                  <a:schemeClr val="tx1"/>
                </a:solidFill>
              </a:rPr>
              <a:t>분할하기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ch05/22_div1.html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5" y="3284984"/>
            <a:ext cx="63646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7" y="116632"/>
            <a:ext cx="68865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9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div/span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조합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3501" y="119675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ch05/22_div2.html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58" y="3140968"/>
            <a:ext cx="6273698" cy="27363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1196752"/>
            <a:ext cx="688997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5-22 </a:t>
            </a:r>
            <a:r>
              <a:rPr lang="en-US" altLang="ko-KR" sz="1100" smtClean="0">
                <a:solidFill>
                  <a:schemeClr val="tx1"/>
                </a:solidFill>
              </a:rPr>
              <a:t>div </a:t>
            </a:r>
            <a:r>
              <a:rPr lang="ko-KR" altLang="en-US" sz="1100" smtClean="0">
                <a:solidFill>
                  <a:schemeClr val="tx1"/>
                </a:solidFill>
              </a:rPr>
              <a:t>태그와 </a:t>
            </a:r>
            <a:r>
              <a:rPr lang="en-US" altLang="ko-KR" sz="1100">
                <a:solidFill>
                  <a:schemeClr val="tx1"/>
                </a:solidFill>
              </a:rPr>
              <a:t>span </a:t>
            </a:r>
            <a:r>
              <a:rPr lang="ko-KR" altLang="en-US" sz="1100" smtClean="0">
                <a:solidFill>
                  <a:schemeClr val="tx1"/>
                </a:solidFill>
              </a:rPr>
              <a:t>태그를 조합하여 공간 분할하기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fQhlFYS-6reuz7EI-6zVOgGVdWSaYBunSg5rR4J6_epfDAjqZW3Iis43l04wx9zuKl9Gyaav6YNYU6WEkFVW5Y8S-ZO4ZQ1JpjY6WIs1tEHDZ6MUq4pSpQEvDrX-OB8KdV79OMH8yjRwvSIcU-y7cGH1HN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473297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3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6934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8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76672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srgbClr val="4078F2"/>
                </a:solidFill>
                <a:latin typeface="Consolas" panose="020B0609020204030204" pitchFamily="49" charset="0"/>
              </a:rPr>
              <a:t>&lt;!DOCTYPE html&gt;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50A14F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&gt;Sample HTML Page&lt;/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font-family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Arial, sans-serif;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#f4f4f4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/* Shared styling for header, </a:t>
            </a:r>
            <a:r>
              <a:rPr lang="en-US" altLang="ko-KR" sz="8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, section, article, aside, and footer */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section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aside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fff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box-shadow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C18401"/>
                </a:solidFill>
                <a:latin typeface="Consolas" panose="020B0609020204030204" pitchFamily="49" charset="0"/>
              </a:rPr>
              <a:t>rgba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(0, 0, 0, 0.1);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/* Header and </a:t>
            </a:r>
            <a:r>
              <a:rPr lang="en-US" altLang="ko-KR" sz="8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 styling */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#333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fff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center;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/* Navigation List styling */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list-style-type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none;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inline;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margin-right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/* Aside (Sidebar) styling */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aside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right;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30%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i="1" dirty="0">
                <a:solidFill>
                  <a:srgbClr val="A0A1A7"/>
                </a:solidFill>
                <a:latin typeface="Consolas" panose="020B0609020204030204" pitchFamily="49" charset="0"/>
              </a:rPr>
              <a:t>/* Footer styling */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/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{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background-color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#333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986801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fff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: center;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}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4139952" y="2924944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&gt;Welcome to My Website&lt;/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&gt;Header Section&lt;/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    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&gt;Navigation Section&lt;/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&gt;About&lt;/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&gt;Services&lt;/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98680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 dirty="0">
                <a:solidFill>
                  <a:srgbClr val="50A14F"/>
                </a:solidFill>
                <a:latin typeface="Consolas" panose="020B0609020204030204" pitchFamily="49" charset="0"/>
              </a:rPr>
              <a:t>"#"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&gt;Contact&lt;/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&lt;/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 err="1">
                <a:solidFill>
                  <a:srgbClr val="E45649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    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section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&gt;Section&lt;/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&gt;This is the main content section of the page.&lt;/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section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    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&gt;Article 1&lt;/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&gt;independent article within the main content.&lt;/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article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    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aside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&gt;Sidebar&lt;/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&gt;This is a sidebar with additional content.&lt;/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aside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    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&gt;&amp;copy; 2023 Footer Section All rights reserved.&lt;/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    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en-US" altLang="ko-KR" sz="800" dirty="0"/>
          </a:p>
          <a:p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800" dirty="0">
                <a:solidFill>
                  <a:srgbClr val="E45649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8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71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963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contentType="text/html; charset=EUC-KR"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Encoding="EUC-KR"%&gt;</a:t>
            </a:r>
          </a:p>
          <a:p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&lt;title&gt;POST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strName=request.getParameter(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strMajor=request.getParameter(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strMajor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"&lt;hr/&gt;"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4288" y="980728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ch05/02_postdata.jsp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71514"/>
            <a:ext cx="7972016" cy="1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양식의 주요 속성을 연습해 봅시다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쓰기가능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autofocus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읽기전용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사용안함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autocomplete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spellcheck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="true"&gt;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오타를 체크합니다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5-21 </a:t>
            </a:r>
            <a:r>
              <a:rPr lang="ko-KR" altLang="en-US" sz="1100" dirty="0">
                <a:solidFill>
                  <a:schemeClr val="tx1"/>
                </a:solidFill>
              </a:rPr>
              <a:t>공통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ch05/21_newattr.html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56992"/>
            <a:ext cx="4595949" cy="26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/>
          <a:lstStyle/>
          <a:p>
            <a:r>
              <a:rPr lang="ko-KR" altLang="en-US" dirty="0"/>
              <a:t>읽기 전용 속성 </a:t>
            </a:r>
            <a:r>
              <a:rPr lang="en-US" altLang="ko-KR" dirty="0"/>
              <a:t>: </a:t>
            </a:r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상자에 쓰기를 제한하고 오직 읽기만 가능하게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비활성화 속성 </a:t>
            </a:r>
            <a:r>
              <a:rPr lang="en-US" altLang="ko-KR" dirty="0"/>
              <a:t>: </a:t>
            </a:r>
            <a:r>
              <a:rPr lang="en-US" altLang="ko-KR" dirty="0" smtClean="0"/>
              <a:t>disabled</a:t>
            </a:r>
          </a:p>
          <a:p>
            <a:pPr lvl="1"/>
            <a:r>
              <a:rPr lang="ko-KR" altLang="en-US" dirty="0" smtClean="0"/>
              <a:t>텍스트 상자를 비활성화 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자동 완성 속성 </a:t>
            </a:r>
            <a:r>
              <a:rPr lang="en-US" altLang="ko-KR" dirty="0"/>
              <a:t>: </a:t>
            </a:r>
            <a:r>
              <a:rPr lang="en-US" altLang="ko-KR" dirty="0" smtClean="0"/>
              <a:t>autocomplete</a:t>
            </a:r>
          </a:p>
          <a:p>
            <a:pPr lvl="1"/>
            <a:r>
              <a:rPr lang="ko-KR" altLang="en-US" dirty="0"/>
              <a:t>사용했던 데이터를 기준으로 입력 </a:t>
            </a:r>
            <a:r>
              <a:rPr lang="ko-KR" altLang="en-US" dirty="0" smtClean="0"/>
              <a:t>중인 텍스트에 </a:t>
            </a:r>
            <a:r>
              <a:rPr lang="ko-KR" altLang="en-US" dirty="0"/>
              <a:t>자동 완성 기능을 </a:t>
            </a:r>
            <a:r>
              <a:rPr lang="ko-KR" altLang="en-US" dirty="0" smtClean="0"/>
              <a:t>적용할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자동 포커스 속성 </a:t>
            </a:r>
            <a:r>
              <a:rPr lang="en-US" altLang="ko-KR" dirty="0"/>
              <a:t>: autofocus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로드될</a:t>
            </a:r>
            <a:r>
              <a:rPr lang="ko-KR" altLang="en-US" dirty="0"/>
              <a:t> 때 처음으로 입력하고자 하는 폼을 선택하는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ko-KR" altLang="en-US" dirty="0"/>
              <a:t> 속성 </a:t>
            </a:r>
            <a:r>
              <a:rPr lang="en-US" altLang="ko-KR" dirty="0"/>
              <a:t>: placeholder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폼에 입력해야 하는 텍스트를 희미하게 보여주는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r>
              <a:rPr lang="ko-KR" altLang="en-US" dirty="0"/>
              <a:t>필수 입력 속성 </a:t>
            </a:r>
            <a:r>
              <a:rPr lang="en-US" altLang="ko-KR" dirty="0"/>
              <a:t>: required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데이터가 입력되어야 하는 폼을 지정하는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오타 체크 속성 </a:t>
            </a:r>
            <a:r>
              <a:rPr lang="en-US" altLang="ko-KR" dirty="0"/>
              <a:t>: spellcheck</a:t>
            </a:r>
          </a:p>
          <a:p>
            <a:pPr lvl="1"/>
            <a:r>
              <a:rPr lang="ko-KR" altLang="en-US" dirty="0" smtClean="0"/>
              <a:t>입력되는 </a:t>
            </a:r>
            <a:r>
              <a:rPr lang="ko-KR" altLang="en-US" dirty="0"/>
              <a:t>문장의 오타를 실시간으로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85875"/>
            <a:ext cx="7124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67" y="40466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&lt;input type="text" pattern="\d+" title="숫자만 입력해 주세요" required /&gt;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80" y="1054477"/>
            <a:ext cx="790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email</a:t>
            </a:r>
            <a:r>
              <a:rPr lang="ko-KR" altLang="en-US" dirty="0"/>
              <a:t>" </a:t>
            </a:r>
            <a:r>
              <a:rPr lang="ko-KR" altLang="en-US" dirty="0" err="1"/>
              <a:t>pattern</a:t>
            </a:r>
            <a:r>
              <a:rPr lang="ko-KR" altLang="en-US" dirty="0"/>
              <a:t>="[a-z0-9._%+-]+@[a-z0-9.-]+\.[</a:t>
            </a:r>
            <a:r>
              <a:rPr lang="ko-KR" altLang="en-US" dirty="0" err="1"/>
              <a:t>a-z</a:t>
            </a:r>
            <a:r>
              <a:rPr lang="ko-KR" altLang="en-US" dirty="0"/>
              <a:t>]{2,}$" </a:t>
            </a:r>
            <a:r>
              <a:rPr lang="ko-KR" altLang="en-US" dirty="0" err="1"/>
              <a:t>title</a:t>
            </a:r>
            <a:r>
              <a:rPr lang="ko-KR" altLang="en-US" dirty="0"/>
              <a:t>="올바른 이메일 형식을 입력해 주세요" </a:t>
            </a:r>
            <a:r>
              <a:rPr lang="ko-KR" altLang="en-US" dirty="0" err="1"/>
              <a:t>required</a:t>
            </a:r>
            <a:r>
              <a:rPr lang="ko-KR" altLang="en-US" dirty="0"/>
              <a:t>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7671" y="1981289"/>
            <a:ext cx="869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" </a:t>
            </a:r>
            <a:r>
              <a:rPr lang="ko-KR" altLang="en-US" dirty="0" err="1"/>
              <a:t>pattern</a:t>
            </a:r>
            <a:r>
              <a:rPr lang="ko-KR" altLang="en-US" dirty="0"/>
              <a:t>="[a-z0-9]+" </a:t>
            </a:r>
            <a:r>
              <a:rPr lang="ko-KR" altLang="en-US" dirty="0" err="1"/>
              <a:t>title</a:t>
            </a:r>
            <a:r>
              <a:rPr lang="ko-KR" altLang="en-US" dirty="0"/>
              <a:t>="영문 소문자와 숫자만 입력해 주세요" </a:t>
            </a:r>
            <a:r>
              <a:rPr lang="ko-KR" altLang="en-US" dirty="0" err="1"/>
              <a:t>required</a:t>
            </a:r>
            <a:r>
              <a:rPr lang="ko-KR" altLang="en-US" dirty="0"/>
              <a:t>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7671" y="2908101"/>
            <a:ext cx="8468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&lt;input type="password" pattern="(?=.*[a-zA-Z])(?=.*\d).{8,}" title="8</a:t>
            </a:r>
            <a:r>
              <a:rPr lang="ko-KR" altLang="en-US"/>
              <a:t>자 이상</a:t>
            </a:r>
            <a:r>
              <a:rPr lang="en-US" altLang="ko-KR"/>
              <a:t>, </a:t>
            </a:r>
            <a:r>
              <a:rPr lang="ko-KR" altLang="en-US"/>
              <a:t>문자와 숫자를 포함해야 합니다</a:t>
            </a:r>
            <a:r>
              <a:rPr lang="en-US" altLang="ko-KR"/>
              <a:t>" required /&gt;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910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4" y="283810"/>
            <a:ext cx="68484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8072462" cy="62151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6429420" cy="635798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6" y="209550"/>
            <a:ext cx="69818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69056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9"/>
            <a:ext cx="6896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9"/>
            <a:ext cx="6991350" cy="2933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29000"/>
            <a:ext cx="6877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6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6454527" cy="66687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99992" y="263691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?animal=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c&amp;tree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89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905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06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836</Words>
  <Application>Microsoft Office PowerPoint</Application>
  <PresentationFormat>화면 슬라이드 쇼(4:3)</PresentationFormat>
  <Paragraphs>105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HY견명조</vt:lpstr>
      <vt:lpstr>굴림</vt:lpstr>
      <vt:lpstr>나눔고딕</vt:lpstr>
      <vt:lpstr>돋움체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div와 span</vt:lpstr>
      <vt:lpstr>PowerPoint 프레젠테이션</vt:lpstr>
      <vt:lpstr>1. div와 span</vt:lpstr>
      <vt:lpstr>1. div와 span</vt:lpstr>
      <vt:lpstr>PowerPoint 프레젠테이션</vt:lpstr>
      <vt:lpstr>PowerPoint 프레젠테이션</vt:lpstr>
      <vt:lpstr>PowerPoint 프레젠테이션</vt:lpstr>
      <vt:lpstr>2. method 속성에서 사용하는 방식</vt:lpstr>
      <vt:lpstr>10. 입력 양식의 주요 속성</vt:lpstr>
      <vt:lpstr>10. 입력 양식의 주요 속성</vt:lpstr>
      <vt:lpstr>10. 입력 양식의 주요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tj</cp:lastModifiedBy>
  <cp:revision>298</cp:revision>
  <dcterms:created xsi:type="dcterms:W3CDTF">2012-08-06T11:28:05Z</dcterms:created>
  <dcterms:modified xsi:type="dcterms:W3CDTF">2024-12-18T02:49:23Z</dcterms:modified>
</cp:coreProperties>
</file>