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372" r:id="rId3"/>
    <p:sldId id="318" r:id="rId4"/>
    <p:sldId id="333" r:id="rId5"/>
    <p:sldId id="334" r:id="rId6"/>
    <p:sldId id="335" r:id="rId7"/>
    <p:sldId id="317" r:id="rId8"/>
    <p:sldId id="336" r:id="rId9"/>
    <p:sldId id="373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9A6F"/>
    <a:srgbClr val="F0F5FA"/>
    <a:srgbClr val="3CA5AA"/>
    <a:srgbClr val="618571"/>
    <a:srgbClr val="3A6E44"/>
    <a:srgbClr val="376740"/>
    <a:srgbClr val="488879"/>
    <a:srgbClr val="CECC84"/>
    <a:srgbClr val="BFBD5F"/>
    <a:srgbClr val="B9A82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96" autoAdjust="0"/>
    <p:restoredTop sz="94660"/>
  </p:normalViewPr>
  <p:slideViewPr>
    <p:cSldViewPr>
      <p:cViewPr>
        <p:scale>
          <a:sx n="100" d="100"/>
          <a:sy n="100" d="100"/>
        </p:scale>
        <p:origin x="-1944" y="-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4D749-4A0E-4EC0-8C35-6D3DCDE23070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285F9-B92A-4342-AE84-DE45F0AF26A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59878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285F9-B92A-4342-AE84-DE45F0AF26A7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43689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5" descr="D:\Dropbox\0.원고\00.진행 도서\00. 프로젝트 C\혼자 공부하는 C\ppt디자인용\09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761504"/>
            <a:ext cx="8636000" cy="180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619672" y="1124744"/>
            <a:ext cx="6896540" cy="5517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685800" y="62068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 dirty="0" smtClean="0"/>
              <a:t>01-1. </a:t>
            </a:r>
            <a:r>
              <a:rPr lang="ko-KR" altLang="en-US" dirty="0" err="1" smtClean="0"/>
              <a:t>절제목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683568" y="2996952"/>
            <a:ext cx="3960440" cy="1174440"/>
          </a:xfrm>
        </p:spPr>
        <p:txBody>
          <a:bodyPr/>
          <a:lstStyle>
            <a:lvl1pPr marL="0" indent="0" algn="ctr">
              <a:buNone/>
              <a:defRPr sz="28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혼자 공부하는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en-US" altLang="ko-KR" dirty="0" smtClean="0"/>
          </a:p>
          <a:p>
            <a:r>
              <a:rPr lang="ko-KR" altLang="en-US" dirty="0" smtClean="0"/>
              <a:t>서현우 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D6986-6ED4-406B-9031-A54FC959ECF7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8" name="Picture 32" descr="hanbitmedia logo_RGB_72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984974"/>
            <a:ext cx="115212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106198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67544" y="332656"/>
            <a:ext cx="8279892" cy="6480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67544" y="332656"/>
            <a:ext cx="8219256" cy="576064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chemeClr val="accent6">
                    <a:lumMod val="20000"/>
                    <a:lumOff val="8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 smtClean="0"/>
              <a:t>  01 - 1     </a:t>
            </a:r>
            <a:r>
              <a:rPr lang="ko-KR" altLang="en-US" dirty="0" smtClean="0"/>
              <a:t>프로그램과 </a:t>
            </a:r>
            <a:r>
              <a:rPr lang="en-US" altLang="ko-KR" dirty="0" smtClean="0"/>
              <a:t>C </a:t>
            </a:r>
            <a:r>
              <a:rPr lang="ko-KR" altLang="en-US" dirty="0" smtClean="0"/>
              <a:t>언어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1720" y="1196752"/>
            <a:ext cx="8285716" cy="439248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67545" y="6134466"/>
            <a:ext cx="8279892" cy="11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591523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 baseline="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10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521585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Dropbox\0.원고\00.진행 도서\00. 프로젝트 C\혼자 공부하는 C\ppt\마무리박스2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332656"/>
            <a:ext cx="827989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0" hasCustomPrompt="1"/>
          </p:nvPr>
        </p:nvSpPr>
        <p:spPr>
          <a:xfrm>
            <a:off x="827584" y="1340768"/>
            <a:ext cx="7848872" cy="4752528"/>
          </a:xfrm>
          <a:ln>
            <a:noFill/>
          </a:ln>
        </p:spPr>
        <p:txBody>
          <a:bodyPr/>
          <a:lstStyle>
            <a:lvl1pPr marL="342900" indent="-342900">
              <a:buClr>
                <a:srgbClr val="355551"/>
              </a:buClr>
              <a:buFont typeface="Wingdings" pitchFamily="2" charset="2"/>
              <a:buChar char="v"/>
              <a:defRPr sz="2800"/>
            </a:lvl1pPr>
            <a:lvl2pPr marL="742950" indent="-285750">
              <a:buClr>
                <a:srgbClr val="509273"/>
              </a:buClr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</a:defRPr>
            </a:lvl2pPr>
            <a:lvl3pPr>
              <a:buClr>
                <a:srgbClr val="85AF1D"/>
              </a:buClr>
              <a:defRPr sz="2000" baseline="0">
                <a:solidFill>
                  <a:schemeClr val="tx1"/>
                </a:solidFill>
              </a:defRPr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 smtClean="0"/>
              <a:t> 마스터 텍스트 스타일을 편집합니다</a:t>
            </a:r>
          </a:p>
          <a:p>
            <a:pPr lvl="1"/>
            <a:r>
              <a:rPr lang="en-US" altLang="ko-KR" noProof="0" dirty="0" smtClean="0"/>
              <a:t> </a:t>
            </a:r>
            <a:r>
              <a:rPr lang="ko-KR" altLang="en-US" noProof="0" dirty="0" smtClean="0"/>
              <a:t>컴퓨터</a:t>
            </a:r>
          </a:p>
          <a:p>
            <a:pPr lvl="2"/>
            <a:r>
              <a:rPr lang="en-US" altLang="ko-KR" noProof="0" dirty="0" smtClean="0"/>
              <a:t> </a:t>
            </a:r>
            <a:r>
              <a:rPr lang="ko-KR" altLang="en-US" noProof="0" dirty="0" smtClean="0"/>
              <a:t>가나다</a:t>
            </a:r>
          </a:p>
        </p:txBody>
      </p:sp>
      <p:sp>
        <p:nvSpPr>
          <p:cNvPr id="8" name="제목 개체 틀 1"/>
          <p:cNvSpPr>
            <a:spLocks noGrp="1"/>
          </p:cNvSpPr>
          <p:nvPr>
            <p:ph type="title"/>
          </p:nvPr>
        </p:nvSpPr>
        <p:spPr>
          <a:xfrm>
            <a:off x="2123728" y="620688"/>
            <a:ext cx="6408712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solidFill>
                  <a:srgbClr val="61857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119438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D6986-6ED4-406B-9031-A54FC959ECF7}" type="datetimeFigureOut">
              <a:rPr lang="ko-KR" altLang="en-US" smtClean="0"/>
              <a:pPr/>
              <a:t>2025-01-11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2EA68-720B-41E0-8F8A-5C601A39078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668570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620688"/>
            <a:ext cx="7702624" cy="1470025"/>
          </a:xfrm>
        </p:spPr>
        <p:txBody>
          <a:bodyPr/>
          <a:lstStyle/>
          <a:p>
            <a:r>
              <a:rPr lang="en-US" altLang="ko-KR" dirty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6</a:t>
            </a:r>
            <a:r>
              <a:rPr lang="ko-KR" altLang="en-US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장</a:t>
            </a:r>
            <a:r>
              <a:rPr lang="en-US" altLang="ko-KR" dirty="0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 </a:t>
            </a:r>
            <a:r>
              <a:rPr lang="ko-KR" altLang="en-US" dirty="0" err="1" smtClean="0">
                <a:solidFill>
                  <a:srgbClr val="317B7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반복문</a:t>
            </a:r>
            <a:endParaRPr lang="ko-KR" altLang="en-US" dirty="0">
              <a:solidFill>
                <a:srgbClr val="3A6E44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0470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중첩 </a:t>
            </a:r>
            <a:r>
              <a:rPr lang="ko-KR" altLang="en-US" sz="2400" b="1" dirty="0" err="1" smtClean="0"/>
              <a:t>반복문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628800"/>
            <a:ext cx="6696744" cy="43947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882320"/>
            <a:ext cx="7482662" cy="96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372200" y="2132856"/>
            <a:ext cx="2131120" cy="239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519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중첩 </a:t>
            </a:r>
            <a:r>
              <a:rPr lang="ko-KR" altLang="en-US" sz="2400" b="1" dirty="0" err="1" smtClean="0"/>
              <a:t>반복문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각 </a:t>
            </a:r>
            <a:r>
              <a:rPr lang="ko-KR" altLang="en-US" sz="1800" dirty="0" err="1" smtClean="0"/>
              <a:t>반복문이</a:t>
            </a:r>
            <a:r>
              <a:rPr lang="ko-KR" altLang="en-US" sz="1800" dirty="0" smtClean="0"/>
              <a:t> 모두 다른 </a:t>
            </a:r>
            <a:r>
              <a:rPr lang="ko-KR" altLang="en-US" sz="1800" dirty="0" err="1" smtClean="0"/>
              <a:t>제어변수를</a:t>
            </a:r>
            <a:r>
              <a:rPr lang="ko-KR" altLang="en-US" sz="1800" dirty="0" smtClean="0"/>
              <a:t> 사용해야 한다</a:t>
            </a:r>
            <a:r>
              <a:rPr lang="en-US" altLang="ko-KR" sz="1800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smtClean="0"/>
              <a:t>같은 </a:t>
            </a:r>
            <a:r>
              <a:rPr lang="ko-KR" altLang="en-US" sz="1800" dirty="0" err="1" smtClean="0"/>
              <a:t>제어변수를</a:t>
            </a:r>
            <a:r>
              <a:rPr lang="ko-KR" altLang="en-US" sz="1800" dirty="0" smtClean="0"/>
              <a:t> 사용하면 </a:t>
            </a:r>
            <a:r>
              <a:rPr lang="en-US" altLang="ko-KR" sz="1800" dirty="0" smtClean="0"/>
              <a:t>5</a:t>
            </a:r>
            <a:r>
              <a:rPr lang="ko-KR" altLang="en-US" sz="1800" dirty="0" smtClean="0"/>
              <a:t>번만 반복한다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31640" y="2492896"/>
            <a:ext cx="5688632" cy="33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0289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구구단 출력 </a:t>
            </a:r>
            <a:r>
              <a:rPr lang="en-US" altLang="ko-KR" sz="2400" b="1" dirty="0" smtClean="0"/>
              <a:t>(1/3)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 smtClean="0"/>
              <a:t>반복되는 기본 문장을 찾아 구현한다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2" y="2437841"/>
            <a:ext cx="2160240" cy="279231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79912" y="2437841"/>
            <a:ext cx="4695825" cy="8001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99706" y="3201726"/>
            <a:ext cx="3028950" cy="6572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94537" y="3077901"/>
            <a:ext cx="19812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525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구구단 출력 </a:t>
            </a:r>
            <a:r>
              <a:rPr lang="en-US" altLang="ko-KR" sz="2400" b="1" dirty="0" smtClean="0"/>
              <a:t>(2/3)</a:t>
            </a:r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원하는 횟수만큼 반복합니다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r>
              <a:rPr lang="ko-KR" altLang="en-US" sz="2000" dirty="0"/>
              <a:t>반복 규칙을 </a:t>
            </a:r>
            <a:r>
              <a:rPr lang="ko-KR" altLang="en-US" sz="2000" dirty="0" smtClean="0"/>
              <a:t>적용합니다</a:t>
            </a:r>
            <a:r>
              <a:rPr lang="en-US" altLang="ko-KR" sz="2000" dirty="0" smtClean="0"/>
              <a:t>.</a:t>
            </a:r>
            <a:endParaRPr lang="en-US" altLang="ko-KR" sz="2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9631" y="2276872"/>
            <a:ext cx="6344621" cy="129614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50479" y="4517149"/>
            <a:ext cx="6345857" cy="128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1936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구구단 출력 </a:t>
            </a:r>
            <a:r>
              <a:rPr lang="en-US" altLang="ko-KR" sz="2400" b="1" dirty="0" smtClean="0"/>
              <a:t>(3/3)</a:t>
            </a:r>
          </a:p>
          <a:p>
            <a:pPr lvl="1">
              <a:lnSpc>
                <a:spcPct val="200000"/>
              </a:lnSpc>
            </a:pPr>
            <a:r>
              <a:rPr lang="en-US" altLang="ko-KR" sz="2000" dirty="0" smtClean="0"/>
              <a:t>1</a:t>
            </a:r>
            <a:r>
              <a:rPr lang="ko-KR" altLang="en-US" sz="2000" dirty="0" smtClean="0"/>
              <a:t>개 단을 출력하는 코드를 </a:t>
            </a:r>
            <a:r>
              <a:rPr lang="en-US" altLang="ko-KR" sz="2000" dirty="0" smtClean="0"/>
              <a:t>8</a:t>
            </a:r>
            <a:r>
              <a:rPr lang="ko-KR" altLang="en-US" sz="2000" dirty="0" smtClean="0"/>
              <a:t>번 반복하고 단이 바뀌도록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제어변수의</a:t>
            </a:r>
            <a:r>
              <a:rPr lang="ko-KR" altLang="en-US" sz="2000" dirty="0" smtClean="0"/>
              <a:t> 값을 조정한다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616" y="2924944"/>
            <a:ext cx="738500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44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break </a:t>
            </a:r>
            <a:r>
              <a:rPr lang="ko-KR" altLang="en-US" sz="2400" b="1" dirty="0" err="1" smtClean="0"/>
              <a:t>분기문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(1/2)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err="1" smtClean="0"/>
              <a:t>제어변수의</a:t>
            </a:r>
            <a:r>
              <a:rPr lang="ko-KR" altLang="en-US" sz="2000" dirty="0" smtClean="0"/>
              <a:t> 값을 조정한다</a:t>
            </a:r>
            <a:r>
              <a:rPr lang="en-US" altLang="ko-KR" sz="2000" dirty="0" smtClean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700807"/>
            <a:ext cx="6408712" cy="330791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96566" y="5047084"/>
            <a:ext cx="6214390" cy="8640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935278"/>
            <a:ext cx="7704856" cy="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9192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break </a:t>
            </a:r>
            <a:r>
              <a:rPr lang="ko-KR" altLang="en-US" sz="2400" b="1" dirty="0" err="1" smtClean="0"/>
              <a:t>분기문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(2/2)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0" y="1888692"/>
            <a:ext cx="3250998" cy="38445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98662" y="1888691"/>
            <a:ext cx="3162904" cy="384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9375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continue </a:t>
            </a:r>
            <a:r>
              <a:rPr lang="ko-KR" altLang="en-US" sz="2400" b="1" dirty="0" err="1" smtClean="0"/>
              <a:t>분기문</a:t>
            </a:r>
            <a:endParaRPr lang="en-US" altLang="ko-KR" sz="2400" b="1" dirty="0"/>
          </a:p>
          <a:p>
            <a:pPr lvl="1">
              <a:lnSpc>
                <a:spcPct val="200000"/>
              </a:lnSpc>
            </a:pPr>
            <a:r>
              <a:rPr lang="ko-KR" altLang="en-US" sz="2000" dirty="0" err="1" smtClean="0"/>
              <a:t>반복문의</a:t>
            </a:r>
            <a:r>
              <a:rPr lang="ko-KR" altLang="en-US" sz="2000" dirty="0" smtClean="0"/>
              <a:t> 일부를 건너뛴다</a:t>
            </a:r>
            <a:r>
              <a:rPr lang="en-US" altLang="ko-KR" sz="2000" dirty="0" smtClean="0"/>
              <a:t>.</a:t>
            </a:r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223021" y="2276872"/>
            <a:ext cx="6912768" cy="322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8757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</a:t>
            </a:r>
            <a:r>
              <a:rPr lang="en-US" altLang="ko-KR" dirty="0"/>
              <a:t>2</a:t>
            </a:r>
            <a:r>
              <a:rPr lang="en-US" altLang="ko-KR" dirty="0" smtClean="0"/>
              <a:t>      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무한 </a:t>
            </a:r>
            <a:r>
              <a:rPr lang="ko-KR" altLang="en-US" sz="2400" b="1" dirty="0" err="1" smtClean="0"/>
              <a:t>반복문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 smtClean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1800" dirty="0"/>
              <a:t>b</a:t>
            </a:r>
            <a:r>
              <a:rPr lang="en-US" altLang="ko-KR" sz="1800" dirty="0" smtClean="0"/>
              <a:t>reak</a:t>
            </a:r>
            <a:r>
              <a:rPr lang="ko-KR" altLang="en-US" sz="1800" dirty="0" smtClean="0"/>
              <a:t>로 무한 </a:t>
            </a:r>
            <a:r>
              <a:rPr lang="ko-KR" altLang="en-US" sz="1800" dirty="0" err="1" smtClean="0"/>
              <a:t>반복문</a:t>
            </a:r>
            <a:r>
              <a:rPr lang="ko-KR" altLang="en-US" sz="1800" dirty="0" smtClean="0"/>
              <a:t> 탈출</a:t>
            </a:r>
            <a:endParaRPr lang="en-US" altLang="ko-KR" sz="1800" dirty="0" smtClean="0"/>
          </a:p>
          <a:p>
            <a:pPr marL="457200" lvl="1" indent="0">
              <a:lnSpc>
                <a:spcPct val="200000"/>
              </a:lnSpc>
              <a:buNone/>
            </a:pP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endParaRPr lang="en-US" altLang="ko-KR" sz="2000" dirty="0" smtClean="0"/>
          </a:p>
          <a:p>
            <a:pPr lvl="1">
              <a:lnSpc>
                <a:spcPct val="200000"/>
              </a:lnSpc>
            </a:pPr>
            <a:endParaRPr lang="en-US" altLang="ko-KR" sz="2000" dirty="0" smtClean="0"/>
          </a:p>
          <a:p>
            <a:pPr marL="457200" lvl="1" indent="0">
              <a:buNone/>
            </a:pPr>
            <a:endParaRPr lang="en-US" altLang="ko-KR" sz="2000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1601" y="1653396"/>
            <a:ext cx="2952328" cy="15168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1653396"/>
            <a:ext cx="2952724" cy="14835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76934" y="3717032"/>
            <a:ext cx="7200799" cy="23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013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rgbClr val="409A6F"/>
                </a:solidFill>
              </a:rPr>
              <a:t>중첩 </a:t>
            </a:r>
            <a:r>
              <a:rPr lang="ko-KR" altLang="en-US" sz="2000" b="1" dirty="0" err="1">
                <a:solidFill>
                  <a:srgbClr val="409A6F"/>
                </a:solidFill>
              </a:rPr>
              <a:t>반복문</a:t>
            </a:r>
            <a:r>
              <a:rPr lang="ko-KR" altLang="en-US" sz="2000" dirty="0" err="1"/>
              <a:t>은</a:t>
            </a:r>
            <a:r>
              <a:rPr lang="ko-KR" altLang="en-US" sz="2000" dirty="0"/>
              <a:t> </a:t>
            </a:r>
            <a:r>
              <a:rPr lang="ko-KR" altLang="en-US" sz="2000" dirty="0" err="1" smtClean="0"/>
              <a:t>반복문의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실행문으로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반복문을</a:t>
            </a:r>
            <a:r>
              <a:rPr lang="ko-KR" altLang="en-US" sz="2000" dirty="0"/>
              <a:t> 사용한다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break</a:t>
            </a:r>
            <a:r>
              <a:rPr lang="ko-KR" altLang="en-US" sz="2000" dirty="0"/>
              <a:t>와 </a:t>
            </a:r>
            <a:r>
              <a:rPr lang="en-US" altLang="ko-KR" sz="2000" b="1" dirty="0" smtClean="0">
                <a:solidFill>
                  <a:srgbClr val="409A6F"/>
                </a:solidFill>
              </a:rPr>
              <a:t>continue</a:t>
            </a:r>
            <a:r>
              <a:rPr lang="ko-KR" altLang="en-US" sz="2000" dirty="0"/>
              <a:t>로</a:t>
            </a:r>
            <a:r>
              <a:rPr lang="ko-KR" altLang="en-US" sz="2000" dirty="0" smtClean="0"/>
              <a:t> </a:t>
            </a:r>
            <a:r>
              <a:rPr lang="ko-KR" altLang="en-US" sz="2000" dirty="0" err="1"/>
              <a:t>반복문의</a:t>
            </a:r>
            <a:r>
              <a:rPr lang="ko-KR" altLang="en-US" sz="2000" dirty="0"/>
              <a:t> 실행 방식을 바꿀 수 있다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41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57240" y="1279645"/>
            <a:ext cx="664371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/>
              <a:t>대표적인 </a:t>
            </a:r>
            <a:r>
              <a:rPr lang="ko-KR" altLang="en-US" dirty="0" err="1" smtClean="0"/>
              <a:t>반복문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가지는 </a:t>
            </a:r>
            <a:r>
              <a:rPr lang="en-US" altLang="ko-KR" dirty="0" smtClean="0"/>
              <a:t>while, 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, for</a:t>
            </a:r>
            <a:r>
              <a:rPr lang="ko-KR" altLang="en-US" dirty="0" smtClean="0"/>
              <a:t>문 이다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>이 세 가지는 </a:t>
            </a:r>
            <a:r>
              <a:rPr lang="ko-KR" altLang="en-US" dirty="0" err="1" smtClean="0"/>
              <a:t>반복문은</a:t>
            </a:r>
            <a:r>
              <a:rPr lang="ko-KR" altLang="en-US" dirty="0" smtClean="0"/>
              <a:t> 사용 방법만 다를 뿐 결과는 동일 하다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본인이 사용하기 편한 것 중 하나를 골라서 사용하면 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 smtClean="0"/>
          </a:p>
          <a:p>
            <a:r>
              <a:rPr lang="en-US" altLang="ko-KR" dirty="0" smtClean="0"/>
              <a:t>// </a:t>
            </a:r>
            <a:r>
              <a:rPr lang="ko-KR" altLang="en-US" dirty="0" smtClean="0"/>
              <a:t>다음 반복되는 코드를 </a:t>
            </a:r>
            <a:r>
              <a:rPr lang="en-US" altLang="ko-KR" dirty="0" smtClean="0"/>
              <a:t>while, </a:t>
            </a:r>
            <a:r>
              <a:rPr lang="en-US" altLang="ko-KR" dirty="0" err="1" smtClean="0"/>
              <a:t>do~while</a:t>
            </a:r>
            <a:r>
              <a:rPr lang="en-US" altLang="ko-KR" dirty="0" smtClean="0"/>
              <a:t>, for </a:t>
            </a:r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간단히 기술 할 수 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en-US" altLang="ko-KR" dirty="0" err="1" smtClean="0"/>
              <a:t>System.</a:t>
            </a:r>
            <a:r>
              <a:rPr lang="en-US" altLang="ko-KR" b="1" i="1" dirty="0" err="1" smtClean="0"/>
              <a:t>out</a:t>
            </a:r>
            <a:r>
              <a:rPr lang="en-US" altLang="ko-KR" dirty="0" err="1" smtClean="0"/>
              <a:t>.println</a:t>
            </a:r>
            <a:r>
              <a:rPr lang="en-US" altLang="ko-KR" dirty="0" smtClean="0"/>
              <a:t>("</a:t>
            </a:r>
            <a:r>
              <a:rPr lang="ko-KR" altLang="en-US" dirty="0" smtClean="0"/>
              <a:t>안녕하세요</a:t>
            </a:r>
            <a:r>
              <a:rPr lang="en-US" altLang="ko-KR" dirty="0" smtClean="0"/>
              <a:t>");</a:t>
            </a:r>
            <a:endParaRPr lang="ko-KR" altLang="en-US" dirty="0" smtClean="0"/>
          </a:p>
          <a:p>
            <a:r>
              <a:rPr lang="ko-KR" altLang="en-US" dirty="0" smtClean="0"/>
              <a:t/>
            </a:r>
            <a:br>
              <a:rPr lang="ko-KR" altLang="en-US" dirty="0" smtClean="0"/>
            </a:br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9592" y="1412776"/>
            <a:ext cx="7345588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677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1613" y="433388"/>
            <a:ext cx="6200775" cy="599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5934075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428603"/>
            <a:ext cx="7786742" cy="591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714356"/>
            <a:ext cx="7818092" cy="485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214290"/>
            <a:ext cx="6296025" cy="642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28604"/>
            <a:ext cx="622935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6372225" cy="444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7300" y="2062163"/>
            <a:ext cx="66294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8263" y="1385888"/>
            <a:ext cx="6467475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while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(1/2)</a:t>
            </a: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576" y="1601738"/>
            <a:ext cx="7812360" cy="4315013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73685" y="3723526"/>
            <a:ext cx="3028950" cy="22383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67944" y="2060848"/>
            <a:ext cx="4351015" cy="1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3612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876425"/>
            <a:ext cx="63055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75" y="481013"/>
            <a:ext cx="657225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500042"/>
            <a:ext cx="651510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57166"/>
            <a:ext cx="6515100" cy="601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00042"/>
            <a:ext cx="8002780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285860"/>
            <a:ext cx="6467475" cy="375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714356"/>
            <a:ext cx="63531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38" y="1662113"/>
            <a:ext cx="61817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988" y="1162050"/>
            <a:ext cx="62960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1457325"/>
            <a:ext cx="630555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while</a:t>
            </a:r>
            <a:r>
              <a:rPr lang="ko-KR" altLang="en-US" sz="2400" b="1" dirty="0" smtClean="0"/>
              <a:t>문 </a:t>
            </a:r>
            <a:r>
              <a:rPr lang="en-US" altLang="ko-KR" sz="2400" b="1" dirty="0" smtClean="0"/>
              <a:t>(2/2)</a:t>
            </a:r>
          </a:p>
          <a:p>
            <a:pPr lvl="1">
              <a:lnSpc>
                <a:spcPct val="200000"/>
              </a:lnSpc>
            </a:pPr>
            <a:r>
              <a:rPr lang="en-US" altLang="ko-KR" sz="1800" dirty="0" smtClean="0">
                <a:latin typeface="+mj-lt"/>
                <a:ea typeface="HY헤드라인M"/>
              </a:rPr>
              <a:t>①</a:t>
            </a:r>
            <a:r>
              <a:rPr lang="ko-KR" altLang="en-US" sz="1800" dirty="0" smtClean="0">
                <a:latin typeface="+mj-lt"/>
                <a:ea typeface="HY헤드라인M"/>
              </a:rPr>
              <a:t>과</a:t>
            </a:r>
            <a:r>
              <a:rPr lang="en-US" altLang="ko-KR" sz="1800" dirty="0">
                <a:latin typeface="+mj-lt"/>
                <a:ea typeface="HY헤드라인M"/>
              </a:rPr>
              <a:t> </a:t>
            </a:r>
            <a:r>
              <a:rPr lang="en-US" altLang="ko-KR" sz="1800" dirty="0" smtClean="0">
                <a:latin typeface="+mj-lt"/>
                <a:ea typeface="HY헤드라인M"/>
              </a:rPr>
              <a:t>②</a:t>
            </a:r>
            <a:r>
              <a:rPr lang="ko-KR" altLang="en-US" sz="1800" dirty="0" smtClean="0">
                <a:latin typeface="+mj-lt"/>
                <a:ea typeface="HY헤드라인M"/>
              </a:rPr>
              <a:t>를 반복하는 과정</a:t>
            </a:r>
            <a:endParaRPr lang="en-US" altLang="ko-KR" sz="1800" dirty="0" smtClean="0">
              <a:latin typeface="+mj-lt"/>
            </a:endParaRPr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3212976"/>
            <a:ext cx="7261967" cy="273630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4719" y="2067950"/>
            <a:ext cx="1883550" cy="15770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660232" y="2572006"/>
            <a:ext cx="435272" cy="7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4240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571480"/>
            <a:ext cx="412432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71480"/>
            <a:ext cx="5991225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0"/>
            <a:ext cx="6315075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643446"/>
            <a:ext cx="65722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285984" y="2000240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</a:t>
            </a:r>
            <a:r>
              <a:rPr lang="ko-KR" altLang="en-US" dirty="0" smtClean="0"/>
              <a:t>장 </a:t>
            </a:r>
            <a:r>
              <a:rPr lang="en-US" altLang="ko-KR" dirty="0" err="1" smtClean="0"/>
              <a:t>pdf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확인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for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2978" y="1585367"/>
            <a:ext cx="7619217" cy="446449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23928" y="2132856"/>
            <a:ext cx="4536504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130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22496"/>
            <a:ext cx="8280920" cy="576064"/>
          </a:xfrm>
        </p:spPr>
        <p:txBody>
          <a:bodyPr/>
          <a:lstStyle/>
          <a:p>
            <a:r>
              <a:rPr lang="en-US" altLang="ko-KR" dirty="0" smtClean="0"/>
              <a:t>  06- 1       while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for</a:t>
            </a:r>
            <a:r>
              <a:rPr lang="ko-KR" altLang="en-US" b="0" dirty="0"/>
              <a:t>문</a:t>
            </a:r>
            <a:r>
              <a:rPr lang="en-US" altLang="ko-KR" b="0" dirty="0"/>
              <a:t>, </a:t>
            </a:r>
            <a:r>
              <a:rPr lang="en-US" altLang="ko-KR" dirty="0"/>
              <a:t>do </a:t>
            </a:r>
            <a:r>
              <a:rPr lang="en-US" altLang="ko-KR" b="0" dirty="0"/>
              <a:t>~ </a:t>
            </a:r>
            <a:r>
              <a:rPr lang="en-US" altLang="ko-KR" dirty="0"/>
              <a:t>while</a:t>
            </a:r>
            <a:r>
              <a:rPr lang="ko-KR" altLang="en-US" b="0" dirty="0"/>
              <a:t>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29141" y="1065950"/>
            <a:ext cx="8285716" cy="4392488"/>
          </a:xfrm>
        </p:spPr>
        <p:txBody>
          <a:bodyPr/>
          <a:lstStyle/>
          <a:p>
            <a:r>
              <a:rPr lang="en-US" altLang="ko-KR" sz="2400" b="1" dirty="0" smtClean="0"/>
              <a:t> </a:t>
            </a:r>
            <a:r>
              <a:rPr lang="en-US" altLang="ko-KR" sz="2400" b="1" dirty="0" err="1" smtClean="0"/>
              <a:t>do~while</a:t>
            </a:r>
            <a:r>
              <a:rPr lang="ko-KR" altLang="en-US" sz="2400" b="1" dirty="0" smtClean="0"/>
              <a:t>문</a:t>
            </a:r>
            <a:endParaRPr lang="en-US" altLang="ko-KR" sz="2400" b="1" dirty="0" smtClean="0"/>
          </a:p>
          <a:p>
            <a:pPr marL="0" indent="0">
              <a:buNone/>
            </a:pPr>
            <a:endParaRPr lang="en-US" altLang="ko-KR" sz="2400" b="1" dirty="0" smtClean="0"/>
          </a:p>
          <a:p>
            <a:pPr lvl="1">
              <a:lnSpc>
                <a:spcPct val="150000"/>
              </a:lnSpc>
            </a:pPr>
            <a:endParaRPr lang="en-US" altLang="ko-KR" sz="2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37692" y="2947783"/>
            <a:ext cx="7824819" cy="30963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1628800"/>
            <a:ext cx="7948211" cy="12713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88224" y="5164712"/>
            <a:ext cx="2423584" cy="87941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915816" y="2175520"/>
            <a:ext cx="563144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0999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827584" y="1484784"/>
            <a:ext cx="7848872" cy="4608512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while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반복 </a:t>
            </a:r>
            <a:r>
              <a:rPr lang="ko-KR" altLang="en-US" sz="2000" dirty="0" smtClean="0"/>
              <a:t>문장을 실행하기 </a:t>
            </a:r>
            <a:r>
              <a:rPr lang="ko-KR" altLang="en-US" sz="2000" dirty="0"/>
              <a:t>전에 </a:t>
            </a:r>
            <a:r>
              <a:rPr lang="ko-KR" altLang="en-US" sz="2000" dirty="0" smtClean="0"/>
              <a:t>조건을 </a:t>
            </a:r>
            <a:r>
              <a:rPr lang="ko-KR" altLang="en-US" sz="2000" dirty="0"/>
              <a:t>먼저 검사한다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409A6F"/>
                </a:solidFill>
              </a:rPr>
              <a:t>for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반복 횟수가 </a:t>
            </a:r>
            <a:r>
              <a:rPr lang="ko-KR" altLang="en-US" sz="2000" dirty="0" err="1"/>
              <a:t>정해진</a:t>
            </a:r>
            <a:r>
              <a:rPr lang="ko-KR" altLang="en-US" sz="2000" dirty="0"/>
              <a:t> 경우 사용하면 편리하다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  <a:p>
            <a:pPr>
              <a:lnSpc>
                <a:spcPct val="200000"/>
              </a:lnSpc>
            </a:pPr>
            <a:r>
              <a:rPr lang="en-US" altLang="ko-KR" sz="2000" b="1" dirty="0" err="1" smtClean="0">
                <a:solidFill>
                  <a:srgbClr val="409A6F"/>
                </a:solidFill>
              </a:rPr>
              <a:t>do~while</a:t>
            </a:r>
            <a:r>
              <a:rPr lang="ko-KR" altLang="en-US" sz="2000" b="1" dirty="0">
                <a:solidFill>
                  <a:srgbClr val="409A6F"/>
                </a:solidFill>
              </a:rPr>
              <a:t>문</a:t>
            </a:r>
            <a:r>
              <a:rPr lang="ko-KR" altLang="en-US" sz="2000" dirty="0"/>
              <a:t>은 반복 문장을 실행한 후에 반복 조건을 검사한다</a:t>
            </a:r>
            <a:r>
              <a:rPr lang="en-US" altLang="ko-KR" sz="2000" dirty="0" smtClean="0"/>
              <a:t>.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키워드로 끝내는 핵심 포인트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931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표</a:t>
            </a:r>
            <a:r>
              <a:rPr lang="ko-KR" altLang="en-US" dirty="0"/>
              <a:t>로</a:t>
            </a:r>
            <a:r>
              <a:rPr lang="ko-KR" altLang="en-US" dirty="0" smtClean="0"/>
              <a:t> 정리하는 핵심 포인트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7584" y="1340371"/>
            <a:ext cx="7510182" cy="403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16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smtClean="0"/>
              <a:t>123456789</a:t>
            </a:r>
            <a:r>
              <a:rPr lang="ko-KR" altLang="en-US" dirty="0" smtClean="0"/>
              <a:t>찍기</a:t>
            </a:r>
            <a:endParaRPr lang="en-US" altLang="ko-KR" dirty="0" smtClean="0"/>
          </a:p>
          <a:p>
            <a:r>
              <a:rPr lang="en-US" altLang="ko-KR" dirty="0" smtClean="0"/>
              <a:t>123456789</a:t>
            </a:r>
          </a:p>
          <a:p>
            <a:r>
              <a:rPr lang="en-US" altLang="ko-KR" dirty="0" smtClean="0"/>
              <a:t>123456789</a:t>
            </a:r>
          </a:p>
          <a:p>
            <a:r>
              <a:rPr lang="en-US" altLang="ko-KR" dirty="0" smtClean="0"/>
              <a:t>123456789</a:t>
            </a:r>
          </a:p>
          <a:p>
            <a:r>
              <a:rPr lang="en-US" altLang="ko-KR" dirty="0" smtClean="0"/>
              <a:t>123456789</a:t>
            </a:r>
          </a:p>
          <a:p>
            <a:r>
              <a:rPr lang="en-US" altLang="ko-KR" dirty="0" smtClean="0"/>
              <a:t>123456789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6996</TotalTime>
  <Words>330</Words>
  <Application>Microsoft Office PowerPoint</Application>
  <PresentationFormat>화면 슬라이드 쇼(4:3)</PresentationFormat>
  <Paragraphs>85</Paragraphs>
  <Slides>44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45" baseType="lpstr">
      <vt:lpstr>Office 테마</vt:lpstr>
      <vt:lpstr>6장  반복문</vt:lpstr>
      <vt:lpstr>슬라이드 2</vt:lpstr>
      <vt:lpstr>  06- 1       while문, for문, do ~ while문</vt:lpstr>
      <vt:lpstr>  06- 1       while문, for문, do ~ while문</vt:lpstr>
      <vt:lpstr>  06- 1       while문, for문, do ~ while문</vt:lpstr>
      <vt:lpstr>  06- 1       while문, for문, do ~ while문</vt:lpstr>
      <vt:lpstr>키워드로 끝내는 핵심 포인트</vt:lpstr>
      <vt:lpstr>표로 정리하는 핵심 포인트</vt:lpstr>
      <vt:lpstr>슬라이드 9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  06- 2       반복문 활용</vt:lpstr>
      <vt:lpstr>키워드로 끝내는 핵심 포인트</vt:lpstr>
      <vt:lpstr>표로 정리하는 핵심 포인트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Hanbit Media</dc:creator>
  <cp:lastModifiedBy>sumin park</cp:lastModifiedBy>
  <cp:revision>211</cp:revision>
  <dcterms:created xsi:type="dcterms:W3CDTF">2019-05-31T06:49:58Z</dcterms:created>
  <dcterms:modified xsi:type="dcterms:W3CDTF">2025-01-10T17:28:59Z</dcterms:modified>
</cp:coreProperties>
</file>