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9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F0C73E0-FA8A-E547-893D-7184D26603C4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346DFB-104F-2C4E-9DCF-6DC333848E55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7376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73E0-FA8A-E547-893D-7184D26603C4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6DFB-104F-2C4E-9DCF-6DC333848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8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73E0-FA8A-E547-893D-7184D26603C4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6DFB-104F-2C4E-9DCF-6DC333848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55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73E0-FA8A-E547-893D-7184D26603C4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6DFB-104F-2C4E-9DCF-6DC333848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84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73E0-FA8A-E547-893D-7184D26603C4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6DFB-104F-2C4E-9DCF-6DC333848E55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87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73E0-FA8A-E547-893D-7184D26603C4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6DFB-104F-2C4E-9DCF-6DC333848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326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73E0-FA8A-E547-893D-7184D26603C4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6DFB-104F-2C4E-9DCF-6DC333848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124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73E0-FA8A-E547-893D-7184D26603C4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6DFB-104F-2C4E-9DCF-6DC333848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9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73E0-FA8A-E547-893D-7184D26603C4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6DFB-104F-2C4E-9DCF-6DC333848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31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73E0-FA8A-E547-893D-7184D26603C4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6DFB-104F-2C4E-9DCF-6DC333848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5301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73E0-FA8A-E547-893D-7184D26603C4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6DFB-104F-2C4E-9DCF-6DC333848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18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F0C73E0-FA8A-E547-893D-7184D26603C4}" type="datetimeFigureOut">
              <a:rPr lang="fr-FR" smtClean="0"/>
              <a:t>05/06/2015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4346DFB-104F-2C4E-9DCF-6DC333848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5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582" y="643084"/>
            <a:ext cx="3002368" cy="195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dirty="0" smtClean="0">
                <a:effectLst/>
              </a:rPr>
              <a:t> 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9582" y="643084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AppComponent</a:t>
            </a:r>
            <a:endParaRPr lang="fr-FR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31271" y="1357238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AppModule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169582" y="3244334"/>
            <a:ext cx="3002368" cy="2970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69582" y="3244335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GithubComponent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431271" y="3877064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RestModule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431270" y="5045990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StorageModule</a:t>
            </a:r>
            <a:endParaRPr lang="fr-FR" b="1" dirty="0" smtClean="0"/>
          </a:p>
          <a:p>
            <a:pPr algn="ctr"/>
            <a:r>
              <a:rPr lang="fr-FR" dirty="0" smtClean="0"/>
              <a:t>- Storage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582" y="643084"/>
            <a:ext cx="3002368" cy="195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dirty="0" smtClean="0">
                <a:effectLst/>
              </a:rPr>
              <a:t> 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9582" y="643084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AppComponent</a:t>
            </a:r>
            <a:endParaRPr lang="fr-FR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31271" y="1357238"/>
            <a:ext cx="2428875" cy="965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AppModule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169582" y="3244334"/>
            <a:ext cx="3002368" cy="2970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69582" y="3244335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GithubComponent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431271" y="3877064"/>
            <a:ext cx="2428875" cy="965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RestModule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431270" y="5045990"/>
            <a:ext cx="2428875" cy="965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StorageModule</a:t>
            </a:r>
            <a:endParaRPr lang="fr-FR" b="1" dirty="0" smtClean="0"/>
          </a:p>
          <a:p>
            <a:pPr algn="ctr"/>
            <a:r>
              <a:rPr lang="fr-FR" dirty="0" smtClean="0"/>
              <a:t>- Storage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020050" y="1967723"/>
            <a:ext cx="2957512" cy="2348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besoin </a:t>
            </a:r>
            <a:r>
              <a:rPr lang="fr-FR" smtClean="0"/>
              <a:t>d’un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 flipH="1">
            <a:off x="4271963" y="3244334"/>
            <a:ext cx="3629025" cy="12419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960159" y="4486275"/>
            <a:ext cx="0" cy="1071563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4093259" y="1843089"/>
            <a:ext cx="0" cy="371474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e 22"/>
          <p:cNvSpPr/>
          <p:nvPr/>
        </p:nvSpPr>
        <p:spPr>
          <a:xfrm>
            <a:off x="621770" y="1888641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1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582" y="643084"/>
            <a:ext cx="3002368" cy="195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dirty="0" smtClean="0">
                <a:effectLst/>
              </a:rPr>
              <a:t> 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9582" y="643084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AppComponent</a:t>
            </a:r>
            <a:endParaRPr lang="fr-FR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31271" y="1357238"/>
            <a:ext cx="2428875" cy="965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AppModule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169582" y="3244334"/>
            <a:ext cx="3002368" cy="2970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69582" y="3244335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GithubComponent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431271" y="3877064"/>
            <a:ext cx="2428875" cy="965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RestModule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431270" y="5045990"/>
            <a:ext cx="2428875" cy="965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StorageModule</a:t>
            </a:r>
            <a:endParaRPr lang="fr-FR" b="1" dirty="0" smtClean="0"/>
          </a:p>
          <a:p>
            <a:pPr algn="ctr"/>
            <a:r>
              <a:rPr lang="fr-FR" dirty="0" smtClean="0"/>
              <a:t>- Storage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020050" y="1967723"/>
            <a:ext cx="2957512" cy="2348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besoin </a:t>
            </a:r>
            <a:r>
              <a:rPr lang="fr-FR" smtClean="0"/>
              <a:t>d’un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 flipH="1">
            <a:off x="4271963" y="3244334"/>
            <a:ext cx="3629025" cy="12419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960159" y="4486275"/>
            <a:ext cx="0" cy="1071563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4093259" y="1843089"/>
            <a:ext cx="0" cy="371474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be 1"/>
          <p:cNvSpPr/>
          <p:nvPr/>
        </p:nvSpPr>
        <p:spPr>
          <a:xfrm>
            <a:off x="4291012" y="2607853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Context</a:t>
            </a:r>
            <a:endParaRPr lang="fr-FR" dirty="0"/>
          </a:p>
        </p:txBody>
      </p:sp>
      <p:sp>
        <p:nvSpPr>
          <p:cNvPr id="15" name="Cube 14"/>
          <p:cNvSpPr/>
          <p:nvPr/>
        </p:nvSpPr>
        <p:spPr>
          <a:xfrm>
            <a:off x="621770" y="1888641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5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582" y="643084"/>
            <a:ext cx="3002368" cy="195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dirty="0" smtClean="0">
                <a:effectLst/>
              </a:rPr>
              <a:t> 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9582" y="643084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AppComponent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1169582" y="3244334"/>
            <a:ext cx="3002368" cy="2970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69582" y="3244335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GithubComponent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431271" y="3877064"/>
            <a:ext cx="2428875" cy="965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RestModule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431270" y="5045990"/>
            <a:ext cx="2428875" cy="965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StorageModule</a:t>
            </a:r>
            <a:endParaRPr lang="fr-FR" b="1" dirty="0" smtClean="0"/>
          </a:p>
          <a:p>
            <a:pPr algn="ctr"/>
            <a:r>
              <a:rPr lang="fr-FR" dirty="0" smtClean="0"/>
              <a:t>- Storage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020050" y="1967723"/>
            <a:ext cx="2957512" cy="2348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besoin </a:t>
            </a:r>
            <a:r>
              <a:rPr lang="fr-FR" smtClean="0"/>
              <a:t>d’un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 flipH="1">
            <a:off x="4271963" y="3244334"/>
            <a:ext cx="3629025" cy="12419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be 1"/>
          <p:cNvSpPr/>
          <p:nvPr/>
        </p:nvSpPr>
        <p:spPr>
          <a:xfrm>
            <a:off x="621770" y="5730256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1431271" y="1357238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AppModule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Context</a:t>
            </a:r>
            <a:endParaRPr lang="fr-FR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3960159" y="4486275"/>
            <a:ext cx="0" cy="1071563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be 16"/>
          <p:cNvSpPr/>
          <p:nvPr/>
        </p:nvSpPr>
        <p:spPr>
          <a:xfrm>
            <a:off x="621770" y="1888641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04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582" y="643084"/>
            <a:ext cx="3002368" cy="195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dirty="0" smtClean="0">
                <a:effectLst/>
              </a:rPr>
              <a:t> 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9582" y="643084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AppComponent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1169582" y="3244334"/>
            <a:ext cx="3002368" cy="2970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69582" y="3244335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GithubComponent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431271" y="3877064"/>
            <a:ext cx="2428875" cy="965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RestModule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431270" y="5045990"/>
            <a:ext cx="2428875" cy="965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StorageModule</a:t>
            </a:r>
            <a:endParaRPr lang="fr-FR" b="1" dirty="0" smtClean="0"/>
          </a:p>
          <a:p>
            <a:pPr algn="ctr"/>
            <a:r>
              <a:rPr lang="fr-FR" dirty="0" smtClean="0"/>
              <a:t>- Storage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020050" y="1967723"/>
            <a:ext cx="2957512" cy="2348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besoin </a:t>
            </a:r>
            <a:r>
              <a:rPr lang="fr-FR" smtClean="0"/>
              <a:t>d’un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 flipH="1">
            <a:off x="4271963" y="3244334"/>
            <a:ext cx="3629025" cy="12419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be 1"/>
          <p:cNvSpPr/>
          <p:nvPr/>
        </p:nvSpPr>
        <p:spPr>
          <a:xfrm>
            <a:off x="621770" y="5730256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Context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1431271" y="1357238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AppModule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6" name="Cube 15"/>
          <p:cNvSpPr/>
          <p:nvPr/>
        </p:nvSpPr>
        <p:spPr>
          <a:xfrm>
            <a:off x="4060173" y="4729625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Storage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960159" y="4486275"/>
            <a:ext cx="0" cy="1071563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/>
          <p:cNvSpPr/>
          <p:nvPr/>
        </p:nvSpPr>
        <p:spPr>
          <a:xfrm>
            <a:off x="621770" y="1888641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89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582" y="643084"/>
            <a:ext cx="3002368" cy="195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dirty="0" smtClean="0">
                <a:effectLst/>
              </a:rPr>
              <a:t> 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9582" y="643084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AppComponent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1169582" y="3244334"/>
            <a:ext cx="3002368" cy="2970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69582" y="3244335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GithubComponent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431271" y="3877064"/>
            <a:ext cx="2428875" cy="965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RestModule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020050" y="1967723"/>
            <a:ext cx="2957512" cy="2348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besoin </a:t>
            </a:r>
            <a:r>
              <a:rPr lang="fr-FR" smtClean="0"/>
              <a:t>d’un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 flipH="1">
            <a:off x="4271963" y="3244334"/>
            <a:ext cx="3629025" cy="12419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1431271" y="1357238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AppModule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431270" y="5045990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StorageModule</a:t>
            </a:r>
            <a:endParaRPr lang="fr-FR" b="1" dirty="0" smtClean="0"/>
          </a:p>
          <a:p>
            <a:pPr algn="ctr"/>
            <a:r>
              <a:rPr lang="fr-FR" dirty="0" smtClean="0"/>
              <a:t>- Storage</a:t>
            </a:r>
            <a:endParaRPr lang="fr-FR" dirty="0"/>
          </a:p>
        </p:txBody>
      </p:sp>
      <p:sp>
        <p:nvSpPr>
          <p:cNvPr id="2" name="Cube 1"/>
          <p:cNvSpPr/>
          <p:nvPr/>
        </p:nvSpPr>
        <p:spPr>
          <a:xfrm>
            <a:off x="621770" y="5730256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Context</a:t>
            </a:r>
            <a:endParaRPr lang="fr-FR" dirty="0"/>
          </a:p>
        </p:txBody>
      </p:sp>
      <p:sp>
        <p:nvSpPr>
          <p:cNvPr id="16" name="Cube 15"/>
          <p:cNvSpPr/>
          <p:nvPr/>
        </p:nvSpPr>
        <p:spPr>
          <a:xfrm>
            <a:off x="652599" y="4463585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Storage</a:t>
            </a:r>
            <a:endParaRPr lang="fr-FR" dirty="0"/>
          </a:p>
        </p:txBody>
      </p:sp>
      <p:sp>
        <p:nvSpPr>
          <p:cNvPr id="19" name="Cube 18"/>
          <p:cNvSpPr/>
          <p:nvPr/>
        </p:nvSpPr>
        <p:spPr>
          <a:xfrm>
            <a:off x="621770" y="1888641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21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582" y="643084"/>
            <a:ext cx="3002368" cy="195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dirty="0" smtClean="0">
                <a:effectLst/>
              </a:rPr>
              <a:t> 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9582" y="643084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AppComponent</a:t>
            </a:r>
            <a:endParaRPr lang="fr-FR" b="1" dirty="0"/>
          </a:p>
        </p:txBody>
      </p:sp>
      <p:sp>
        <p:nvSpPr>
          <p:cNvPr id="10" name="Rectangle 9"/>
          <p:cNvSpPr/>
          <p:nvPr/>
        </p:nvSpPr>
        <p:spPr>
          <a:xfrm>
            <a:off x="1169582" y="3244334"/>
            <a:ext cx="3002368" cy="2970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69582" y="3244335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GithubComponent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431271" y="3877064"/>
            <a:ext cx="2428875" cy="965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RestModule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020050" y="1967723"/>
            <a:ext cx="2957512" cy="2348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besoin </a:t>
            </a:r>
            <a:r>
              <a:rPr lang="fr-FR" smtClean="0"/>
              <a:t>d’un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 flipH="1">
            <a:off x="4271963" y="3244334"/>
            <a:ext cx="3629025" cy="1241941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1431271" y="1357238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AppModule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431270" y="5045990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StorageModule</a:t>
            </a:r>
            <a:endParaRPr lang="fr-FR" b="1" dirty="0" smtClean="0"/>
          </a:p>
          <a:p>
            <a:pPr algn="ctr"/>
            <a:r>
              <a:rPr lang="fr-FR" dirty="0" smtClean="0"/>
              <a:t>- Storage</a:t>
            </a:r>
            <a:endParaRPr lang="fr-FR" dirty="0"/>
          </a:p>
        </p:txBody>
      </p:sp>
      <p:sp>
        <p:nvSpPr>
          <p:cNvPr id="2" name="Cube 1"/>
          <p:cNvSpPr/>
          <p:nvPr/>
        </p:nvSpPr>
        <p:spPr>
          <a:xfrm>
            <a:off x="621770" y="5730256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Context</a:t>
            </a:r>
            <a:endParaRPr lang="fr-FR" dirty="0"/>
          </a:p>
        </p:txBody>
      </p:sp>
      <p:sp>
        <p:nvSpPr>
          <p:cNvPr id="16" name="Cube 15"/>
          <p:cNvSpPr/>
          <p:nvPr/>
        </p:nvSpPr>
        <p:spPr>
          <a:xfrm>
            <a:off x="652599" y="4463585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Storage</a:t>
            </a:r>
            <a:endParaRPr lang="fr-FR" dirty="0"/>
          </a:p>
        </p:txBody>
      </p:sp>
      <p:sp>
        <p:nvSpPr>
          <p:cNvPr id="14" name="Cube 13"/>
          <p:cNvSpPr/>
          <p:nvPr/>
        </p:nvSpPr>
        <p:spPr>
          <a:xfrm>
            <a:off x="4914900" y="2997307"/>
            <a:ext cx="2014538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GithubService</a:t>
            </a:r>
            <a:endParaRPr lang="fr-FR" dirty="0"/>
          </a:p>
        </p:txBody>
      </p:sp>
      <p:sp>
        <p:nvSpPr>
          <p:cNvPr id="17" name="Cube 16"/>
          <p:cNvSpPr/>
          <p:nvPr/>
        </p:nvSpPr>
        <p:spPr>
          <a:xfrm>
            <a:off x="621770" y="1888641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dirty="0" smtClean="0">
                <a:effectLst/>
              </a:rPr>
              <a:t> 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169582" y="3244334"/>
            <a:ext cx="3002368" cy="2970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69582" y="3244335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GithubComponent</a:t>
            </a:r>
            <a:endParaRPr lang="fr-FR" b="1" dirty="0"/>
          </a:p>
        </p:txBody>
      </p:sp>
      <p:sp>
        <p:nvSpPr>
          <p:cNvPr id="8" name="Ellipse 7"/>
          <p:cNvSpPr/>
          <p:nvPr/>
        </p:nvSpPr>
        <p:spPr>
          <a:xfrm>
            <a:off x="8020050" y="1967723"/>
            <a:ext cx="2957512" cy="23483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besoin </a:t>
            </a:r>
            <a:r>
              <a:rPr lang="fr-FR" smtClean="0"/>
              <a:t>d’un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1431270" y="5045990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StorageModule</a:t>
            </a:r>
            <a:endParaRPr lang="fr-FR" b="1" dirty="0" smtClean="0"/>
          </a:p>
          <a:p>
            <a:pPr algn="ctr"/>
            <a:r>
              <a:rPr lang="fr-FR" dirty="0" smtClean="0"/>
              <a:t>- Storage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1431271" y="3877064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RestModule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sp>
        <p:nvSpPr>
          <p:cNvPr id="2" name="Cube 1"/>
          <p:cNvSpPr/>
          <p:nvPr/>
        </p:nvSpPr>
        <p:spPr>
          <a:xfrm>
            <a:off x="621770" y="5730256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Context</a:t>
            </a:r>
            <a:endParaRPr lang="fr-FR" dirty="0"/>
          </a:p>
        </p:txBody>
      </p:sp>
      <p:sp>
        <p:nvSpPr>
          <p:cNvPr id="16" name="Cube 15"/>
          <p:cNvSpPr/>
          <p:nvPr/>
        </p:nvSpPr>
        <p:spPr>
          <a:xfrm>
            <a:off x="652599" y="4463585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Storage</a:t>
            </a:r>
            <a:endParaRPr lang="fr-FR" dirty="0"/>
          </a:p>
        </p:txBody>
      </p:sp>
      <p:sp>
        <p:nvSpPr>
          <p:cNvPr id="14" name="Cube 13"/>
          <p:cNvSpPr/>
          <p:nvPr/>
        </p:nvSpPr>
        <p:spPr>
          <a:xfrm>
            <a:off x="7229475" y="3557124"/>
            <a:ext cx="2014538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GithubService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69582" y="643084"/>
            <a:ext cx="3002368" cy="195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169582" y="643084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AppComponent</a:t>
            </a:r>
            <a:endParaRPr lang="fr-FR" b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1431271" y="1357238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AppModule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9" name="Cube 18"/>
          <p:cNvSpPr/>
          <p:nvPr/>
        </p:nvSpPr>
        <p:spPr>
          <a:xfrm>
            <a:off x="621770" y="1888641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83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582" y="643084"/>
            <a:ext cx="3002368" cy="195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dirty="0" smtClean="0">
                <a:effectLst/>
              </a:rPr>
              <a:t> 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9582" y="643084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AppComponent</a:t>
            </a:r>
            <a:endParaRPr lang="fr-FR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31271" y="1357238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AppModule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169582" y="3244334"/>
            <a:ext cx="3002368" cy="2970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69582" y="3244335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GithubComponent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431271" y="3877064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RestModule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431270" y="5045990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StorageModule</a:t>
            </a:r>
            <a:endParaRPr lang="fr-FR" b="1" dirty="0" smtClean="0"/>
          </a:p>
          <a:p>
            <a:pPr algn="ctr"/>
            <a:r>
              <a:rPr lang="fr-FR" dirty="0" smtClean="0"/>
              <a:t>- Storage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020050" y="1967723"/>
            <a:ext cx="2957512" cy="2348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besoin </a:t>
            </a:r>
            <a:r>
              <a:rPr lang="fr-FR" smtClean="0"/>
              <a:t>d’un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sp>
        <p:nvSpPr>
          <p:cNvPr id="14" name="Cube 13"/>
          <p:cNvSpPr/>
          <p:nvPr/>
        </p:nvSpPr>
        <p:spPr>
          <a:xfrm>
            <a:off x="621770" y="1888641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135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582" y="643084"/>
            <a:ext cx="3002368" cy="195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dirty="0" smtClean="0">
                <a:effectLst/>
              </a:rPr>
              <a:t> 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9582" y="643084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AppComponent</a:t>
            </a:r>
            <a:endParaRPr lang="fr-FR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31271" y="1357238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AppModule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169582" y="3244334"/>
            <a:ext cx="3002368" cy="2970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69582" y="3244335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GithubComponent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431271" y="3877064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RestModule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431270" y="5045990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StorageModule</a:t>
            </a:r>
            <a:endParaRPr lang="fr-FR" b="1" dirty="0" smtClean="0"/>
          </a:p>
          <a:p>
            <a:pPr algn="ctr"/>
            <a:r>
              <a:rPr lang="fr-FR" dirty="0" smtClean="0"/>
              <a:t>- Storage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020050" y="1967723"/>
            <a:ext cx="2957512" cy="2348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besoin </a:t>
            </a:r>
            <a:r>
              <a:rPr lang="fr-FR" smtClean="0"/>
              <a:t>d’un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 flipH="1">
            <a:off x="4271963" y="3244334"/>
            <a:ext cx="3629025" cy="12419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e 13"/>
          <p:cNvSpPr/>
          <p:nvPr/>
        </p:nvSpPr>
        <p:spPr>
          <a:xfrm>
            <a:off x="621770" y="1888641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582" y="643084"/>
            <a:ext cx="3002368" cy="195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dirty="0" smtClean="0">
                <a:effectLst/>
              </a:rPr>
              <a:t> 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9582" y="643084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AppComponent</a:t>
            </a:r>
            <a:endParaRPr lang="fr-FR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31271" y="1357238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AppModule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169582" y="3244334"/>
            <a:ext cx="3002368" cy="2970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69582" y="3244335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GithubComponent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431271" y="3877064"/>
            <a:ext cx="2428875" cy="965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RestModule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431270" y="5045990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StorageModule</a:t>
            </a:r>
            <a:endParaRPr lang="fr-FR" b="1" dirty="0" smtClean="0"/>
          </a:p>
          <a:p>
            <a:pPr algn="ctr"/>
            <a:r>
              <a:rPr lang="fr-FR" dirty="0" smtClean="0"/>
              <a:t>- Storage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020050" y="1967723"/>
            <a:ext cx="2957512" cy="2348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besoin </a:t>
            </a:r>
            <a:r>
              <a:rPr lang="fr-FR" smtClean="0"/>
              <a:t>d’un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 flipH="1">
            <a:off x="4271963" y="3244334"/>
            <a:ext cx="3629025" cy="12419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e 13"/>
          <p:cNvSpPr/>
          <p:nvPr/>
        </p:nvSpPr>
        <p:spPr>
          <a:xfrm>
            <a:off x="621770" y="1888641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17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582" y="643084"/>
            <a:ext cx="3002368" cy="195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dirty="0" smtClean="0">
                <a:effectLst/>
              </a:rPr>
              <a:t> 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9582" y="643084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AppComponent</a:t>
            </a:r>
            <a:endParaRPr lang="fr-FR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31271" y="1357238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AppModule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169582" y="3244334"/>
            <a:ext cx="3002368" cy="2970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69582" y="3244335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GithubComponent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431271" y="3877064"/>
            <a:ext cx="2428875" cy="965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RestModule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431270" y="5045990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StorageModule</a:t>
            </a:r>
            <a:endParaRPr lang="fr-FR" b="1" dirty="0" smtClean="0"/>
          </a:p>
          <a:p>
            <a:pPr algn="ctr"/>
            <a:r>
              <a:rPr lang="fr-FR" dirty="0" smtClean="0"/>
              <a:t>- Storage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020050" y="1967723"/>
            <a:ext cx="2957512" cy="2348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besoin </a:t>
            </a:r>
            <a:r>
              <a:rPr lang="fr-FR" smtClean="0"/>
              <a:t>d’un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 flipH="1">
            <a:off x="4271963" y="3244334"/>
            <a:ext cx="3629025" cy="12419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ulle ronde 5"/>
          <p:cNvSpPr/>
          <p:nvPr/>
        </p:nvSpPr>
        <p:spPr>
          <a:xfrm>
            <a:off x="3960159" y="3220909"/>
            <a:ext cx="1705254" cy="9481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J’ai besoin d’un Storage</a:t>
            </a:r>
            <a:endParaRPr lang="fr-FR" sz="1100" dirty="0"/>
          </a:p>
        </p:txBody>
      </p:sp>
      <p:sp>
        <p:nvSpPr>
          <p:cNvPr id="14" name="Cube 13"/>
          <p:cNvSpPr/>
          <p:nvPr/>
        </p:nvSpPr>
        <p:spPr>
          <a:xfrm>
            <a:off x="621770" y="1888641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20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582" y="643084"/>
            <a:ext cx="3002368" cy="195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dirty="0" smtClean="0">
                <a:effectLst/>
              </a:rPr>
              <a:t> 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9582" y="643084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AppComponent</a:t>
            </a:r>
            <a:endParaRPr lang="fr-FR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31271" y="1357238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AppModule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169582" y="3244334"/>
            <a:ext cx="3002368" cy="2970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69582" y="3244335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GithubComponent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431271" y="3877064"/>
            <a:ext cx="2428875" cy="965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RestModule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431270" y="5045990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StorageModule</a:t>
            </a:r>
            <a:endParaRPr lang="fr-FR" b="1" dirty="0" smtClean="0"/>
          </a:p>
          <a:p>
            <a:pPr algn="ctr"/>
            <a:r>
              <a:rPr lang="fr-FR" dirty="0" smtClean="0"/>
              <a:t>- Storage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020050" y="1967723"/>
            <a:ext cx="2957512" cy="2348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besoin </a:t>
            </a:r>
            <a:r>
              <a:rPr lang="fr-FR" smtClean="0"/>
              <a:t>d’un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 flipH="1">
            <a:off x="4271963" y="3244334"/>
            <a:ext cx="3629025" cy="12419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ulle ronde 5"/>
          <p:cNvSpPr/>
          <p:nvPr/>
        </p:nvSpPr>
        <p:spPr>
          <a:xfrm>
            <a:off x="4060173" y="4521993"/>
            <a:ext cx="1705254" cy="9481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Je peux te fournir un Storage</a:t>
            </a:r>
            <a:endParaRPr lang="fr-FR" sz="1100" dirty="0"/>
          </a:p>
        </p:txBody>
      </p:sp>
      <p:sp>
        <p:nvSpPr>
          <p:cNvPr id="16" name="Cube 15"/>
          <p:cNvSpPr/>
          <p:nvPr/>
        </p:nvSpPr>
        <p:spPr>
          <a:xfrm>
            <a:off x="621770" y="1888641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50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582" y="643084"/>
            <a:ext cx="3002368" cy="195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dirty="0" smtClean="0">
                <a:effectLst/>
              </a:rPr>
              <a:t> 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9582" y="643084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AppComponent</a:t>
            </a:r>
            <a:endParaRPr lang="fr-FR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31271" y="1357238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AppModule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169582" y="3244334"/>
            <a:ext cx="3002368" cy="2970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69582" y="3244335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GithubComponent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431271" y="3877064"/>
            <a:ext cx="2428875" cy="965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RestModule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431270" y="5045990"/>
            <a:ext cx="2428875" cy="965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StorageModule</a:t>
            </a:r>
            <a:endParaRPr lang="fr-FR" b="1" dirty="0" smtClean="0"/>
          </a:p>
          <a:p>
            <a:pPr algn="ctr"/>
            <a:r>
              <a:rPr lang="fr-FR" dirty="0" smtClean="0"/>
              <a:t>- Storage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020050" y="1967723"/>
            <a:ext cx="2957512" cy="2348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besoin </a:t>
            </a:r>
            <a:r>
              <a:rPr lang="fr-FR" smtClean="0"/>
              <a:t>d’un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 flipH="1">
            <a:off x="4271963" y="3244334"/>
            <a:ext cx="3629025" cy="12419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960159" y="4486275"/>
            <a:ext cx="0" cy="1071563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be 15"/>
          <p:cNvSpPr/>
          <p:nvPr/>
        </p:nvSpPr>
        <p:spPr>
          <a:xfrm>
            <a:off x="621770" y="1888641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299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582" y="643084"/>
            <a:ext cx="3002368" cy="195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dirty="0" smtClean="0">
                <a:effectLst/>
              </a:rPr>
              <a:t> 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9582" y="643084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AppComponent</a:t>
            </a:r>
            <a:endParaRPr lang="fr-FR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31271" y="1357238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AppModule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169582" y="3244334"/>
            <a:ext cx="3002368" cy="2970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69582" y="3244335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GithubComponent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431271" y="3877064"/>
            <a:ext cx="2428875" cy="965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RestModule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431270" y="5045990"/>
            <a:ext cx="2428875" cy="965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StorageModule</a:t>
            </a:r>
            <a:endParaRPr lang="fr-FR" b="1" dirty="0" smtClean="0"/>
          </a:p>
          <a:p>
            <a:pPr algn="ctr"/>
            <a:r>
              <a:rPr lang="fr-FR" dirty="0" smtClean="0"/>
              <a:t>- Storage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020050" y="1967723"/>
            <a:ext cx="2957512" cy="2348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besoin </a:t>
            </a:r>
            <a:r>
              <a:rPr lang="fr-FR" smtClean="0"/>
              <a:t>d’un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 flipH="1">
            <a:off x="4271963" y="3244334"/>
            <a:ext cx="3629025" cy="12419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960159" y="4486275"/>
            <a:ext cx="0" cy="1071563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lle ronde 14"/>
          <p:cNvSpPr/>
          <p:nvPr/>
        </p:nvSpPr>
        <p:spPr>
          <a:xfrm>
            <a:off x="4060173" y="4521993"/>
            <a:ext cx="1705254" cy="9481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J’ai besoin d’un </a:t>
            </a:r>
            <a:r>
              <a:rPr lang="fr-FR" sz="1100" dirty="0" err="1" smtClean="0"/>
              <a:t>Context</a:t>
            </a:r>
            <a:endParaRPr lang="fr-FR" sz="1100" dirty="0"/>
          </a:p>
        </p:txBody>
      </p:sp>
      <p:sp>
        <p:nvSpPr>
          <p:cNvPr id="16" name="Cube 15"/>
          <p:cNvSpPr/>
          <p:nvPr/>
        </p:nvSpPr>
        <p:spPr>
          <a:xfrm>
            <a:off x="621770" y="1888641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76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9582" y="643084"/>
            <a:ext cx="3002368" cy="19514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dirty="0" smtClean="0">
                <a:effectLst/>
              </a:rPr>
              <a:t> 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9582" y="643084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AppComponent</a:t>
            </a:r>
            <a:endParaRPr lang="fr-FR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431271" y="1357238"/>
            <a:ext cx="2428875" cy="96578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AppModule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169582" y="3244334"/>
            <a:ext cx="3002368" cy="2970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169582" y="3244335"/>
            <a:ext cx="300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GithubComponent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431271" y="3877064"/>
            <a:ext cx="2428875" cy="965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RestModule</a:t>
            </a:r>
            <a:endParaRPr lang="fr-FR" b="1" dirty="0" smtClean="0"/>
          </a:p>
          <a:p>
            <a:pPr algn="ctr"/>
            <a:r>
              <a:rPr lang="fr-FR" dirty="0" smtClean="0"/>
              <a:t>-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431270" y="5045990"/>
            <a:ext cx="2428875" cy="96578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StorageModule</a:t>
            </a:r>
            <a:endParaRPr lang="fr-FR" b="1" dirty="0" smtClean="0"/>
          </a:p>
          <a:p>
            <a:pPr algn="ctr"/>
            <a:r>
              <a:rPr lang="fr-FR" dirty="0" smtClean="0"/>
              <a:t>- Storage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8020050" y="1967723"/>
            <a:ext cx="2957512" cy="2348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J’ai besoin </a:t>
            </a:r>
            <a:r>
              <a:rPr lang="fr-FR" smtClean="0"/>
              <a:t>d’un </a:t>
            </a:r>
            <a:r>
              <a:rPr lang="fr-FR" dirty="0" err="1" smtClean="0"/>
              <a:t>GithubService</a:t>
            </a:r>
            <a:endParaRPr lang="fr-FR" dirty="0"/>
          </a:p>
        </p:txBody>
      </p:sp>
      <p:cxnSp>
        <p:nvCxnSpPr>
          <p:cNvPr id="3" name="Connecteur droit avec flèche 2"/>
          <p:cNvCxnSpPr/>
          <p:nvPr/>
        </p:nvCxnSpPr>
        <p:spPr>
          <a:xfrm flipH="1">
            <a:off x="4271963" y="3244334"/>
            <a:ext cx="3629025" cy="12419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960159" y="4486275"/>
            <a:ext cx="0" cy="1071563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lle ronde 14"/>
          <p:cNvSpPr/>
          <p:nvPr/>
        </p:nvSpPr>
        <p:spPr>
          <a:xfrm>
            <a:off x="4121835" y="643083"/>
            <a:ext cx="1705254" cy="94812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Je peux te fournir un </a:t>
            </a:r>
            <a:r>
              <a:rPr lang="fr-FR" sz="1100" dirty="0" err="1" smtClean="0"/>
              <a:t>Context</a:t>
            </a:r>
            <a:endParaRPr lang="fr-FR" sz="1100" dirty="0"/>
          </a:p>
        </p:txBody>
      </p:sp>
      <p:sp>
        <p:nvSpPr>
          <p:cNvPr id="16" name="Cube 15"/>
          <p:cNvSpPr/>
          <p:nvPr/>
        </p:nvSpPr>
        <p:spPr>
          <a:xfrm>
            <a:off x="621770" y="1888641"/>
            <a:ext cx="1357313" cy="616359"/>
          </a:xfrm>
          <a:prstGeom prst="cube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Context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44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fichage">
  <a:themeElements>
    <a:clrScheme name="Affichag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ffichag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ffichag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23</TotalTime>
  <Words>283</Words>
  <Application>Microsoft Macintosh PowerPoint</Application>
  <PresentationFormat>Grand écran</PresentationFormat>
  <Paragraphs>190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Century Schoolbook</vt:lpstr>
      <vt:lpstr>Wingdings 2</vt:lpstr>
      <vt:lpstr>Arial</vt:lpstr>
      <vt:lpstr>Affichage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4</cp:revision>
  <dcterms:created xsi:type="dcterms:W3CDTF">2015-06-05T08:25:11Z</dcterms:created>
  <dcterms:modified xsi:type="dcterms:W3CDTF">2015-06-05T08:49:06Z</dcterms:modified>
</cp:coreProperties>
</file>