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8"/>
    <a:srgbClr val="1E6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722" y="-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7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2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: ett klippet og ett avrundet hjørne øverst 10">
            <a:extLst>
              <a:ext uri="{FF2B5EF4-FFF2-40B4-BE49-F238E27FC236}">
                <a16:creationId xmlns:a16="http://schemas.microsoft.com/office/drawing/2014/main" id="{632DA5A5-18B3-2CF8-9AC0-FCD93A2095D2}"/>
              </a:ext>
            </a:extLst>
          </p:cNvPr>
          <p:cNvSpPr/>
          <p:nvPr/>
        </p:nvSpPr>
        <p:spPr>
          <a:xfrm>
            <a:off x="114300" y="1981199"/>
            <a:ext cx="7317581" cy="8585201"/>
          </a:xfrm>
          <a:custGeom>
            <a:avLst/>
            <a:gdLst>
              <a:gd name="connsiteX0" fmla="*/ 0 w 7559675"/>
              <a:gd name="connsiteY0" fmla="*/ 0 h 8677483"/>
              <a:gd name="connsiteX1" fmla="*/ 3779838 w 7559675"/>
              <a:gd name="connsiteY1" fmla="*/ 0 h 8677483"/>
              <a:gd name="connsiteX2" fmla="*/ 7559675 w 7559675"/>
              <a:gd name="connsiteY2" fmla="*/ 3779838 h 8677483"/>
              <a:gd name="connsiteX3" fmla="*/ 7559675 w 7559675"/>
              <a:gd name="connsiteY3" fmla="*/ 8677483 h 8677483"/>
              <a:gd name="connsiteX4" fmla="*/ 0 w 7559675"/>
              <a:gd name="connsiteY4" fmla="*/ 8677483 h 8677483"/>
              <a:gd name="connsiteX5" fmla="*/ 0 w 7559675"/>
              <a:gd name="connsiteY5" fmla="*/ 0 h 8677483"/>
              <a:gd name="connsiteX6" fmla="*/ 0 w 7559675"/>
              <a:gd name="connsiteY6" fmla="*/ 0 h 8677483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0" fmla="*/ 0 w 7559675"/>
              <a:gd name="connsiteY0" fmla="*/ 0 h 8677483"/>
              <a:gd name="connsiteX1" fmla="*/ 7559675 w 7559675"/>
              <a:gd name="connsiteY1" fmla="*/ 3779838 h 8677483"/>
              <a:gd name="connsiteX2" fmla="*/ 7559675 w 7559675"/>
              <a:gd name="connsiteY2" fmla="*/ 8677483 h 8677483"/>
              <a:gd name="connsiteX3" fmla="*/ 0 w 7559675"/>
              <a:gd name="connsiteY3" fmla="*/ 8677483 h 8677483"/>
              <a:gd name="connsiteX4" fmla="*/ 0 w 7559675"/>
              <a:gd name="connsiteY4" fmla="*/ 0 h 867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9675" h="8677483">
                <a:moveTo>
                  <a:pt x="0" y="0"/>
                </a:moveTo>
                <a:lnTo>
                  <a:pt x="7559675" y="3779838"/>
                </a:lnTo>
                <a:lnTo>
                  <a:pt x="7559675" y="8677483"/>
                </a:lnTo>
                <a:lnTo>
                  <a:pt x="0" y="8677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0">
                <a:srgbClr val="436CB8"/>
              </a:gs>
            </a:gsLst>
            <a:path path="rect">
              <a:fillToRect l="100000" t="100000"/>
            </a:path>
            <a:tileRect r="-100000" b="-100000"/>
          </a:gradFill>
          <a:ln w="254000">
            <a:solidFill>
              <a:srgbClr val="9191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D68BAB0-B3E7-29BC-92C2-07E3D68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97" y="654965"/>
            <a:ext cx="6632432" cy="2066590"/>
          </a:xfrm>
        </p:spPr>
        <p:txBody>
          <a:bodyPr anchor="t">
            <a:normAutofit/>
          </a:bodyPr>
          <a:lstStyle/>
          <a:p>
            <a:r>
              <a:rPr lang="en-US" sz="4000" b="1" dirty="0" err="1">
                <a:latin typeface="Bahnschrift" panose="020B0502040204020203" pitchFamily="34" charset="0"/>
              </a:rPr>
              <a:t>Trenger</a:t>
            </a:r>
            <a:r>
              <a:rPr lang="en-US" sz="4000" b="1" dirty="0">
                <a:latin typeface="Bahnschrift" panose="020B0502040204020203" pitchFamily="34" charset="0"/>
              </a:rPr>
              <a:t> du 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 err="1">
                <a:latin typeface="Bahnschrift" panose="020B0502040204020203" pitchFamily="34" charset="0"/>
              </a:rPr>
              <a:t>hjelp</a:t>
            </a:r>
            <a:r>
              <a:rPr lang="en-US" sz="4000" b="1" dirty="0">
                <a:latin typeface="Bahnschrift" panose="020B0502040204020203" pitchFamily="34" charset="0"/>
              </a:rPr>
              <a:t> med						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>
                <a:latin typeface="Bahnschrift" panose="020B0502040204020203" pitchFamily="34" charset="0"/>
              </a:rPr>
              <a:t>								? </a:t>
            </a:r>
            <a:endParaRPr lang="en-US" b="1" dirty="0">
              <a:latin typeface="Bahnschrift" panose="020B0502040204020203" pitchFamily="34" charset="0"/>
            </a:endParaRPr>
          </a:p>
        </p:txBody>
      </p:sp>
      <p:pic>
        <p:nvPicPr>
          <p:cNvPr id="5" name="Plassholder for innhold 4" descr="Et bilde som inneholder Grafikk, symbol, grafisk design, Font&#10;&#10;Automatisk generert beskrivelse">
            <a:extLst>
              <a:ext uri="{FF2B5EF4-FFF2-40B4-BE49-F238E27FC236}">
                <a16:creationId xmlns:a16="http://schemas.microsoft.com/office/drawing/2014/main" id="{C644999E-74C0-3E5C-4DFA-2A176BF7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19" y="775208"/>
            <a:ext cx="3681188" cy="2852921"/>
          </a:xfr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AEB94B8-5E20-33BD-0AEA-2831166330EA}"/>
              </a:ext>
            </a:extLst>
          </p:cNvPr>
          <p:cNvSpPr txBox="1"/>
          <p:nvPr/>
        </p:nvSpPr>
        <p:spPr>
          <a:xfrm>
            <a:off x="257623" y="9467840"/>
            <a:ext cx="7042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Hver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onsdag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| 12:00-14:00 | rom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Hver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onsdag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| 12:00-14:00 | rom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Hver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onsdag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| 12:00-14:00 | rom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72D60A37-6DA5-F899-9C51-9B903FE2DE62}"/>
              </a:ext>
            </a:extLst>
          </p:cNvPr>
          <p:cNvSpPr txBox="1"/>
          <p:nvPr/>
        </p:nvSpPr>
        <p:spPr>
          <a:xfrm>
            <a:off x="279303" y="3927546"/>
            <a:ext cx="7058219" cy="3970318"/>
          </a:xfrm>
          <a:custGeom>
            <a:avLst/>
            <a:gdLst>
              <a:gd name="connsiteX0" fmla="*/ 0 w 7010400"/>
              <a:gd name="connsiteY0" fmla="*/ 0 h 3416320"/>
              <a:gd name="connsiteX1" fmla="*/ 7010400 w 7010400"/>
              <a:gd name="connsiteY1" fmla="*/ 0 h 3416320"/>
              <a:gd name="connsiteX2" fmla="*/ 7010400 w 7010400"/>
              <a:gd name="connsiteY2" fmla="*/ 3416320 h 3416320"/>
              <a:gd name="connsiteX3" fmla="*/ 0 w 7010400"/>
              <a:gd name="connsiteY3" fmla="*/ 3416320 h 3416320"/>
              <a:gd name="connsiteX4" fmla="*/ 0 w 7010400"/>
              <a:gd name="connsiteY4" fmla="*/ 0 h 3416320"/>
              <a:gd name="connsiteX0" fmla="*/ 0 w 7010400"/>
              <a:gd name="connsiteY0" fmla="*/ 12700 h 3429020"/>
              <a:gd name="connsiteX1" fmla="*/ 2413000 w 7010400"/>
              <a:gd name="connsiteY1" fmla="*/ 0 h 3429020"/>
              <a:gd name="connsiteX2" fmla="*/ 7010400 w 7010400"/>
              <a:gd name="connsiteY2" fmla="*/ 3429020 h 3429020"/>
              <a:gd name="connsiteX3" fmla="*/ 0 w 7010400"/>
              <a:gd name="connsiteY3" fmla="*/ 3429020 h 3429020"/>
              <a:gd name="connsiteX4" fmla="*/ 0 w 7010400"/>
              <a:gd name="connsiteY4" fmla="*/ 12700 h 3429020"/>
              <a:gd name="connsiteX0" fmla="*/ 0 w 7064720"/>
              <a:gd name="connsiteY0" fmla="*/ 12700 h 3429020"/>
              <a:gd name="connsiteX1" fmla="*/ 2413000 w 7064720"/>
              <a:gd name="connsiteY1" fmla="*/ 0 h 3429020"/>
              <a:gd name="connsiteX2" fmla="*/ 7064720 w 7064720"/>
              <a:gd name="connsiteY2" fmla="*/ 2400432 h 3429020"/>
              <a:gd name="connsiteX3" fmla="*/ 7010400 w 7064720"/>
              <a:gd name="connsiteY3" fmla="*/ 3429020 h 3429020"/>
              <a:gd name="connsiteX4" fmla="*/ 0 w 7064720"/>
              <a:gd name="connsiteY4" fmla="*/ 3429020 h 3429020"/>
              <a:gd name="connsiteX5" fmla="*/ 0 w 7064720"/>
              <a:gd name="connsiteY5" fmla="*/ 12700 h 3429020"/>
              <a:gd name="connsiteX0" fmla="*/ 0 w 7039840"/>
              <a:gd name="connsiteY0" fmla="*/ 12700 h 3429020"/>
              <a:gd name="connsiteX1" fmla="*/ 2413000 w 7039840"/>
              <a:gd name="connsiteY1" fmla="*/ 0 h 3429020"/>
              <a:gd name="connsiteX2" fmla="*/ 7010400 w 7039840"/>
              <a:gd name="connsiteY2" fmla="*/ 3429020 h 3429020"/>
              <a:gd name="connsiteX3" fmla="*/ 0 w 7039840"/>
              <a:gd name="connsiteY3" fmla="*/ 3429020 h 3429020"/>
              <a:gd name="connsiteX4" fmla="*/ 0 w 7039840"/>
              <a:gd name="connsiteY4" fmla="*/ 12700 h 3429020"/>
              <a:gd name="connsiteX0" fmla="*/ 0 w 7700274"/>
              <a:gd name="connsiteY0" fmla="*/ 12700 h 3429020"/>
              <a:gd name="connsiteX1" fmla="*/ 2413000 w 7700274"/>
              <a:gd name="connsiteY1" fmla="*/ 0 h 3429020"/>
              <a:gd name="connsiteX2" fmla="*/ 7001220 w 7700274"/>
              <a:gd name="connsiteY2" fmla="*/ 2375032 h 3429020"/>
              <a:gd name="connsiteX3" fmla="*/ 7010400 w 7700274"/>
              <a:gd name="connsiteY3" fmla="*/ 3429020 h 3429020"/>
              <a:gd name="connsiteX4" fmla="*/ 0 w 7700274"/>
              <a:gd name="connsiteY4" fmla="*/ 3429020 h 3429020"/>
              <a:gd name="connsiteX5" fmla="*/ 0 w 7700274"/>
              <a:gd name="connsiteY5" fmla="*/ 12700 h 3429020"/>
              <a:gd name="connsiteX0" fmla="*/ 0 w 7689335"/>
              <a:gd name="connsiteY0" fmla="*/ 12700 h 3429020"/>
              <a:gd name="connsiteX1" fmla="*/ 2413000 w 7689335"/>
              <a:gd name="connsiteY1" fmla="*/ 0 h 3429020"/>
              <a:gd name="connsiteX2" fmla="*/ 6975820 w 7689335"/>
              <a:gd name="connsiteY2" fmla="*/ 2463932 h 3429020"/>
              <a:gd name="connsiteX3" fmla="*/ 7010400 w 7689335"/>
              <a:gd name="connsiteY3" fmla="*/ 3429020 h 3429020"/>
              <a:gd name="connsiteX4" fmla="*/ 0 w 7689335"/>
              <a:gd name="connsiteY4" fmla="*/ 3429020 h 3429020"/>
              <a:gd name="connsiteX5" fmla="*/ 0 w 7689335"/>
              <a:gd name="connsiteY5" fmla="*/ 12700 h 3429020"/>
              <a:gd name="connsiteX0" fmla="*/ 0 w 7689335"/>
              <a:gd name="connsiteY0" fmla="*/ 12700 h 3429020"/>
              <a:gd name="connsiteX1" fmla="*/ 2413000 w 7689335"/>
              <a:gd name="connsiteY1" fmla="*/ 0 h 3429020"/>
              <a:gd name="connsiteX2" fmla="*/ 6975820 w 7689335"/>
              <a:gd name="connsiteY2" fmla="*/ 2463932 h 3429020"/>
              <a:gd name="connsiteX3" fmla="*/ 7010400 w 7689335"/>
              <a:gd name="connsiteY3" fmla="*/ 3429020 h 3429020"/>
              <a:gd name="connsiteX4" fmla="*/ 0 w 7689335"/>
              <a:gd name="connsiteY4" fmla="*/ 3429020 h 3429020"/>
              <a:gd name="connsiteX5" fmla="*/ 0 w 7689335"/>
              <a:gd name="connsiteY5" fmla="*/ 12700 h 3429020"/>
              <a:gd name="connsiteX0" fmla="*/ 0 w 7481538"/>
              <a:gd name="connsiteY0" fmla="*/ 12700 h 3429020"/>
              <a:gd name="connsiteX1" fmla="*/ 2413000 w 7481538"/>
              <a:gd name="connsiteY1" fmla="*/ 0 h 3429020"/>
              <a:gd name="connsiteX2" fmla="*/ 6975820 w 7481538"/>
              <a:gd name="connsiteY2" fmla="*/ 2463932 h 3429020"/>
              <a:gd name="connsiteX3" fmla="*/ 7010400 w 7481538"/>
              <a:gd name="connsiteY3" fmla="*/ 3429020 h 3429020"/>
              <a:gd name="connsiteX4" fmla="*/ 0 w 7481538"/>
              <a:gd name="connsiteY4" fmla="*/ 3429020 h 3429020"/>
              <a:gd name="connsiteX5" fmla="*/ 0 w 7481538"/>
              <a:gd name="connsiteY5" fmla="*/ 12700 h 3429020"/>
              <a:gd name="connsiteX0" fmla="*/ 0 w 7500340"/>
              <a:gd name="connsiteY0" fmla="*/ 12700 h 3429020"/>
              <a:gd name="connsiteX1" fmla="*/ 2413000 w 7500340"/>
              <a:gd name="connsiteY1" fmla="*/ 0 h 3429020"/>
              <a:gd name="connsiteX2" fmla="*/ 7047257 w 7500340"/>
              <a:gd name="connsiteY2" fmla="*/ 2402019 h 3429020"/>
              <a:gd name="connsiteX3" fmla="*/ 7010400 w 7500340"/>
              <a:gd name="connsiteY3" fmla="*/ 3429020 h 3429020"/>
              <a:gd name="connsiteX4" fmla="*/ 0 w 7500340"/>
              <a:gd name="connsiteY4" fmla="*/ 3429020 h 3429020"/>
              <a:gd name="connsiteX5" fmla="*/ 0 w 7500340"/>
              <a:gd name="connsiteY5" fmla="*/ 12700 h 3429020"/>
              <a:gd name="connsiteX0" fmla="*/ 0 w 7054875"/>
              <a:gd name="connsiteY0" fmla="*/ 12700 h 3429020"/>
              <a:gd name="connsiteX1" fmla="*/ 2413000 w 7054875"/>
              <a:gd name="connsiteY1" fmla="*/ 0 h 3429020"/>
              <a:gd name="connsiteX2" fmla="*/ 7047257 w 7054875"/>
              <a:gd name="connsiteY2" fmla="*/ 2402019 h 3429020"/>
              <a:gd name="connsiteX3" fmla="*/ 7010400 w 7054875"/>
              <a:gd name="connsiteY3" fmla="*/ 3429020 h 3429020"/>
              <a:gd name="connsiteX4" fmla="*/ 0 w 7054875"/>
              <a:gd name="connsiteY4" fmla="*/ 3429020 h 3429020"/>
              <a:gd name="connsiteX5" fmla="*/ 0 w 7054875"/>
              <a:gd name="connsiteY5" fmla="*/ 12700 h 3429020"/>
              <a:gd name="connsiteX0" fmla="*/ 0 w 7071482"/>
              <a:gd name="connsiteY0" fmla="*/ 12700 h 3433782"/>
              <a:gd name="connsiteX1" fmla="*/ 2413000 w 7071482"/>
              <a:gd name="connsiteY1" fmla="*/ 0 h 3433782"/>
              <a:gd name="connsiteX2" fmla="*/ 7047257 w 7071482"/>
              <a:gd name="connsiteY2" fmla="*/ 2402019 h 3433782"/>
              <a:gd name="connsiteX3" fmla="*/ 7048500 w 7071482"/>
              <a:gd name="connsiteY3" fmla="*/ 3433782 h 3433782"/>
              <a:gd name="connsiteX4" fmla="*/ 0 w 7071482"/>
              <a:gd name="connsiteY4" fmla="*/ 3429020 h 3433782"/>
              <a:gd name="connsiteX5" fmla="*/ 0 w 7071482"/>
              <a:gd name="connsiteY5" fmla="*/ 12700 h 3433782"/>
              <a:gd name="connsiteX0" fmla="*/ 0 w 7056398"/>
              <a:gd name="connsiteY0" fmla="*/ 12700 h 3433782"/>
              <a:gd name="connsiteX1" fmla="*/ 2413000 w 7056398"/>
              <a:gd name="connsiteY1" fmla="*/ 0 h 3433782"/>
              <a:gd name="connsiteX2" fmla="*/ 7047257 w 7056398"/>
              <a:gd name="connsiteY2" fmla="*/ 2402019 h 3433782"/>
              <a:gd name="connsiteX3" fmla="*/ 7048500 w 7056398"/>
              <a:gd name="connsiteY3" fmla="*/ 3433782 h 3433782"/>
              <a:gd name="connsiteX4" fmla="*/ 0 w 7056398"/>
              <a:gd name="connsiteY4" fmla="*/ 3429020 h 3433782"/>
              <a:gd name="connsiteX5" fmla="*/ 0 w 7056398"/>
              <a:gd name="connsiteY5" fmla="*/ 12700 h 34337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544380 h 3965462"/>
              <a:gd name="connsiteX1" fmla="*/ 282921 w 7056398"/>
              <a:gd name="connsiteY1" fmla="*/ 0 h 3965462"/>
              <a:gd name="connsiteX2" fmla="*/ 2408238 w 7056398"/>
              <a:gd name="connsiteY2" fmla="*/ 550730 h 3965462"/>
              <a:gd name="connsiteX3" fmla="*/ 7047257 w 7056398"/>
              <a:gd name="connsiteY3" fmla="*/ 2933699 h 3965462"/>
              <a:gd name="connsiteX4" fmla="*/ 7048500 w 7056398"/>
              <a:gd name="connsiteY4" fmla="*/ 3965462 h 3965462"/>
              <a:gd name="connsiteX5" fmla="*/ 0 w 7056398"/>
              <a:gd name="connsiteY5" fmla="*/ 3960700 h 3965462"/>
              <a:gd name="connsiteX6" fmla="*/ 0 w 7056398"/>
              <a:gd name="connsiteY6" fmla="*/ 544380 h 3965462"/>
              <a:gd name="connsiteX0" fmla="*/ 13471 w 7069869"/>
              <a:gd name="connsiteY0" fmla="*/ 1220655 h 4641737"/>
              <a:gd name="connsiteX1" fmla="*/ 29692 w 7069869"/>
              <a:gd name="connsiteY1" fmla="*/ 0 h 4641737"/>
              <a:gd name="connsiteX2" fmla="*/ 2421709 w 7069869"/>
              <a:gd name="connsiteY2" fmla="*/ 1227005 h 4641737"/>
              <a:gd name="connsiteX3" fmla="*/ 7060728 w 7069869"/>
              <a:gd name="connsiteY3" fmla="*/ 3609974 h 4641737"/>
              <a:gd name="connsiteX4" fmla="*/ 7061971 w 7069869"/>
              <a:gd name="connsiteY4" fmla="*/ 4641737 h 4641737"/>
              <a:gd name="connsiteX5" fmla="*/ 13471 w 7069869"/>
              <a:gd name="connsiteY5" fmla="*/ 4636975 h 4641737"/>
              <a:gd name="connsiteX6" fmla="*/ 13471 w 7069869"/>
              <a:gd name="connsiteY6" fmla="*/ 1220655 h 4641737"/>
              <a:gd name="connsiteX0" fmla="*/ 160543 w 7216941"/>
              <a:gd name="connsiteY0" fmla="*/ 1221212 h 4642294"/>
              <a:gd name="connsiteX1" fmla="*/ 172003 w 7216941"/>
              <a:gd name="connsiteY1" fmla="*/ 1062595 h 4642294"/>
              <a:gd name="connsiteX2" fmla="*/ 176764 w 7216941"/>
              <a:gd name="connsiteY2" fmla="*/ 557 h 4642294"/>
              <a:gd name="connsiteX3" fmla="*/ 2568781 w 7216941"/>
              <a:gd name="connsiteY3" fmla="*/ 1227562 h 4642294"/>
              <a:gd name="connsiteX4" fmla="*/ 7207800 w 7216941"/>
              <a:gd name="connsiteY4" fmla="*/ 3610531 h 4642294"/>
              <a:gd name="connsiteX5" fmla="*/ 7209043 w 7216941"/>
              <a:gd name="connsiteY5" fmla="*/ 4642294 h 4642294"/>
              <a:gd name="connsiteX6" fmla="*/ 160543 w 7216941"/>
              <a:gd name="connsiteY6" fmla="*/ 4637532 h 4642294"/>
              <a:gd name="connsiteX7" fmla="*/ 160543 w 7216941"/>
              <a:gd name="connsiteY7" fmla="*/ 1221212 h 4642294"/>
              <a:gd name="connsiteX0" fmla="*/ 1821 w 7058219"/>
              <a:gd name="connsiteY0" fmla="*/ 1220655 h 4641737"/>
              <a:gd name="connsiteX1" fmla="*/ 13281 w 7058219"/>
              <a:gd name="connsiteY1" fmla="*/ 1062038 h 4641737"/>
              <a:gd name="connsiteX2" fmla="*/ 18042 w 7058219"/>
              <a:gd name="connsiteY2" fmla="*/ 0 h 4641737"/>
              <a:gd name="connsiteX3" fmla="*/ 2410059 w 7058219"/>
              <a:gd name="connsiteY3" fmla="*/ 1227005 h 4641737"/>
              <a:gd name="connsiteX4" fmla="*/ 7049078 w 7058219"/>
              <a:gd name="connsiteY4" fmla="*/ 3609974 h 4641737"/>
              <a:gd name="connsiteX5" fmla="*/ 7050321 w 7058219"/>
              <a:gd name="connsiteY5" fmla="*/ 4641737 h 4641737"/>
              <a:gd name="connsiteX6" fmla="*/ 1821 w 7058219"/>
              <a:gd name="connsiteY6" fmla="*/ 4636975 h 4641737"/>
              <a:gd name="connsiteX7" fmla="*/ 1821 w 7058219"/>
              <a:gd name="connsiteY7" fmla="*/ 1220655 h 464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8219" h="4641737">
                <a:moveTo>
                  <a:pt x="1821" y="1220655"/>
                </a:moveTo>
                <a:cubicBezTo>
                  <a:pt x="6906" y="626420"/>
                  <a:pt x="10578" y="1265481"/>
                  <a:pt x="13281" y="1062038"/>
                </a:cubicBezTo>
                <a:cubicBezTo>
                  <a:pt x="15985" y="858596"/>
                  <a:pt x="-21058" y="340805"/>
                  <a:pt x="18042" y="0"/>
                </a:cubicBezTo>
                <a:lnTo>
                  <a:pt x="2410059" y="1227005"/>
                </a:lnTo>
                <a:lnTo>
                  <a:pt x="7049078" y="3609974"/>
                </a:lnTo>
                <a:cubicBezTo>
                  <a:pt x="7066011" y="4168777"/>
                  <a:pt x="7055141" y="3971301"/>
                  <a:pt x="7050321" y="4641737"/>
                </a:cubicBezTo>
                <a:lnTo>
                  <a:pt x="1821" y="4636975"/>
                </a:lnTo>
                <a:lnTo>
                  <a:pt x="1821" y="122065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Synes du R er helt pyton?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Er grafene dine nokså </a:t>
            </a:r>
            <a:r>
              <a:rPr lang="nb-NO" dirty="0" err="1">
                <a:solidFill>
                  <a:schemeClr val="bg1"/>
                </a:solidFill>
                <a:latin typeface="Bahnschrift" panose="020B0502040204020203" pitchFamily="34" charset="0"/>
              </a:rPr>
              <a:t>uleslige</a:t>
            </a:r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?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Spytter koden din bare ut feilmeldinger?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Sliter du med å analysere datasettene dine?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Kan veilederen din alt annet enn programmering?</a:t>
            </a:r>
          </a:p>
          <a:p>
            <a:endParaRPr lang="nb-N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La et ekstra sett med erfarne øyne se på koden din.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Oppsøk R-klubben og få hjelp med å utføre statistikken, analysen, og presentasjonen av dataene dine!</a:t>
            </a:r>
          </a:p>
          <a:p>
            <a:endParaRPr lang="nb-N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Om vi ikke vet hvordan man løser problemet så finner vi ut av det sammen!</a:t>
            </a:r>
          </a:p>
          <a:p>
            <a:endParaRPr lang="nb-N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Veiledning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på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bade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Norsk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og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Engelsk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er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vanligvis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tilgjengelig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53751201-D42B-F181-0969-E5DFD6545BF1}"/>
              </a:ext>
            </a:extLst>
          </p:cNvPr>
          <p:cNvSpPr txBox="1"/>
          <p:nvPr/>
        </p:nvSpPr>
        <p:spPr>
          <a:xfrm>
            <a:off x="1070822" y="161089"/>
            <a:ext cx="5418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dirty="0">
                <a:latin typeface="Bahnschrift" panose="020B0502040204020203" pitchFamily="34" charset="0"/>
              </a:rPr>
              <a:t>R-klubben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768D830-3BEC-F676-6FA0-150269E08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582" y="8658227"/>
            <a:ext cx="1767571" cy="1727972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1C385A28-1370-9F54-BE5C-748E72CDB2F2}"/>
              </a:ext>
            </a:extLst>
          </p:cNvPr>
          <p:cNvSpPr txBox="1"/>
          <p:nvPr/>
        </p:nvSpPr>
        <p:spPr>
          <a:xfrm>
            <a:off x="2200275" y="8582025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			 				</a:t>
            </a:r>
          </a:p>
          <a:p>
            <a:endParaRPr lang="en-US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877EEFA-6FB9-C040-01BC-81948E8C3061}"/>
              </a:ext>
            </a:extLst>
          </p:cNvPr>
          <p:cNvSpPr txBox="1"/>
          <p:nvPr/>
        </p:nvSpPr>
        <p:spPr>
          <a:xfrm>
            <a:off x="204060" y="3518175"/>
            <a:ext cx="3786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Vi er </a:t>
            </a:r>
            <a:r>
              <a:rPr lang="en-US" sz="2000" b="1" i="1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nå</a:t>
            </a:r>
            <a:r>
              <a:rPr lang="en-US" sz="20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b="1" i="1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også</a:t>
            </a:r>
            <a:r>
              <a:rPr lang="en-US" sz="20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b="1" i="1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på</a:t>
            </a:r>
            <a:r>
              <a:rPr lang="en-US" sz="20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b="1" i="1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nett</a:t>
            </a:r>
            <a:r>
              <a:rPr lang="en-US" sz="20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!</a:t>
            </a:r>
            <a:endParaRPr lang="en-US" b="1" i="1" u="sng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412EFC70-4733-F895-6D9D-38E5D3219C16}"/>
              </a:ext>
            </a:extLst>
          </p:cNvPr>
          <p:cNvSpPr txBox="1"/>
          <p:nvPr/>
        </p:nvSpPr>
        <p:spPr>
          <a:xfrm>
            <a:off x="2171043" y="8045285"/>
            <a:ext cx="128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Selvhjelp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! </a:t>
            </a:r>
            <a:endParaRPr lang="en-US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035A9197-722C-1085-42BD-FEFDD8159277}"/>
              </a:ext>
            </a:extLst>
          </p:cNvPr>
          <p:cNvSpPr txBox="1"/>
          <p:nvPr/>
        </p:nvSpPr>
        <p:spPr>
          <a:xfrm>
            <a:off x="4366438" y="8522811"/>
            <a:ext cx="3786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Facebook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gruppe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!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12FDB767-ED10-A14A-4344-ACCA7A0F9EA5}"/>
              </a:ext>
            </a:extLst>
          </p:cNvPr>
          <p:cNvSpPr txBox="1"/>
          <p:nvPr/>
        </p:nvSpPr>
        <p:spPr>
          <a:xfrm>
            <a:off x="3342546" y="7886004"/>
            <a:ext cx="1926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Gratis R-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bøker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!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13CDBBF8-184A-7027-F137-7C5872F20C53}"/>
              </a:ext>
            </a:extLst>
          </p:cNvPr>
          <p:cNvSpPr txBox="1"/>
          <p:nvPr/>
        </p:nvSpPr>
        <p:spPr>
          <a:xfrm>
            <a:off x="5231957" y="9061427"/>
            <a:ext cx="4391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Tips!</a:t>
            </a:r>
            <a:endParaRPr lang="en-US" dirty="0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726E067D-C2BB-0889-0E01-99A689A96257}"/>
              </a:ext>
            </a:extLst>
          </p:cNvPr>
          <p:cNvSpPr txBox="1"/>
          <p:nvPr/>
        </p:nvSpPr>
        <p:spPr>
          <a:xfrm>
            <a:off x="343566" y="7811805"/>
            <a:ext cx="2521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Kart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til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klasserommet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!</a:t>
            </a:r>
            <a:endParaRPr lang="en-US" dirty="0"/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5CDC1F84-30F2-A551-A36E-D49BA9D83B65}"/>
              </a:ext>
            </a:extLst>
          </p:cNvPr>
          <p:cNvSpPr txBox="1"/>
          <p:nvPr/>
        </p:nvSpPr>
        <p:spPr>
          <a:xfrm>
            <a:off x="2865301" y="8854728"/>
            <a:ext cx="4595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Jukselapper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! </a:t>
            </a:r>
            <a:endParaRPr lang="en-US" dirty="0"/>
          </a:p>
        </p:txBody>
      </p: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C65D63ED-9AAC-96F0-17BA-66E8ED341D7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200275" y="9039394"/>
            <a:ext cx="665026" cy="17527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4B511037-B0E8-6005-5158-C7A51122D8C5}"/>
              </a:ext>
            </a:extLst>
          </p:cNvPr>
          <p:cNvCxnSpPr>
            <a:cxnSpLocks/>
            <a:stCxn id="17" idx="1"/>
            <a:endCxn id="9" idx="1"/>
          </p:cNvCxnSpPr>
          <p:nvPr/>
        </p:nvCxnSpPr>
        <p:spPr>
          <a:xfrm flipH="1">
            <a:off x="2200275" y="8707477"/>
            <a:ext cx="2166163" cy="1977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4309C914-CCCB-9BD6-FDB1-52D31194127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200275" y="8255336"/>
            <a:ext cx="2105487" cy="4770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4B511037-B0E8-6005-5158-C7A51122D8C5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213368" y="8181137"/>
            <a:ext cx="391066" cy="4770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Rett pilkobling 44">
            <a:extLst>
              <a:ext uri="{FF2B5EF4-FFF2-40B4-BE49-F238E27FC236}">
                <a16:creationId xmlns:a16="http://schemas.microsoft.com/office/drawing/2014/main" id="{C36FB674-97D1-4F17-0A4A-D2666E45B7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92164" y="8229951"/>
            <a:ext cx="278879" cy="4725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3A51598D-086D-7422-79E4-464F04C43E8E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240476" y="9246093"/>
            <a:ext cx="2991481" cy="14725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0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: ett klippet og ett avrundet hjørne øverst 10">
            <a:extLst>
              <a:ext uri="{FF2B5EF4-FFF2-40B4-BE49-F238E27FC236}">
                <a16:creationId xmlns:a16="http://schemas.microsoft.com/office/drawing/2014/main" id="{CB35AB4B-780B-31D4-A9C6-08A85FED12A6}"/>
              </a:ext>
            </a:extLst>
          </p:cNvPr>
          <p:cNvSpPr/>
          <p:nvPr/>
        </p:nvSpPr>
        <p:spPr>
          <a:xfrm>
            <a:off x="114300" y="1981199"/>
            <a:ext cx="7317581" cy="8585201"/>
          </a:xfrm>
          <a:custGeom>
            <a:avLst/>
            <a:gdLst>
              <a:gd name="connsiteX0" fmla="*/ 0 w 7559675"/>
              <a:gd name="connsiteY0" fmla="*/ 0 h 8677483"/>
              <a:gd name="connsiteX1" fmla="*/ 3779838 w 7559675"/>
              <a:gd name="connsiteY1" fmla="*/ 0 h 8677483"/>
              <a:gd name="connsiteX2" fmla="*/ 7559675 w 7559675"/>
              <a:gd name="connsiteY2" fmla="*/ 3779838 h 8677483"/>
              <a:gd name="connsiteX3" fmla="*/ 7559675 w 7559675"/>
              <a:gd name="connsiteY3" fmla="*/ 8677483 h 8677483"/>
              <a:gd name="connsiteX4" fmla="*/ 0 w 7559675"/>
              <a:gd name="connsiteY4" fmla="*/ 8677483 h 8677483"/>
              <a:gd name="connsiteX5" fmla="*/ 0 w 7559675"/>
              <a:gd name="connsiteY5" fmla="*/ 0 h 8677483"/>
              <a:gd name="connsiteX6" fmla="*/ 0 w 7559675"/>
              <a:gd name="connsiteY6" fmla="*/ 0 h 8677483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0" fmla="*/ 0 w 7559675"/>
              <a:gd name="connsiteY0" fmla="*/ 0 h 8677483"/>
              <a:gd name="connsiteX1" fmla="*/ 7559675 w 7559675"/>
              <a:gd name="connsiteY1" fmla="*/ 3779838 h 8677483"/>
              <a:gd name="connsiteX2" fmla="*/ 7559675 w 7559675"/>
              <a:gd name="connsiteY2" fmla="*/ 8677483 h 8677483"/>
              <a:gd name="connsiteX3" fmla="*/ 0 w 7559675"/>
              <a:gd name="connsiteY3" fmla="*/ 8677483 h 8677483"/>
              <a:gd name="connsiteX4" fmla="*/ 0 w 7559675"/>
              <a:gd name="connsiteY4" fmla="*/ 0 h 867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9675" h="8677483">
                <a:moveTo>
                  <a:pt x="0" y="0"/>
                </a:moveTo>
                <a:lnTo>
                  <a:pt x="7559675" y="3779838"/>
                </a:lnTo>
                <a:lnTo>
                  <a:pt x="7559675" y="8677483"/>
                </a:lnTo>
                <a:lnTo>
                  <a:pt x="0" y="8677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0">
                <a:srgbClr val="436CB8"/>
              </a:gs>
            </a:gsLst>
            <a:path path="rect">
              <a:fillToRect l="100000" t="100000"/>
            </a:path>
            <a:tileRect r="-100000" b="-100000"/>
          </a:gradFill>
          <a:ln w="254000">
            <a:solidFill>
              <a:srgbClr val="9191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D68BAB0-B3E7-29BC-92C2-07E3D68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97" y="654965"/>
            <a:ext cx="6632432" cy="2066590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latin typeface="Bahnschrift" panose="020B0502040204020203" pitchFamily="34" charset="0"/>
              </a:rPr>
              <a:t>Do you need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>
                <a:latin typeface="Bahnschrift" panose="020B0502040204020203" pitchFamily="34" charset="0"/>
              </a:rPr>
              <a:t>help with					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>
                <a:latin typeface="Bahnschrift" panose="020B0502040204020203" pitchFamily="34" charset="0"/>
              </a:rPr>
              <a:t>								? </a:t>
            </a:r>
            <a:endParaRPr lang="en-US" b="1" dirty="0">
              <a:latin typeface="Bahnschrift" panose="020B0502040204020203" pitchFamily="34" charset="0"/>
            </a:endParaRPr>
          </a:p>
        </p:txBody>
      </p:sp>
      <p:pic>
        <p:nvPicPr>
          <p:cNvPr id="5" name="Plassholder for innhold 4" descr="Et bilde som inneholder Grafikk, symbol, grafisk design, Font&#10;&#10;Automatisk generert beskrivelse">
            <a:extLst>
              <a:ext uri="{FF2B5EF4-FFF2-40B4-BE49-F238E27FC236}">
                <a16:creationId xmlns:a16="http://schemas.microsoft.com/office/drawing/2014/main" id="{C644999E-74C0-3E5C-4DFA-2A176BF7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19" y="775208"/>
            <a:ext cx="3681188" cy="2852921"/>
          </a:xfr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AEB94B8-5E20-33BD-0AEA-2831166330EA}"/>
              </a:ext>
            </a:extLst>
          </p:cNvPr>
          <p:cNvSpPr txBox="1"/>
          <p:nvPr/>
        </p:nvSpPr>
        <p:spPr>
          <a:xfrm>
            <a:off x="257623" y="9467840"/>
            <a:ext cx="7042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Every Wednesday | 12:00-14:00 |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Every Wednesday | 12:00-14:00 |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Every Wednesday | 12:00-14:00 |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72D60A37-6DA5-F899-9C51-9B903FE2DE62}"/>
              </a:ext>
            </a:extLst>
          </p:cNvPr>
          <p:cNvSpPr txBox="1"/>
          <p:nvPr/>
        </p:nvSpPr>
        <p:spPr>
          <a:xfrm>
            <a:off x="279303" y="4032775"/>
            <a:ext cx="7058219" cy="3416320"/>
          </a:xfrm>
          <a:custGeom>
            <a:avLst/>
            <a:gdLst>
              <a:gd name="connsiteX0" fmla="*/ 0 w 7010400"/>
              <a:gd name="connsiteY0" fmla="*/ 0 h 3416320"/>
              <a:gd name="connsiteX1" fmla="*/ 7010400 w 7010400"/>
              <a:gd name="connsiteY1" fmla="*/ 0 h 3416320"/>
              <a:gd name="connsiteX2" fmla="*/ 7010400 w 7010400"/>
              <a:gd name="connsiteY2" fmla="*/ 3416320 h 3416320"/>
              <a:gd name="connsiteX3" fmla="*/ 0 w 7010400"/>
              <a:gd name="connsiteY3" fmla="*/ 3416320 h 3416320"/>
              <a:gd name="connsiteX4" fmla="*/ 0 w 7010400"/>
              <a:gd name="connsiteY4" fmla="*/ 0 h 3416320"/>
              <a:gd name="connsiteX0" fmla="*/ 0 w 7010400"/>
              <a:gd name="connsiteY0" fmla="*/ 12700 h 3429020"/>
              <a:gd name="connsiteX1" fmla="*/ 2413000 w 7010400"/>
              <a:gd name="connsiteY1" fmla="*/ 0 h 3429020"/>
              <a:gd name="connsiteX2" fmla="*/ 7010400 w 7010400"/>
              <a:gd name="connsiteY2" fmla="*/ 3429020 h 3429020"/>
              <a:gd name="connsiteX3" fmla="*/ 0 w 7010400"/>
              <a:gd name="connsiteY3" fmla="*/ 3429020 h 3429020"/>
              <a:gd name="connsiteX4" fmla="*/ 0 w 7010400"/>
              <a:gd name="connsiteY4" fmla="*/ 12700 h 3429020"/>
              <a:gd name="connsiteX0" fmla="*/ 0 w 7064720"/>
              <a:gd name="connsiteY0" fmla="*/ 12700 h 3429020"/>
              <a:gd name="connsiteX1" fmla="*/ 2413000 w 7064720"/>
              <a:gd name="connsiteY1" fmla="*/ 0 h 3429020"/>
              <a:gd name="connsiteX2" fmla="*/ 7064720 w 7064720"/>
              <a:gd name="connsiteY2" fmla="*/ 2400432 h 3429020"/>
              <a:gd name="connsiteX3" fmla="*/ 7010400 w 7064720"/>
              <a:gd name="connsiteY3" fmla="*/ 3429020 h 3429020"/>
              <a:gd name="connsiteX4" fmla="*/ 0 w 7064720"/>
              <a:gd name="connsiteY4" fmla="*/ 3429020 h 3429020"/>
              <a:gd name="connsiteX5" fmla="*/ 0 w 7064720"/>
              <a:gd name="connsiteY5" fmla="*/ 12700 h 3429020"/>
              <a:gd name="connsiteX0" fmla="*/ 0 w 7039840"/>
              <a:gd name="connsiteY0" fmla="*/ 12700 h 3429020"/>
              <a:gd name="connsiteX1" fmla="*/ 2413000 w 7039840"/>
              <a:gd name="connsiteY1" fmla="*/ 0 h 3429020"/>
              <a:gd name="connsiteX2" fmla="*/ 7010400 w 7039840"/>
              <a:gd name="connsiteY2" fmla="*/ 3429020 h 3429020"/>
              <a:gd name="connsiteX3" fmla="*/ 0 w 7039840"/>
              <a:gd name="connsiteY3" fmla="*/ 3429020 h 3429020"/>
              <a:gd name="connsiteX4" fmla="*/ 0 w 7039840"/>
              <a:gd name="connsiteY4" fmla="*/ 12700 h 3429020"/>
              <a:gd name="connsiteX0" fmla="*/ 0 w 7700274"/>
              <a:gd name="connsiteY0" fmla="*/ 12700 h 3429020"/>
              <a:gd name="connsiteX1" fmla="*/ 2413000 w 7700274"/>
              <a:gd name="connsiteY1" fmla="*/ 0 h 3429020"/>
              <a:gd name="connsiteX2" fmla="*/ 7001220 w 7700274"/>
              <a:gd name="connsiteY2" fmla="*/ 2375032 h 3429020"/>
              <a:gd name="connsiteX3" fmla="*/ 7010400 w 7700274"/>
              <a:gd name="connsiteY3" fmla="*/ 3429020 h 3429020"/>
              <a:gd name="connsiteX4" fmla="*/ 0 w 7700274"/>
              <a:gd name="connsiteY4" fmla="*/ 3429020 h 3429020"/>
              <a:gd name="connsiteX5" fmla="*/ 0 w 7700274"/>
              <a:gd name="connsiteY5" fmla="*/ 12700 h 3429020"/>
              <a:gd name="connsiteX0" fmla="*/ 0 w 7689335"/>
              <a:gd name="connsiteY0" fmla="*/ 12700 h 3429020"/>
              <a:gd name="connsiteX1" fmla="*/ 2413000 w 7689335"/>
              <a:gd name="connsiteY1" fmla="*/ 0 h 3429020"/>
              <a:gd name="connsiteX2" fmla="*/ 6975820 w 7689335"/>
              <a:gd name="connsiteY2" fmla="*/ 2463932 h 3429020"/>
              <a:gd name="connsiteX3" fmla="*/ 7010400 w 7689335"/>
              <a:gd name="connsiteY3" fmla="*/ 3429020 h 3429020"/>
              <a:gd name="connsiteX4" fmla="*/ 0 w 7689335"/>
              <a:gd name="connsiteY4" fmla="*/ 3429020 h 3429020"/>
              <a:gd name="connsiteX5" fmla="*/ 0 w 7689335"/>
              <a:gd name="connsiteY5" fmla="*/ 12700 h 3429020"/>
              <a:gd name="connsiteX0" fmla="*/ 0 w 7689335"/>
              <a:gd name="connsiteY0" fmla="*/ 12700 h 3429020"/>
              <a:gd name="connsiteX1" fmla="*/ 2413000 w 7689335"/>
              <a:gd name="connsiteY1" fmla="*/ 0 h 3429020"/>
              <a:gd name="connsiteX2" fmla="*/ 6975820 w 7689335"/>
              <a:gd name="connsiteY2" fmla="*/ 2463932 h 3429020"/>
              <a:gd name="connsiteX3" fmla="*/ 7010400 w 7689335"/>
              <a:gd name="connsiteY3" fmla="*/ 3429020 h 3429020"/>
              <a:gd name="connsiteX4" fmla="*/ 0 w 7689335"/>
              <a:gd name="connsiteY4" fmla="*/ 3429020 h 3429020"/>
              <a:gd name="connsiteX5" fmla="*/ 0 w 7689335"/>
              <a:gd name="connsiteY5" fmla="*/ 12700 h 3429020"/>
              <a:gd name="connsiteX0" fmla="*/ 0 w 7481538"/>
              <a:gd name="connsiteY0" fmla="*/ 12700 h 3429020"/>
              <a:gd name="connsiteX1" fmla="*/ 2413000 w 7481538"/>
              <a:gd name="connsiteY1" fmla="*/ 0 h 3429020"/>
              <a:gd name="connsiteX2" fmla="*/ 6975820 w 7481538"/>
              <a:gd name="connsiteY2" fmla="*/ 2463932 h 3429020"/>
              <a:gd name="connsiteX3" fmla="*/ 7010400 w 7481538"/>
              <a:gd name="connsiteY3" fmla="*/ 3429020 h 3429020"/>
              <a:gd name="connsiteX4" fmla="*/ 0 w 7481538"/>
              <a:gd name="connsiteY4" fmla="*/ 3429020 h 3429020"/>
              <a:gd name="connsiteX5" fmla="*/ 0 w 7481538"/>
              <a:gd name="connsiteY5" fmla="*/ 12700 h 3429020"/>
              <a:gd name="connsiteX0" fmla="*/ 0 w 7500340"/>
              <a:gd name="connsiteY0" fmla="*/ 12700 h 3429020"/>
              <a:gd name="connsiteX1" fmla="*/ 2413000 w 7500340"/>
              <a:gd name="connsiteY1" fmla="*/ 0 h 3429020"/>
              <a:gd name="connsiteX2" fmla="*/ 7047257 w 7500340"/>
              <a:gd name="connsiteY2" fmla="*/ 2402019 h 3429020"/>
              <a:gd name="connsiteX3" fmla="*/ 7010400 w 7500340"/>
              <a:gd name="connsiteY3" fmla="*/ 3429020 h 3429020"/>
              <a:gd name="connsiteX4" fmla="*/ 0 w 7500340"/>
              <a:gd name="connsiteY4" fmla="*/ 3429020 h 3429020"/>
              <a:gd name="connsiteX5" fmla="*/ 0 w 7500340"/>
              <a:gd name="connsiteY5" fmla="*/ 12700 h 3429020"/>
              <a:gd name="connsiteX0" fmla="*/ 0 w 7054875"/>
              <a:gd name="connsiteY0" fmla="*/ 12700 h 3429020"/>
              <a:gd name="connsiteX1" fmla="*/ 2413000 w 7054875"/>
              <a:gd name="connsiteY1" fmla="*/ 0 h 3429020"/>
              <a:gd name="connsiteX2" fmla="*/ 7047257 w 7054875"/>
              <a:gd name="connsiteY2" fmla="*/ 2402019 h 3429020"/>
              <a:gd name="connsiteX3" fmla="*/ 7010400 w 7054875"/>
              <a:gd name="connsiteY3" fmla="*/ 3429020 h 3429020"/>
              <a:gd name="connsiteX4" fmla="*/ 0 w 7054875"/>
              <a:gd name="connsiteY4" fmla="*/ 3429020 h 3429020"/>
              <a:gd name="connsiteX5" fmla="*/ 0 w 7054875"/>
              <a:gd name="connsiteY5" fmla="*/ 12700 h 3429020"/>
              <a:gd name="connsiteX0" fmla="*/ 0 w 7071482"/>
              <a:gd name="connsiteY0" fmla="*/ 12700 h 3433782"/>
              <a:gd name="connsiteX1" fmla="*/ 2413000 w 7071482"/>
              <a:gd name="connsiteY1" fmla="*/ 0 h 3433782"/>
              <a:gd name="connsiteX2" fmla="*/ 7047257 w 7071482"/>
              <a:gd name="connsiteY2" fmla="*/ 2402019 h 3433782"/>
              <a:gd name="connsiteX3" fmla="*/ 7048500 w 7071482"/>
              <a:gd name="connsiteY3" fmla="*/ 3433782 h 3433782"/>
              <a:gd name="connsiteX4" fmla="*/ 0 w 7071482"/>
              <a:gd name="connsiteY4" fmla="*/ 3429020 h 3433782"/>
              <a:gd name="connsiteX5" fmla="*/ 0 w 7071482"/>
              <a:gd name="connsiteY5" fmla="*/ 12700 h 3433782"/>
              <a:gd name="connsiteX0" fmla="*/ 0 w 7056398"/>
              <a:gd name="connsiteY0" fmla="*/ 12700 h 3433782"/>
              <a:gd name="connsiteX1" fmla="*/ 2413000 w 7056398"/>
              <a:gd name="connsiteY1" fmla="*/ 0 h 3433782"/>
              <a:gd name="connsiteX2" fmla="*/ 7047257 w 7056398"/>
              <a:gd name="connsiteY2" fmla="*/ 2402019 h 3433782"/>
              <a:gd name="connsiteX3" fmla="*/ 7048500 w 7056398"/>
              <a:gd name="connsiteY3" fmla="*/ 3433782 h 3433782"/>
              <a:gd name="connsiteX4" fmla="*/ 0 w 7056398"/>
              <a:gd name="connsiteY4" fmla="*/ 3429020 h 3433782"/>
              <a:gd name="connsiteX5" fmla="*/ 0 w 7056398"/>
              <a:gd name="connsiteY5" fmla="*/ 12700 h 34337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544380 h 3965462"/>
              <a:gd name="connsiteX1" fmla="*/ 282921 w 7056398"/>
              <a:gd name="connsiteY1" fmla="*/ 0 h 3965462"/>
              <a:gd name="connsiteX2" fmla="*/ 2408238 w 7056398"/>
              <a:gd name="connsiteY2" fmla="*/ 550730 h 3965462"/>
              <a:gd name="connsiteX3" fmla="*/ 7047257 w 7056398"/>
              <a:gd name="connsiteY3" fmla="*/ 2933699 h 3965462"/>
              <a:gd name="connsiteX4" fmla="*/ 7048500 w 7056398"/>
              <a:gd name="connsiteY4" fmla="*/ 3965462 h 3965462"/>
              <a:gd name="connsiteX5" fmla="*/ 0 w 7056398"/>
              <a:gd name="connsiteY5" fmla="*/ 3960700 h 3965462"/>
              <a:gd name="connsiteX6" fmla="*/ 0 w 7056398"/>
              <a:gd name="connsiteY6" fmla="*/ 544380 h 3965462"/>
              <a:gd name="connsiteX0" fmla="*/ 13471 w 7069869"/>
              <a:gd name="connsiteY0" fmla="*/ 1220655 h 4641737"/>
              <a:gd name="connsiteX1" fmla="*/ 29692 w 7069869"/>
              <a:gd name="connsiteY1" fmla="*/ 0 h 4641737"/>
              <a:gd name="connsiteX2" fmla="*/ 2421709 w 7069869"/>
              <a:gd name="connsiteY2" fmla="*/ 1227005 h 4641737"/>
              <a:gd name="connsiteX3" fmla="*/ 7060728 w 7069869"/>
              <a:gd name="connsiteY3" fmla="*/ 3609974 h 4641737"/>
              <a:gd name="connsiteX4" fmla="*/ 7061971 w 7069869"/>
              <a:gd name="connsiteY4" fmla="*/ 4641737 h 4641737"/>
              <a:gd name="connsiteX5" fmla="*/ 13471 w 7069869"/>
              <a:gd name="connsiteY5" fmla="*/ 4636975 h 4641737"/>
              <a:gd name="connsiteX6" fmla="*/ 13471 w 7069869"/>
              <a:gd name="connsiteY6" fmla="*/ 1220655 h 4641737"/>
              <a:gd name="connsiteX0" fmla="*/ 160543 w 7216941"/>
              <a:gd name="connsiteY0" fmla="*/ 1221212 h 4642294"/>
              <a:gd name="connsiteX1" fmla="*/ 172003 w 7216941"/>
              <a:gd name="connsiteY1" fmla="*/ 1062595 h 4642294"/>
              <a:gd name="connsiteX2" fmla="*/ 176764 w 7216941"/>
              <a:gd name="connsiteY2" fmla="*/ 557 h 4642294"/>
              <a:gd name="connsiteX3" fmla="*/ 2568781 w 7216941"/>
              <a:gd name="connsiteY3" fmla="*/ 1227562 h 4642294"/>
              <a:gd name="connsiteX4" fmla="*/ 7207800 w 7216941"/>
              <a:gd name="connsiteY4" fmla="*/ 3610531 h 4642294"/>
              <a:gd name="connsiteX5" fmla="*/ 7209043 w 7216941"/>
              <a:gd name="connsiteY5" fmla="*/ 4642294 h 4642294"/>
              <a:gd name="connsiteX6" fmla="*/ 160543 w 7216941"/>
              <a:gd name="connsiteY6" fmla="*/ 4637532 h 4642294"/>
              <a:gd name="connsiteX7" fmla="*/ 160543 w 7216941"/>
              <a:gd name="connsiteY7" fmla="*/ 1221212 h 4642294"/>
              <a:gd name="connsiteX0" fmla="*/ 1821 w 7058219"/>
              <a:gd name="connsiteY0" fmla="*/ 1220655 h 4641737"/>
              <a:gd name="connsiteX1" fmla="*/ 13281 w 7058219"/>
              <a:gd name="connsiteY1" fmla="*/ 1062038 h 4641737"/>
              <a:gd name="connsiteX2" fmla="*/ 18042 w 7058219"/>
              <a:gd name="connsiteY2" fmla="*/ 0 h 4641737"/>
              <a:gd name="connsiteX3" fmla="*/ 2410059 w 7058219"/>
              <a:gd name="connsiteY3" fmla="*/ 1227005 h 4641737"/>
              <a:gd name="connsiteX4" fmla="*/ 7049078 w 7058219"/>
              <a:gd name="connsiteY4" fmla="*/ 3609974 h 4641737"/>
              <a:gd name="connsiteX5" fmla="*/ 7050321 w 7058219"/>
              <a:gd name="connsiteY5" fmla="*/ 4641737 h 4641737"/>
              <a:gd name="connsiteX6" fmla="*/ 1821 w 7058219"/>
              <a:gd name="connsiteY6" fmla="*/ 4636975 h 4641737"/>
              <a:gd name="connsiteX7" fmla="*/ 1821 w 7058219"/>
              <a:gd name="connsiteY7" fmla="*/ 1220655 h 464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8219" h="4641737">
                <a:moveTo>
                  <a:pt x="1821" y="1220655"/>
                </a:moveTo>
                <a:cubicBezTo>
                  <a:pt x="6906" y="626420"/>
                  <a:pt x="10578" y="1265481"/>
                  <a:pt x="13281" y="1062038"/>
                </a:cubicBezTo>
                <a:cubicBezTo>
                  <a:pt x="15985" y="858596"/>
                  <a:pt x="-21058" y="340805"/>
                  <a:pt x="18042" y="0"/>
                </a:cubicBezTo>
                <a:lnTo>
                  <a:pt x="2410059" y="1227005"/>
                </a:lnTo>
                <a:lnTo>
                  <a:pt x="7049078" y="3609974"/>
                </a:lnTo>
                <a:cubicBezTo>
                  <a:pt x="7066011" y="4168777"/>
                  <a:pt x="7055141" y="3971301"/>
                  <a:pt x="7050321" y="4641737"/>
                </a:cubicBezTo>
                <a:lnTo>
                  <a:pt x="1821" y="4636975"/>
                </a:lnTo>
                <a:lnTo>
                  <a:pt x="1821" y="122065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Do you think R is a bit too difficult?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Are your graphs basically unreadable?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Does your code just return error messages?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Does your advisor know </a:t>
            </a: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everything, 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except R?</a:t>
            </a: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We </a:t>
            </a: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want 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to help you! 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Get an extra set of experienced eyes to look at your code.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Drop by the R-club and get help with doing your statistics, analysis, and the presentation of your data!</a:t>
            </a: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If we don’t know the solution, we’ll figure it out together!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We can help you in both Norwegian and English!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4919682-040A-4D86-96B2-B3F4F96B9EC6}"/>
              </a:ext>
            </a:extLst>
          </p:cNvPr>
          <p:cNvSpPr txBox="1"/>
          <p:nvPr/>
        </p:nvSpPr>
        <p:spPr>
          <a:xfrm>
            <a:off x="1070822" y="161089"/>
            <a:ext cx="5418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dirty="0">
                <a:latin typeface="Bahnschrift" panose="020B0502040204020203" pitchFamily="34" charset="0"/>
              </a:rPr>
              <a:t>The R-</a:t>
            </a:r>
            <a:r>
              <a:rPr lang="nb-NO" dirty="0" err="1">
                <a:latin typeface="Bahnschrift" panose="020B0502040204020203" pitchFamily="34" charset="0"/>
              </a:rPr>
              <a:t>club</a:t>
            </a:r>
            <a:endParaRPr lang="nb-NO" dirty="0">
              <a:latin typeface="Bahnschrift" panose="020B0502040204020203" pitchFamily="34" charset="0"/>
            </a:endParaRP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B9586917-08C2-65BE-AEEA-5572B63FC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128" y="8658227"/>
            <a:ext cx="1764478" cy="1727972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1C4E326A-75E4-7A07-5BD8-7F380CA4E537}"/>
              </a:ext>
            </a:extLst>
          </p:cNvPr>
          <p:cNvSpPr txBox="1"/>
          <p:nvPr/>
        </p:nvSpPr>
        <p:spPr>
          <a:xfrm>
            <a:off x="2903337" y="7606665"/>
            <a:ext cx="2041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Self help guides! </a:t>
            </a:r>
            <a:endParaRPr lang="en-US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D508BEC-0430-2FBC-2A0B-67598703C4C7}"/>
              </a:ext>
            </a:extLst>
          </p:cNvPr>
          <p:cNvSpPr txBox="1"/>
          <p:nvPr/>
        </p:nvSpPr>
        <p:spPr>
          <a:xfrm>
            <a:off x="4708284" y="8436525"/>
            <a:ext cx="3786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Facebook group!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5708672-E044-1E5A-3884-8C1D6C0EB753}"/>
              </a:ext>
            </a:extLst>
          </p:cNvPr>
          <p:cNvSpPr txBox="1"/>
          <p:nvPr/>
        </p:nvSpPr>
        <p:spPr>
          <a:xfrm>
            <a:off x="5231957" y="9061427"/>
            <a:ext cx="4391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Tips!</a:t>
            </a:r>
            <a:endParaRPr lang="en-US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9A04AF8C-222F-ECC9-5B41-83B8E736AEEB}"/>
              </a:ext>
            </a:extLst>
          </p:cNvPr>
          <p:cNvSpPr txBox="1"/>
          <p:nvPr/>
        </p:nvSpPr>
        <p:spPr>
          <a:xfrm>
            <a:off x="329582" y="7508970"/>
            <a:ext cx="2521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Map to the classroom!</a:t>
            </a:r>
            <a:endParaRPr lang="en-US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13F58D1B-E1E4-D504-1CA1-45D1BFE99B45}"/>
              </a:ext>
            </a:extLst>
          </p:cNvPr>
          <p:cNvSpPr txBox="1"/>
          <p:nvPr/>
        </p:nvSpPr>
        <p:spPr>
          <a:xfrm>
            <a:off x="2865301" y="8854728"/>
            <a:ext cx="4595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Cheat sheets! </a:t>
            </a:r>
            <a:endParaRPr lang="en-US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97F2B2F9-15E8-F188-1D80-9BA92F26D46F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200275" y="9039394"/>
            <a:ext cx="665026" cy="17527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7C60AC3F-F930-4BB6-B002-21DB3F3C79E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169111" y="8621191"/>
            <a:ext cx="2539173" cy="34223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B670F647-98C6-945E-0CE0-810DF078B30A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200275" y="8242237"/>
            <a:ext cx="1447071" cy="4901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96FFC4EC-B70A-899F-F7A6-041F87D3FE2C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1213368" y="7878302"/>
            <a:ext cx="377082" cy="77992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FB1F4004-6B83-7346-B8AE-36CE791CF78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95475" y="7791331"/>
            <a:ext cx="1007862" cy="8515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721DA7FF-0938-B519-78B6-A88C5AAB4B3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240476" y="9246093"/>
            <a:ext cx="2991481" cy="14725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37662B89-DA6E-B9A3-0E68-CEC361BC82A4}"/>
              </a:ext>
            </a:extLst>
          </p:cNvPr>
          <p:cNvSpPr txBox="1"/>
          <p:nvPr/>
        </p:nvSpPr>
        <p:spPr>
          <a:xfrm>
            <a:off x="3647346" y="8057571"/>
            <a:ext cx="1926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Free books on R!</a:t>
            </a:r>
          </a:p>
        </p:txBody>
      </p:sp>
      <p:pic>
        <p:nvPicPr>
          <p:cNvPr id="33" name="Bilde 32" descr="Et bilde som inneholder Font, Grafikk, tekst, logo&#10;&#10;Automatisk generert beskrivelse">
            <a:extLst>
              <a:ext uri="{FF2B5EF4-FFF2-40B4-BE49-F238E27FC236}">
                <a16:creationId xmlns:a16="http://schemas.microsoft.com/office/drawing/2014/main" id="{879CEA0D-C6C4-92DE-A498-A2A2AE3FA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24"/>
          <a:stretch/>
        </p:blipFill>
        <p:spPr>
          <a:xfrm>
            <a:off x="5538632" y="3766719"/>
            <a:ext cx="1741740" cy="608429"/>
          </a:xfrm>
          <a:prstGeom prst="rect">
            <a:avLst/>
          </a:prstGeom>
        </p:spPr>
      </p:pic>
      <p:sp>
        <p:nvSpPr>
          <p:cNvPr id="35" name="TekstSylinder 34">
            <a:extLst>
              <a:ext uri="{FF2B5EF4-FFF2-40B4-BE49-F238E27FC236}">
                <a16:creationId xmlns:a16="http://schemas.microsoft.com/office/drawing/2014/main" id="{30CD2C17-C54E-0240-BACA-0C8CEF18BA6D}"/>
              </a:ext>
            </a:extLst>
          </p:cNvPr>
          <p:cNvSpPr txBox="1"/>
          <p:nvPr/>
        </p:nvSpPr>
        <p:spPr>
          <a:xfrm>
            <a:off x="5095082" y="3729304"/>
            <a:ext cx="4814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7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</TotalTime>
  <Words>332</Words>
  <Application>Microsoft Office PowerPoint</Application>
  <PresentationFormat>Egendefinert</PresentationFormat>
  <Paragraphs>48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Office-tema</vt:lpstr>
      <vt:lpstr>Trenger du  hjelp med               ? </vt:lpstr>
      <vt:lpstr>Do you need help with             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Trenger du  hjelp med               ? </dc:title>
  <dc:creator>Einar Emil Låker</dc:creator>
  <cp:lastModifiedBy>Einar Emil Låker</cp:lastModifiedBy>
  <cp:revision>3</cp:revision>
  <dcterms:created xsi:type="dcterms:W3CDTF">2023-09-20T10:25:45Z</dcterms:created>
  <dcterms:modified xsi:type="dcterms:W3CDTF">2024-02-12T14:12:32Z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2023-09-20T11:14:57Z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acd67b6a-ea34-4c80-82db-7d8e7da960c9</vt:lpwstr>
  </property>
  <property fmtid="{D5CDD505-2E9C-101B-9397-08002B2CF9AE}" pid="8" name="MSIP_Label_d0484126-3486-41a9-802e-7f1e2277276c_ContentBits">
    <vt:lpwstr>0</vt:lpwstr>
  </property>
</Properties>
</file>