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9198"/>
    <a:srgbClr val="1E64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1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9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6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7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4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2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0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7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7F887-F087-4807-8063-BBB38B0680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2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7F887-F087-4807-8063-BBB38B0680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2B268-740F-4999-9629-4CECFB03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0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: ett klippet og ett avrundet hjørne øverst 10">
            <a:extLst>
              <a:ext uri="{FF2B5EF4-FFF2-40B4-BE49-F238E27FC236}">
                <a16:creationId xmlns:a16="http://schemas.microsoft.com/office/drawing/2014/main" id="{632DA5A5-18B3-2CF8-9AC0-FCD93A2095D2}"/>
              </a:ext>
            </a:extLst>
          </p:cNvPr>
          <p:cNvSpPr/>
          <p:nvPr/>
        </p:nvSpPr>
        <p:spPr>
          <a:xfrm>
            <a:off x="114300" y="1981199"/>
            <a:ext cx="7317581" cy="8585201"/>
          </a:xfrm>
          <a:custGeom>
            <a:avLst/>
            <a:gdLst>
              <a:gd name="connsiteX0" fmla="*/ 0 w 7559675"/>
              <a:gd name="connsiteY0" fmla="*/ 0 h 8677483"/>
              <a:gd name="connsiteX1" fmla="*/ 3779838 w 7559675"/>
              <a:gd name="connsiteY1" fmla="*/ 0 h 8677483"/>
              <a:gd name="connsiteX2" fmla="*/ 7559675 w 7559675"/>
              <a:gd name="connsiteY2" fmla="*/ 3779838 h 8677483"/>
              <a:gd name="connsiteX3" fmla="*/ 7559675 w 7559675"/>
              <a:gd name="connsiteY3" fmla="*/ 8677483 h 8677483"/>
              <a:gd name="connsiteX4" fmla="*/ 0 w 7559675"/>
              <a:gd name="connsiteY4" fmla="*/ 8677483 h 8677483"/>
              <a:gd name="connsiteX5" fmla="*/ 0 w 7559675"/>
              <a:gd name="connsiteY5" fmla="*/ 0 h 8677483"/>
              <a:gd name="connsiteX6" fmla="*/ 0 w 7559675"/>
              <a:gd name="connsiteY6" fmla="*/ 0 h 8677483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6" fmla="*/ 63292 w 7622967"/>
              <a:gd name="connsiteY6" fmla="*/ 26504 h 8703987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6" fmla="*/ 63292 w 7622967"/>
              <a:gd name="connsiteY6" fmla="*/ 26504 h 8703987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0" fmla="*/ 0 w 7559675"/>
              <a:gd name="connsiteY0" fmla="*/ 0 h 8677483"/>
              <a:gd name="connsiteX1" fmla="*/ 7559675 w 7559675"/>
              <a:gd name="connsiteY1" fmla="*/ 3779838 h 8677483"/>
              <a:gd name="connsiteX2" fmla="*/ 7559675 w 7559675"/>
              <a:gd name="connsiteY2" fmla="*/ 8677483 h 8677483"/>
              <a:gd name="connsiteX3" fmla="*/ 0 w 7559675"/>
              <a:gd name="connsiteY3" fmla="*/ 8677483 h 8677483"/>
              <a:gd name="connsiteX4" fmla="*/ 0 w 7559675"/>
              <a:gd name="connsiteY4" fmla="*/ 0 h 867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9675" h="8677483">
                <a:moveTo>
                  <a:pt x="0" y="0"/>
                </a:moveTo>
                <a:lnTo>
                  <a:pt x="7559675" y="3779838"/>
                </a:lnTo>
                <a:lnTo>
                  <a:pt x="7559675" y="8677483"/>
                </a:lnTo>
                <a:lnTo>
                  <a:pt x="0" y="8677483"/>
                </a:lnTo>
                <a:lnTo>
                  <a:pt x="0" y="0"/>
                </a:lnTo>
                <a:close/>
              </a:path>
            </a:pathLst>
          </a:custGeom>
          <a:solidFill>
            <a:srgbClr val="1E64B5"/>
          </a:solidFill>
          <a:ln w="254000">
            <a:solidFill>
              <a:srgbClr val="9191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D68BAB0-B3E7-29BC-92C2-07E3D687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97" y="654965"/>
            <a:ext cx="6632432" cy="2066590"/>
          </a:xfrm>
        </p:spPr>
        <p:txBody>
          <a:bodyPr anchor="t">
            <a:normAutofit/>
          </a:bodyPr>
          <a:lstStyle/>
          <a:p>
            <a:r>
              <a:rPr lang="en-US" sz="4000" b="1" dirty="0" err="1">
                <a:latin typeface="Bahnschrift" panose="020B0502040204020203" pitchFamily="34" charset="0"/>
              </a:rPr>
              <a:t>Trenger</a:t>
            </a:r>
            <a:r>
              <a:rPr lang="en-US" sz="4000" b="1" dirty="0">
                <a:latin typeface="Bahnschrift" panose="020B0502040204020203" pitchFamily="34" charset="0"/>
              </a:rPr>
              <a:t> du </a:t>
            </a:r>
            <a:br>
              <a:rPr lang="en-US" sz="4000" b="1" dirty="0">
                <a:latin typeface="Bahnschrift" panose="020B0502040204020203" pitchFamily="34" charset="0"/>
              </a:rPr>
            </a:br>
            <a:r>
              <a:rPr lang="en-US" sz="4000" b="1" dirty="0" err="1">
                <a:latin typeface="Bahnschrift" panose="020B0502040204020203" pitchFamily="34" charset="0"/>
              </a:rPr>
              <a:t>hjelp</a:t>
            </a:r>
            <a:r>
              <a:rPr lang="en-US" sz="4000" b="1" dirty="0">
                <a:latin typeface="Bahnschrift" panose="020B0502040204020203" pitchFamily="34" charset="0"/>
              </a:rPr>
              <a:t> med						</a:t>
            </a:r>
            <a:br>
              <a:rPr lang="en-US" sz="4000" b="1" dirty="0">
                <a:latin typeface="Bahnschrift" panose="020B0502040204020203" pitchFamily="34" charset="0"/>
              </a:rPr>
            </a:br>
            <a:r>
              <a:rPr lang="en-US" sz="4000" b="1" dirty="0">
                <a:latin typeface="Bahnschrift" panose="020B0502040204020203" pitchFamily="34" charset="0"/>
              </a:rPr>
              <a:t>								? </a:t>
            </a:r>
            <a:endParaRPr lang="en-US" b="1" dirty="0">
              <a:latin typeface="Bahnschrift" panose="020B0502040204020203" pitchFamily="34" charset="0"/>
            </a:endParaRPr>
          </a:p>
        </p:txBody>
      </p:sp>
      <p:pic>
        <p:nvPicPr>
          <p:cNvPr id="5" name="Plassholder for innhold 4" descr="Et bilde som inneholder Grafikk, symbol, grafisk design, Font&#10;&#10;Automatisk generert beskrivelse">
            <a:extLst>
              <a:ext uri="{FF2B5EF4-FFF2-40B4-BE49-F238E27FC236}">
                <a16:creationId xmlns:a16="http://schemas.microsoft.com/office/drawing/2014/main" id="{C644999E-74C0-3E5C-4DFA-2A176BF7E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19" y="775208"/>
            <a:ext cx="3681188" cy="2852921"/>
          </a:xfr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CAEB94B8-5E20-33BD-0AEA-2831166330EA}"/>
              </a:ext>
            </a:extLst>
          </p:cNvPr>
          <p:cNvSpPr txBox="1"/>
          <p:nvPr/>
        </p:nvSpPr>
        <p:spPr>
          <a:xfrm>
            <a:off x="257623" y="9467840"/>
            <a:ext cx="7042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Hver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onsdag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| 12:00-14:00 | rom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Hver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onsdag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| 12:00-14:00 | rom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Hver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onsdag</a:t>
            </a:r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 | 12:00-14:00 | rom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72D60A37-6DA5-F899-9C51-9B903FE2DE62}"/>
              </a:ext>
            </a:extLst>
          </p:cNvPr>
          <p:cNvSpPr txBox="1"/>
          <p:nvPr/>
        </p:nvSpPr>
        <p:spPr>
          <a:xfrm>
            <a:off x="279303" y="3927546"/>
            <a:ext cx="7058219" cy="4801314"/>
          </a:xfrm>
          <a:custGeom>
            <a:avLst/>
            <a:gdLst>
              <a:gd name="connsiteX0" fmla="*/ 0 w 7010400"/>
              <a:gd name="connsiteY0" fmla="*/ 0 h 3416320"/>
              <a:gd name="connsiteX1" fmla="*/ 7010400 w 7010400"/>
              <a:gd name="connsiteY1" fmla="*/ 0 h 3416320"/>
              <a:gd name="connsiteX2" fmla="*/ 7010400 w 7010400"/>
              <a:gd name="connsiteY2" fmla="*/ 3416320 h 3416320"/>
              <a:gd name="connsiteX3" fmla="*/ 0 w 7010400"/>
              <a:gd name="connsiteY3" fmla="*/ 3416320 h 3416320"/>
              <a:gd name="connsiteX4" fmla="*/ 0 w 7010400"/>
              <a:gd name="connsiteY4" fmla="*/ 0 h 3416320"/>
              <a:gd name="connsiteX0" fmla="*/ 0 w 7010400"/>
              <a:gd name="connsiteY0" fmla="*/ 12700 h 3429020"/>
              <a:gd name="connsiteX1" fmla="*/ 2413000 w 7010400"/>
              <a:gd name="connsiteY1" fmla="*/ 0 h 3429020"/>
              <a:gd name="connsiteX2" fmla="*/ 7010400 w 7010400"/>
              <a:gd name="connsiteY2" fmla="*/ 3429020 h 3429020"/>
              <a:gd name="connsiteX3" fmla="*/ 0 w 7010400"/>
              <a:gd name="connsiteY3" fmla="*/ 3429020 h 3429020"/>
              <a:gd name="connsiteX4" fmla="*/ 0 w 7010400"/>
              <a:gd name="connsiteY4" fmla="*/ 12700 h 3429020"/>
              <a:gd name="connsiteX0" fmla="*/ 0 w 7064720"/>
              <a:gd name="connsiteY0" fmla="*/ 12700 h 3429020"/>
              <a:gd name="connsiteX1" fmla="*/ 2413000 w 7064720"/>
              <a:gd name="connsiteY1" fmla="*/ 0 h 3429020"/>
              <a:gd name="connsiteX2" fmla="*/ 7064720 w 7064720"/>
              <a:gd name="connsiteY2" fmla="*/ 2400432 h 3429020"/>
              <a:gd name="connsiteX3" fmla="*/ 7010400 w 7064720"/>
              <a:gd name="connsiteY3" fmla="*/ 3429020 h 3429020"/>
              <a:gd name="connsiteX4" fmla="*/ 0 w 7064720"/>
              <a:gd name="connsiteY4" fmla="*/ 3429020 h 3429020"/>
              <a:gd name="connsiteX5" fmla="*/ 0 w 7064720"/>
              <a:gd name="connsiteY5" fmla="*/ 12700 h 3429020"/>
              <a:gd name="connsiteX0" fmla="*/ 0 w 7039840"/>
              <a:gd name="connsiteY0" fmla="*/ 12700 h 3429020"/>
              <a:gd name="connsiteX1" fmla="*/ 2413000 w 7039840"/>
              <a:gd name="connsiteY1" fmla="*/ 0 h 3429020"/>
              <a:gd name="connsiteX2" fmla="*/ 7010400 w 7039840"/>
              <a:gd name="connsiteY2" fmla="*/ 3429020 h 3429020"/>
              <a:gd name="connsiteX3" fmla="*/ 0 w 7039840"/>
              <a:gd name="connsiteY3" fmla="*/ 3429020 h 3429020"/>
              <a:gd name="connsiteX4" fmla="*/ 0 w 7039840"/>
              <a:gd name="connsiteY4" fmla="*/ 12700 h 3429020"/>
              <a:gd name="connsiteX0" fmla="*/ 0 w 7700274"/>
              <a:gd name="connsiteY0" fmla="*/ 12700 h 3429020"/>
              <a:gd name="connsiteX1" fmla="*/ 2413000 w 7700274"/>
              <a:gd name="connsiteY1" fmla="*/ 0 h 3429020"/>
              <a:gd name="connsiteX2" fmla="*/ 7001220 w 7700274"/>
              <a:gd name="connsiteY2" fmla="*/ 2375032 h 3429020"/>
              <a:gd name="connsiteX3" fmla="*/ 7010400 w 7700274"/>
              <a:gd name="connsiteY3" fmla="*/ 3429020 h 3429020"/>
              <a:gd name="connsiteX4" fmla="*/ 0 w 7700274"/>
              <a:gd name="connsiteY4" fmla="*/ 3429020 h 3429020"/>
              <a:gd name="connsiteX5" fmla="*/ 0 w 7700274"/>
              <a:gd name="connsiteY5" fmla="*/ 12700 h 3429020"/>
              <a:gd name="connsiteX0" fmla="*/ 0 w 7689335"/>
              <a:gd name="connsiteY0" fmla="*/ 12700 h 3429020"/>
              <a:gd name="connsiteX1" fmla="*/ 2413000 w 7689335"/>
              <a:gd name="connsiteY1" fmla="*/ 0 h 3429020"/>
              <a:gd name="connsiteX2" fmla="*/ 6975820 w 7689335"/>
              <a:gd name="connsiteY2" fmla="*/ 2463932 h 3429020"/>
              <a:gd name="connsiteX3" fmla="*/ 7010400 w 7689335"/>
              <a:gd name="connsiteY3" fmla="*/ 3429020 h 3429020"/>
              <a:gd name="connsiteX4" fmla="*/ 0 w 7689335"/>
              <a:gd name="connsiteY4" fmla="*/ 3429020 h 3429020"/>
              <a:gd name="connsiteX5" fmla="*/ 0 w 7689335"/>
              <a:gd name="connsiteY5" fmla="*/ 12700 h 3429020"/>
              <a:gd name="connsiteX0" fmla="*/ 0 w 7689335"/>
              <a:gd name="connsiteY0" fmla="*/ 12700 h 3429020"/>
              <a:gd name="connsiteX1" fmla="*/ 2413000 w 7689335"/>
              <a:gd name="connsiteY1" fmla="*/ 0 h 3429020"/>
              <a:gd name="connsiteX2" fmla="*/ 6975820 w 7689335"/>
              <a:gd name="connsiteY2" fmla="*/ 2463932 h 3429020"/>
              <a:gd name="connsiteX3" fmla="*/ 7010400 w 7689335"/>
              <a:gd name="connsiteY3" fmla="*/ 3429020 h 3429020"/>
              <a:gd name="connsiteX4" fmla="*/ 0 w 7689335"/>
              <a:gd name="connsiteY4" fmla="*/ 3429020 h 3429020"/>
              <a:gd name="connsiteX5" fmla="*/ 0 w 7689335"/>
              <a:gd name="connsiteY5" fmla="*/ 12700 h 3429020"/>
              <a:gd name="connsiteX0" fmla="*/ 0 w 7481538"/>
              <a:gd name="connsiteY0" fmla="*/ 12700 h 3429020"/>
              <a:gd name="connsiteX1" fmla="*/ 2413000 w 7481538"/>
              <a:gd name="connsiteY1" fmla="*/ 0 h 3429020"/>
              <a:gd name="connsiteX2" fmla="*/ 6975820 w 7481538"/>
              <a:gd name="connsiteY2" fmla="*/ 2463932 h 3429020"/>
              <a:gd name="connsiteX3" fmla="*/ 7010400 w 7481538"/>
              <a:gd name="connsiteY3" fmla="*/ 3429020 h 3429020"/>
              <a:gd name="connsiteX4" fmla="*/ 0 w 7481538"/>
              <a:gd name="connsiteY4" fmla="*/ 3429020 h 3429020"/>
              <a:gd name="connsiteX5" fmla="*/ 0 w 7481538"/>
              <a:gd name="connsiteY5" fmla="*/ 12700 h 3429020"/>
              <a:gd name="connsiteX0" fmla="*/ 0 w 7500340"/>
              <a:gd name="connsiteY0" fmla="*/ 12700 h 3429020"/>
              <a:gd name="connsiteX1" fmla="*/ 2413000 w 7500340"/>
              <a:gd name="connsiteY1" fmla="*/ 0 h 3429020"/>
              <a:gd name="connsiteX2" fmla="*/ 7047257 w 7500340"/>
              <a:gd name="connsiteY2" fmla="*/ 2402019 h 3429020"/>
              <a:gd name="connsiteX3" fmla="*/ 7010400 w 7500340"/>
              <a:gd name="connsiteY3" fmla="*/ 3429020 h 3429020"/>
              <a:gd name="connsiteX4" fmla="*/ 0 w 7500340"/>
              <a:gd name="connsiteY4" fmla="*/ 3429020 h 3429020"/>
              <a:gd name="connsiteX5" fmla="*/ 0 w 7500340"/>
              <a:gd name="connsiteY5" fmla="*/ 12700 h 3429020"/>
              <a:gd name="connsiteX0" fmla="*/ 0 w 7054875"/>
              <a:gd name="connsiteY0" fmla="*/ 12700 h 3429020"/>
              <a:gd name="connsiteX1" fmla="*/ 2413000 w 7054875"/>
              <a:gd name="connsiteY1" fmla="*/ 0 h 3429020"/>
              <a:gd name="connsiteX2" fmla="*/ 7047257 w 7054875"/>
              <a:gd name="connsiteY2" fmla="*/ 2402019 h 3429020"/>
              <a:gd name="connsiteX3" fmla="*/ 7010400 w 7054875"/>
              <a:gd name="connsiteY3" fmla="*/ 3429020 h 3429020"/>
              <a:gd name="connsiteX4" fmla="*/ 0 w 7054875"/>
              <a:gd name="connsiteY4" fmla="*/ 3429020 h 3429020"/>
              <a:gd name="connsiteX5" fmla="*/ 0 w 7054875"/>
              <a:gd name="connsiteY5" fmla="*/ 12700 h 3429020"/>
              <a:gd name="connsiteX0" fmla="*/ 0 w 7071482"/>
              <a:gd name="connsiteY0" fmla="*/ 12700 h 3433782"/>
              <a:gd name="connsiteX1" fmla="*/ 2413000 w 7071482"/>
              <a:gd name="connsiteY1" fmla="*/ 0 h 3433782"/>
              <a:gd name="connsiteX2" fmla="*/ 7047257 w 7071482"/>
              <a:gd name="connsiteY2" fmla="*/ 2402019 h 3433782"/>
              <a:gd name="connsiteX3" fmla="*/ 7048500 w 7071482"/>
              <a:gd name="connsiteY3" fmla="*/ 3433782 h 3433782"/>
              <a:gd name="connsiteX4" fmla="*/ 0 w 7071482"/>
              <a:gd name="connsiteY4" fmla="*/ 3429020 h 3433782"/>
              <a:gd name="connsiteX5" fmla="*/ 0 w 7071482"/>
              <a:gd name="connsiteY5" fmla="*/ 12700 h 3433782"/>
              <a:gd name="connsiteX0" fmla="*/ 0 w 7056398"/>
              <a:gd name="connsiteY0" fmla="*/ 12700 h 3433782"/>
              <a:gd name="connsiteX1" fmla="*/ 2413000 w 7056398"/>
              <a:gd name="connsiteY1" fmla="*/ 0 h 3433782"/>
              <a:gd name="connsiteX2" fmla="*/ 7047257 w 7056398"/>
              <a:gd name="connsiteY2" fmla="*/ 2402019 h 3433782"/>
              <a:gd name="connsiteX3" fmla="*/ 7048500 w 7056398"/>
              <a:gd name="connsiteY3" fmla="*/ 3433782 h 3433782"/>
              <a:gd name="connsiteX4" fmla="*/ 0 w 7056398"/>
              <a:gd name="connsiteY4" fmla="*/ 3429020 h 3433782"/>
              <a:gd name="connsiteX5" fmla="*/ 0 w 7056398"/>
              <a:gd name="connsiteY5" fmla="*/ 12700 h 34337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544380 h 3965462"/>
              <a:gd name="connsiteX1" fmla="*/ 282921 w 7056398"/>
              <a:gd name="connsiteY1" fmla="*/ 0 h 3965462"/>
              <a:gd name="connsiteX2" fmla="*/ 2408238 w 7056398"/>
              <a:gd name="connsiteY2" fmla="*/ 550730 h 3965462"/>
              <a:gd name="connsiteX3" fmla="*/ 7047257 w 7056398"/>
              <a:gd name="connsiteY3" fmla="*/ 2933699 h 3965462"/>
              <a:gd name="connsiteX4" fmla="*/ 7048500 w 7056398"/>
              <a:gd name="connsiteY4" fmla="*/ 3965462 h 3965462"/>
              <a:gd name="connsiteX5" fmla="*/ 0 w 7056398"/>
              <a:gd name="connsiteY5" fmla="*/ 3960700 h 3965462"/>
              <a:gd name="connsiteX6" fmla="*/ 0 w 7056398"/>
              <a:gd name="connsiteY6" fmla="*/ 544380 h 3965462"/>
              <a:gd name="connsiteX0" fmla="*/ 13471 w 7069869"/>
              <a:gd name="connsiteY0" fmla="*/ 1220655 h 4641737"/>
              <a:gd name="connsiteX1" fmla="*/ 29692 w 7069869"/>
              <a:gd name="connsiteY1" fmla="*/ 0 h 4641737"/>
              <a:gd name="connsiteX2" fmla="*/ 2421709 w 7069869"/>
              <a:gd name="connsiteY2" fmla="*/ 1227005 h 4641737"/>
              <a:gd name="connsiteX3" fmla="*/ 7060728 w 7069869"/>
              <a:gd name="connsiteY3" fmla="*/ 3609974 h 4641737"/>
              <a:gd name="connsiteX4" fmla="*/ 7061971 w 7069869"/>
              <a:gd name="connsiteY4" fmla="*/ 4641737 h 4641737"/>
              <a:gd name="connsiteX5" fmla="*/ 13471 w 7069869"/>
              <a:gd name="connsiteY5" fmla="*/ 4636975 h 4641737"/>
              <a:gd name="connsiteX6" fmla="*/ 13471 w 7069869"/>
              <a:gd name="connsiteY6" fmla="*/ 1220655 h 4641737"/>
              <a:gd name="connsiteX0" fmla="*/ 160543 w 7216941"/>
              <a:gd name="connsiteY0" fmla="*/ 1221212 h 4642294"/>
              <a:gd name="connsiteX1" fmla="*/ 172003 w 7216941"/>
              <a:gd name="connsiteY1" fmla="*/ 1062595 h 4642294"/>
              <a:gd name="connsiteX2" fmla="*/ 176764 w 7216941"/>
              <a:gd name="connsiteY2" fmla="*/ 557 h 4642294"/>
              <a:gd name="connsiteX3" fmla="*/ 2568781 w 7216941"/>
              <a:gd name="connsiteY3" fmla="*/ 1227562 h 4642294"/>
              <a:gd name="connsiteX4" fmla="*/ 7207800 w 7216941"/>
              <a:gd name="connsiteY4" fmla="*/ 3610531 h 4642294"/>
              <a:gd name="connsiteX5" fmla="*/ 7209043 w 7216941"/>
              <a:gd name="connsiteY5" fmla="*/ 4642294 h 4642294"/>
              <a:gd name="connsiteX6" fmla="*/ 160543 w 7216941"/>
              <a:gd name="connsiteY6" fmla="*/ 4637532 h 4642294"/>
              <a:gd name="connsiteX7" fmla="*/ 160543 w 7216941"/>
              <a:gd name="connsiteY7" fmla="*/ 1221212 h 4642294"/>
              <a:gd name="connsiteX0" fmla="*/ 1821 w 7058219"/>
              <a:gd name="connsiteY0" fmla="*/ 1220655 h 4641737"/>
              <a:gd name="connsiteX1" fmla="*/ 13281 w 7058219"/>
              <a:gd name="connsiteY1" fmla="*/ 1062038 h 4641737"/>
              <a:gd name="connsiteX2" fmla="*/ 18042 w 7058219"/>
              <a:gd name="connsiteY2" fmla="*/ 0 h 4641737"/>
              <a:gd name="connsiteX3" fmla="*/ 2410059 w 7058219"/>
              <a:gd name="connsiteY3" fmla="*/ 1227005 h 4641737"/>
              <a:gd name="connsiteX4" fmla="*/ 7049078 w 7058219"/>
              <a:gd name="connsiteY4" fmla="*/ 3609974 h 4641737"/>
              <a:gd name="connsiteX5" fmla="*/ 7050321 w 7058219"/>
              <a:gd name="connsiteY5" fmla="*/ 4641737 h 4641737"/>
              <a:gd name="connsiteX6" fmla="*/ 1821 w 7058219"/>
              <a:gd name="connsiteY6" fmla="*/ 4636975 h 4641737"/>
              <a:gd name="connsiteX7" fmla="*/ 1821 w 7058219"/>
              <a:gd name="connsiteY7" fmla="*/ 1220655 h 464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8219" h="4641737">
                <a:moveTo>
                  <a:pt x="1821" y="1220655"/>
                </a:moveTo>
                <a:cubicBezTo>
                  <a:pt x="6906" y="626420"/>
                  <a:pt x="10578" y="1265481"/>
                  <a:pt x="13281" y="1062038"/>
                </a:cubicBezTo>
                <a:cubicBezTo>
                  <a:pt x="15985" y="858596"/>
                  <a:pt x="-21058" y="340805"/>
                  <a:pt x="18042" y="0"/>
                </a:cubicBezTo>
                <a:lnTo>
                  <a:pt x="2410059" y="1227005"/>
                </a:lnTo>
                <a:lnTo>
                  <a:pt x="7049078" y="3609974"/>
                </a:lnTo>
                <a:cubicBezTo>
                  <a:pt x="7066011" y="4168777"/>
                  <a:pt x="7055141" y="3971301"/>
                  <a:pt x="7050321" y="4641737"/>
                </a:cubicBezTo>
                <a:lnTo>
                  <a:pt x="1821" y="4636975"/>
                </a:lnTo>
                <a:lnTo>
                  <a:pt x="1821" y="122065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Synes du R er helt pyton?</a:t>
            </a: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Er grafene dine nokså </a:t>
            </a:r>
            <a:r>
              <a:rPr lang="nb-NO" dirty="0" err="1">
                <a:solidFill>
                  <a:schemeClr val="bg1"/>
                </a:solidFill>
                <a:latin typeface="Bahnschrift" panose="020B0502040204020203" pitchFamily="34" charset="0"/>
              </a:rPr>
              <a:t>uleslige</a:t>
            </a:r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?</a:t>
            </a: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Spytter koden din bare ut feilmeldinger?</a:t>
            </a: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Sliter du med å analysere datasettene dine?</a:t>
            </a: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Kan veilederen din alt annet enn programmering?</a:t>
            </a:r>
          </a:p>
          <a:p>
            <a:endParaRPr lang="nb-NO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nb-NO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nb-NO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Vi vil hjelpe deg med flokene! </a:t>
            </a: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La et ekstra sett med erfarne øyne se på koden din.</a:t>
            </a: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Oppsøk R-klubben og få hjelp med: statistikk, analyse, og presentering av data!</a:t>
            </a:r>
          </a:p>
          <a:p>
            <a:endParaRPr lang="nb-NO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nb-NO" dirty="0">
                <a:solidFill>
                  <a:schemeClr val="bg1"/>
                </a:solidFill>
                <a:latin typeface="Bahnschrift" panose="020B0502040204020203" pitchFamily="34" charset="0"/>
              </a:rPr>
              <a:t>Om vi ikke vet hvordan man løser problemet så finner vi ut av det sammen!</a:t>
            </a:r>
          </a:p>
          <a:p>
            <a:endParaRPr lang="nb-NO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Veiledning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på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bade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Norsk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og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Engelsk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er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vanligvis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</a:rPr>
              <a:t>tilgjengelig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.</a:t>
            </a:r>
          </a:p>
        </p:txBody>
      </p:sp>
      <p:sp>
        <p:nvSpPr>
          <p:cNvPr id="23" name="TekstSylinder 22">
            <a:extLst>
              <a:ext uri="{FF2B5EF4-FFF2-40B4-BE49-F238E27FC236}">
                <a16:creationId xmlns:a16="http://schemas.microsoft.com/office/drawing/2014/main" id="{53751201-D42B-F181-0969-E5DFD6545BF1}"/>
              </a:ext>
            </a:extLst>
          </p:cNvPr>
          <p:cNvSpPr txBox="1"/>
          <p:nvPr/>
        </p:nvSpPr>
        <p:spPr>
          <a:xfrm>
            <a:off x="1070822" y="161089"/>
            <a:ext cx="5418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dirty="0">
                <a:latin typeface="Bahnschrift" panose="020B0502040204020203" pitchFamily="34" charset="0"/>
              </a:rPr>
              <a:t>R-klubben</a:t>
            </a:r>
          </a:p>
        </p:txBody>
      </p:sp>
    </p:spTree>
    <p:extLst>
      <p:ext uri="{BB962C8B-B14F-4D97-AF65-F5344CB8AC3E}">
        <p14:creationId xmlns:p14="http://schemas.microsoft.com/office/powerpoint/2010/main" val="7220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: ett klippet og ett avrundet hjørne øverst 10">
            <a:extLst>
              <a:ext uri="{FF2B5EF4-FFF2-40B4-BE49-F238E27FC236}">
                <a16:creationId xmlns:a16="http://schemas.microsoft.com/office/drawing/2014/main" id="{632DA5A5-18B3-2CF8-9AC0-FCD93A2095D2}"/>
              </a:ext>
            </a:extLst>
          </p:cNvPr>
          <p:cNvSpPr/>
          <p:nvPr/>
        </p:nvSpPr>
        <p:spPr>
          <a:xfrm>
            <a:off x="121920" y="1981199"/>
            <a:ext cx="7309961" cy="8585201"/>
          </a:xfrm>
          <a:custGeom>
            <a:avLst/>
            <a:gdLst>
              <a:gd name="connsiteX0" fmla="*/ 0 w 7559675"/>
              <a:gd name="connsiteY0" fmla="*/ 0 h 8677483"/>
              <a:gd name="connsiteX1" fmla="*/ 3779838 w 7559675"/>
              <a:gd name="connsiteY1" fmla="*/ 0 h 8677483"/>
              <a:gd name="connsiteX2" fmla="*/ 7559675 w 7559675"/>
              <a:gd name="connsiteY2" fmla="*/ 3779838 h 8677483"/>
              <a:gd name="connsiteX3" fmla="*/ 7559675 w 7559675"/>
              <a:gd name="connsiteY3" fmla="*/ 8677483 h 8677483"/>
              <a:gd name="connsiteX4" fmla="*/ 0 w 7559675"/>
              <a:gd name="connsiteY4" fmla="*/ 8677483 h 8677483"/>
              <a:gd name="connsiteX5" fmla="*/ 0 w 7559675"/>
              <a:gd name="connsiteY5" fmla="*/ 0 h 8677483"/>
              <a:gd name="connsiteX6" fmla="*/ 0 w 7559675"/>
              <a:gd name="connsiteY6" fmla="*/ 0 h 8677483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6" fmla="*/ 63292 w 7622967"/>
              <a:gd name="connsiteY6" fmla="*/ 26504 h 8703987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6" fmla="*/ 63292 w 7622967"/>
              <a:gd name="connsiteY6" fmla="*/ 26504 h 8703987"/>
              <a:gd name="connsiteX0" fmla="*/ 63292 w 7622967"/>
              <a:gd name="connsiteY0" fmla="*/ 26504 h 8703987"/>
              <a:gd name="connsiteX1" fmla="*/ 0 w 7622967"/>
              <a:gd name="connsiteY1" fmla="*/ 0 h 8703987"/>
              <a:gd name="connsiteX2" fmla="*/ 7622967 w 7622967"/>
              <a:gd name="connsiteY2" fmla="*/ 3806342 h 8703987"/>
              <a:gd name="connsiteX3" fmla="*/ 7622967 w 7622967"/>
              <a:gd name="connsiteY3" fmla="*/ 8703987 h 8703987"/>
              <a:gd name="connsiteX4" fmla="*/ 63292 w 7622967"/>
              <a:gd name="connsiteY4" fmla="*/ 8703987 h 8703987"/>
              <a:gd name="connsiteX5" fmla="*/ 63292 w 7622967"/>
              <a:gd name="connsiteY5" fmla="*/ 26504 h 8703987"/>
              <a:gd name="connsiteX0" fmla="*/ 0 w 7559675"/>
              <a:gd name="connsiteY0" fmla="*/ 0 h 8677483"/>
              <a:gd name="connsiteX1" fmla="*/ 7559675 w 7559675"/>
              <a:gd name="connsiteY1" fmla="*/ 3779838 h 8677483"/>
              <a:gd name="connsiteX2" fmla="*/ 7559675 w 7559675"/>
              <a:gd name="connsiteY2" fmla="*/ 8677483 h 8677483"/>
              <a:gd name="connsiteX3" fmla="*/ 0 w 7559675"/>
              <a:gd name="connsiteY3" fmla="*/ 8677483 h 8677483"/>
              <a:gd name="connsiteX4" fmla="*/ 0 w 7559675"/>
              <a:gd name="connsiteY4" fmla="*/ 0 h 867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59675" h="8677483">
                <a:moveTo>
                  <a:pt x="0" y="0"/>
                </a:moveTo>
                <a:lnTo>
                  <a:pt x="7559675" y="3779838"/>
                </a:lnTo>
                <a:lnTo>
                  <a:pt x="7559675" y="8677483"/>
                </a:lnTo>
                <a:lnTo>
                  <a:pt x="0" y="8677483"/>
                </a:lnTo>
                <a:lnTo>
                  <a:pt x="0" y="0"/>
                </a:lnTo>
                <a:close/>
              </a:path>
            </a:pathLst>
          </a:custGeom>
          <a:solidFill>
            <a:srgbClr val="1E64B5"/>
          </a:solidFill>
          <a:ln w="254000">
            <a:solidFill>
              <a:srgbClr val="91919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3D68BAB0-B3E7-29BC-92C2-07E3D687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97" y="654965"/>
            <a:ext cx="6632432" cy="2066590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latin typeface="Bahnschrift" panose="020B0502040204020203" pitchFamily="34" charset="0"/>
              </a:rPr>
              <a:t>Do you need</a:t>
            </a:r>
            <a:br>
              <a:rPr lang="en-US" sz="4000" b="1" dirty="0">
                <a:latin typeface="Bahnschrift" panose="020B0502040204020203" pitchFamily="34" charset="0"/>
              </a:rPr>
            </a:br>
            <a:r>
              <a:rPr lang="en-US" sz="4000" b="1" dirty="0">
                <a:latin typeface="Bahnschrift" panose="020B0502040204020203" pitchFamily="34" charset="0"/>
              </a:rPr>
              <a:t>help with					</a:t>
            </a:r>
            <a:br>
              <a:rPr lang="en-US" sz="4000" b="1" dirty="0">
                <a:latin typeface="Bahnschrift" panose="020B0502040204020203" pitchFamily="34" charset="0"/>
              </a:rPr>
            </a:br>
            <a:r>
              <a:rPr lang="en-US" sz="4000" b="1" dirty="0">
                <a:latin typeface="Bahnschrift" panose="020B0502040204020203" pitchFamily="34" charset="0"/>
              </a:rPr>
              <a:t>								? </a:t>
            </a:r>
            <a:endParaRPr lang="en-US" b="1" dirty="0">
              <a:latin typeface="Bahnschrift" panose="020B0502040204020203" pitchFamily="34" charset="0"/>
            </a:endParaRPr>
          </a:p>
        </p:txBody>
      </p:sp>
      <p:pic>
        <p:nvPicPr>
          <p:cNvPr id="5" name="Plassholder for innhold 4" descr="Et bilde som inneholder Grafikk, symbol, grafisk design, Font&#10;&#10;Automatisk generert beskrivelse">
            <a:extLst>
              <a:ext uri="{FF2B5EF4-FFF2-40B4-BE49-F238E27FC236}">
                <a16:creationId xmlns:a16="http://schemas.microsoft.com/office/drawing/2014/main" id="{C644999E-74C0-3E5C-4DFA-2A176BF7E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19" y="775208"/>
            <a:ext cx="3681188" cy="2852921"/>
          </a:xfr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CAEB94B8-5E20-33BD-0AEA-2831166330EA}"/>
              </a:ext>
            </a:extLst>
          </p:cNvPr>
          <p:cNvSpPr txBox="1"/>
          <p:nvPr/>
        </p:nvSpPr>
        <p:spPr>
          <a:xfrm>
            <a:off x="257623" y="9467840"/>
            <a:ext cx="7042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Every Wednesday | 12:00-14:00 | room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Every Wednesday | 12:00-14:00 | room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r>
              <a:rPr lang="en-US" u="sng" dirty="0">
                <a:solidFill>
                  <a:schemeClr val="bg1"/>
                </a:solidFill>
                <a:latin typeface="Bahnschrift" panose="020B0502040204020203" pitchFamily="34" charset="0"/>
              </a:rPr>
              <a:t>Every Wednesday | 12:00-14:00 | </a:t>
            </a:r>
            <a:r>
              <a:rPr lang="en-US" u="sng">
                <a:solidFill>
                  <a:schemeClr val="bg1"/>
                </a:solidFill>
                <a:latin typeface="Bahnschrift" panose="020B0502040204020203" pitchFamily="34" charset="0"/>
              </a:rPr>
              <a:t>room S124 </a:t>
            </a:r>
            <a:r>
              <a:rPr lang="en-US" u="sng" dirty="0" err="1">
                <a:solidFill>
                  <a:schemeClr val="bg1"/>
                </a:solidFill>
                <a:latin typeface="Bahnschrift" panose="020B0502040204020203" pitchFamily="34" charset="0"/>
              </a:rPr>
              <a:t>Sørhellinga</a:t>
            </a:r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endParaRPr lang="en-US" u="sng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r"/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72D60A37-6DA5-F899-9C51-9B903FE2DE62}"/>
              </a:ext>
            </a:extLst>
          </p:cNvPr>
          <p:cNvSpPr txBox="1"/>
          <p:nvPr/>
        </p:nvSpPr>
        <p:spPr>
          <a:xfrm>
            <a:off x="279303" y="4261375"/>
            <a:ext cx="7058219" cy="5078313"/>
          </a:xfrm>
          <a:custGeom>
            <a:avLst/>
            <a:gdLst>
              <a:gd name="connsiteX0" fmla="*/ 0 w 7010400"/>
              <a:gd name="connsiteY0" fmla="*/ 0 h 3416320"/>
              <a:gd name="connsiteX1" fmla="*/ 7010400 w 7010400"/>
              <a:gd name="connsiteY1" fmla="*/ 0 h 3416320"/>
              <a:gd name="connsiteX2" fmla="*/ 7010400 w 7010400"/>
              <a:gd name="connsiteY2" fmla="*/ 3416320 h 3416320"/>
              <a:gd name="connsiteX3" fmla="*/ 0 w 7010400"/>
              <a:gd name="connsiteY3" fmla="*/ 3416320 h 3416320"/>
              <a:gd name="connsiteX4" fmla="*/ 0 w 7010400"/>
              <a:gd name="connsiteY4" fmla="*/ 0 h 3416320"/>
              <a:gd name="connsiteX0" fmla="*/ 0 w 7010400"/>
              <a:gd name="connsiteY0" fmla="*/ 12700 h 3429020"/>
              <a:gd name="connsiteX1" fmla="*/ 2413000 w 7010400"/>
              <a:gd name="connsiteY1" fmla="*/ 0 h 3429020"/>
              <a:gd name="connsiteX2" fmla="*/ 7010400 w 7010400"/>
              <a:gd name="connsiteY2" fmla="*/ 3429020 h 3429020"/>
              <a:gd name="connsiteX3" fmla="*/ 0 w 7010400"/>
              <a:gd name="connsiteY3" fmla="*/ 3429020 h 3429020"/>
              <a:gd name="connsiteX4" fmla="*/ 0 w 7010400"/>
              <a:gd name="connsiteY4" fmla="*/ 12700 h 3429020"/>
              <a:gd name="connsiteX0" fmla="*/ 0 w 7064720"/>
              <a:gd name="connsiteY0" fmla="*/ 12700 h 3429020"/>
              <a:gd name="connsiteX1" fmla="*/ 2413000 w 7064720"/>
              <a:gd name="connsiteY1" fmla="*/ 0 h 3429020"/>
              <a:gd name="connsiteX2" fmla="*/ 7064720 w 7064720"/>
              <a:gd name="connsiteY2" fmla="*/ 2400432 h 3429020"/>
              <a:gd name="connsiteX3" fmla="*/ 7010400 w 7064720"/>
              <a:gd name="connsiteY3" fmla="*/ 3429020 h 3429020"/>
              <a:gd name="connsiteX4" fmla="*/ 0 w 7064720"/>
              <a:gd name="connsiteY4" fmla="*/ 3429020 h 3429020"/>
              <a:gd name="connsiteX5" fmla="*/ 0 w 7064720"/>
              <a:gd name="connsiteY5" fmla="*/ 12700 h 3429020"/>
              <a:gd name="connsiteX0" fmla="*/ 0 w 7039840"/>
              <a:gd name="connsiteY0" fmla="*/ 12700 h 3429020"/>
              <a:gd name="connsiteX1" fmla="*/ 2413000 w 7039840"/>
              <a:gd name="connsiteY1" fmla="*/ 0 h 3429020"/>
              <a:gd name="connsiteX2" fmla="*/ 7010400 w 7039840"/>
              <a:gd name="connsiteY2" fmla="*/ 3429020 h 3429020"/>
              <a:gd name="connsiteX3" fmla="*/ 0 w 7039840"/>
              <a:gd name="connsiteY3" fmla="*/ 3429020 h 3429020"/>
              <a:gd name="connsiteX4" fmla="*/ 0 w 7039840"/>
              <a:gd name="connsiteY4" fmla="*/ 12700 h 3429020"/>
              <a:gd name="connsiteX0" fmla="*/ 0 w 7700274"/>
              <a:gd name="connsiteY0" fmla="*/ 12700 h 3429020"/>
              <a:gd name="connsiteX1" fmla="*/ 2413000 w 7700274"/>
              <a:gd name="connsiteY1" fmla="*/ 0 h 3429020"/>
              <a:gd name="connsiteX2" fmla="*/ 7001220 w 7700274"/>
              <a:gd name="connsiteY2" fmla="*/ 2375032 h 3429020"/>
              <a:gd name="connsiteX3" fmla="*/ 7010400 w 7700274"/>
              <a:gd name="connsiteY3" fmla="*/ 3429020 h 3429020"/>
              <a:gd name="connsiteX4" fmla="*/ 0 w 7700274"/>
              <a:gd name="connsiteY4" fmla="*/ 3429020 h 3429020"/>
              <a:gd name="connsiteX5" fmla="*/ 0 w 7700274"/>
              <a:gd name="connsiteY5" fmla="*/ 12700 h 3429020"/>
              <a:gd name="connsiteX0" fmla="*/ 0 w 7689335"/>
              <a:gd name="connsiteY0" fmla="*/ 12700 h 3429020"/>
              <a:gd name="connsiteX1" fmla="*/ 2413000 w 7689335"/>
              <a:gd name="connsiteY1" fmla="*/ 0 h 3429020"/>
              <a:gd name="connsiteX2" fmla="*/ 6975820 w 7689335"/>
              <a:gd name="connsiteY2" fmla="*/ 2463932 h 3429020"/>
              <a:gd name="connsiteX3" fmla="*/ 7010400 w 7689335"/>
              <a:gd name="connsiteY3" fmla="*/ 3429020 h 3429020"/>
              <a:gd name="connsiteX4" fmla="*/ 0 w 7689335"/>
              <a:gd name="connsiteY4" fmla="*/ 3429020 h 3429020"/>
              <a:gd name="connsiteX5" fmla="*/ 0 w 7689335"/>
              <a:gd name="connsiteY5" fmla="*/ 12700 h 3429020"/>
              <a:gd name="connsiteX0" fmla="*/ 0 w 7689335"/>
              <a:gd name="connsiteY0" fmla="*/ 12700 h 3429020"/>
              <a:gd name="connsiteX1" fmla="*/ 2413000 w 7689335"/>
              <a:gd name="connsiteY1" fmla="*/ 0 h 3429020"/>
              <a:gd name="connsiteX2" fmla="*/ 6975820 w 7689335"/>
              <a:gd name="connsiteY2" fmla="*/ 2463932 h 3429020"/>
              <a:gd name="connsiteX3" fmla="*/ 7010400 w 7689335"/>
              <a:gd name="connsiteY3" fmla="*/ 3429020 h 3429020"/>
              <a:gd name="connsiteX4" fmla="*/ 0 w 7689335"/>
              <a:gd name="connsiteY4" fmla="*/ 3429020 h 3429020"/>
              <a:gd name="connsiteX5" fmla="*/ 0 w 7689335"/>
              <a:gd name="connsiteY5" fmla="*/ 12700 h 3429020"/>
              <a:gd name="connsiteX0" fmla="*/ 0 w 7481538"/>
              <a:gd name="connsiteY0" fmla="*/ 12700 h 3429020"/>
              <a:gd name="connsiteX1" fmla="*/ 2413000 w 7481538"/>
              <a:gd name="connsiteY1" fmla="*/ 0 h 3429020"/>
              <a:gd name="connsiteX2" fmla="*/ 6975820 w 7481538"/>
              <a:gd name="connsiteY2" fmla="*/ 2463932 h 3429020"/>
              <a:gd name="connsiteX3" fmla="*/ 7010400 w 7481538"/>
              <a:gd name="connsiteY3" fmla="*/ 3429020 h 3429020"/>
              <a:gd name="connsiteX4" fmla="*/ 0 w 7481538"/>
              <a:gd name="connsiteY4" fmla="*/ 3429020 h 3429020"/>
              <a:gd name="connsiteX5" fmla="*/ 0 w 7481538"/>
              <a:gd name="connsiteY5" fmla="*/ 12700 h 3429020"/>
              <a:gd name="connsiteX0" fmla="*/ 0 w 7500340"/>
              <a:gd name="connsiteY0" fmla="*/ 12700 h 3429020"/>
              <a:gd name="connsiteX1" fmla="*/ 2413000 w 7500340"/>
              <a:gd name="connsiteY1" fmla="*/ 0 h 3429020"/>
              <a:gd name="connsiteX2" fmla="*/ 7047257 w 7500340"/>
              <a:gd name="connsiteY2" fmla="*/ 2402019 h 3429020"/>
              <a:gd name="connsiteX3" fmla="*/ 7010400 w 7500340"/>
              <a:gd name="connsiteY3" fmla="*/ 3429020 h 3429020"/>
              <a:gd name="connsiteX4" fmla="*/ 0 w 7500340"/>
              <a:gd name="connsiteY4" fmla="*/ 3429020 h 3429020"/>
              <a:gd name="connsiteX5" fmla="*/ 0 w 7500340"/>
              <a:gd name="connsiteY5" fmla="*/ 12700 h 3429020"/>
              <a:gd name="connsiteX0" fmla="*/ 0 w 7054875"/>
              <a:gd name="connsiteY0" fmla="*/ 12700 h 3429020"/>
              <a:gd name="connsiteX1" fmla="*/ 2413000 w 7054875"/>
              <a:gd name="connsiteY1" fmla="*/ 0 h 3429020"/>
              <a:gd name="connsiteX2" fmla="*/ 7047257 w 7054875"/>
              <a:gd name="connsiteY2" fmla="*/ 2402019 h 3429020"/>
              <a:gd name="connsiteX3" fmla="*/ 7010400 w 7054875"/>
              <a:gd name="connsiteY3" fmla="*/ 3429020 h 3429020"/>
              <a:gd name="connsiteX4" fmla="*/ 0 w 7054875"/>
              <a:gd name="connsiteY4" fmla="*/ 3429020 h 3429020"/>
              <a:gd name="connsiteX5" fmla="*/ 0 w 7054875"/>
              <a:gd name="connsiteY5" fmla="*/ 12700 h 3429020"/>
              <a:gd name="connsiteX0" fmla="*/ 0 w 7071482"/>
              <a:gd name="connsiteY0" fmla="*/ 12700 h 3433782"/>
              <a:gd name="connsiteX1" fmla="*/ 2413000 w 7071482"/>
              <a:gd name="connsiteY1" fmla="*/ 0 h 3433782"/>
              <a:gd name="connsiteX2" fmla="*/ 7047257 w 7071482"/>
              <a:gd name="connsiteY2" fmla="*/ 2402019 h 3433782"/>
              <a:gd name="connsiteX3" fmla="*/ 7048500 w 7071482"/>
              <a:gd name="connsiteY3" fmla="*/ 3433782 h 3433782"/>
              <a:gd name="connsiteX4" fmla="*/ 0 w 7071482"/>
              <a:gd name="connsiteY4" fmla="*/ 3429020 h 3433782"/>
              <a:gd name="connsiteX5" fmla="*/ 0 w 7071482"/>
              <a:gd name="connsiteY5" fmla="*/ 12700 h 3433782"/>
              <a:gd name="connsiteX0" fmla="*/ 0 w 7056398"/>
              <a:gd name="connsiteY0" fmla="*/ 12700 h 3433782"/>
              <a:gd name="connsiteX1" fmla="*/ 2413000 w 7056398"/>
              <a:gd name="connsiteY1" fmla="*/ 0 h 3433782"/>
              <a:gd name="connsiteX2" fmla="*/ 7047257 w 7056398"/>
              <a:gd name="connsiteY2" fmla="*/ 2402019 h 3433782"/>
              <a:gd name="connsiteX3" fmla="*/ 7048500 w 7056398"/>
              <a:gd name="connsiteY3" fmla="*/ 3433782 h 3433782"/>
              <a:gd name="connsiteX4" fmla="*/ 0 w 7056398"/>
              <a:gd name="connsiteY4" fmla="*/ 3429020 h 3433782"/>
              <a:gd name="connsiteX5" fmla="*/ 0 w 7056398"/>
              <a:gd name="connsiteY5" fmla="*/ 12700 h 34337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0 h 3421082"/>
              <a:gd name="connsiteX1" fmla="*/ 2408238 w 7056398"/>
              <a:gd name="connsiteY1" fmla="*/ 6350 h 3421082"/>
              <a:gd name="connsiteX2" fmla="*/ 7047257 w 7056398"/>
              <a:gd name="connsiteY2" fmla="*/ 2389319 h 3421082"/>
              <a:gd name="connsiteX3" fmla="*/ 7048500 w 7056398"/>
              <a:gd name="connsiteY3" fmla="*/ 3421082 h 3421082"/>
              <a:gd name="connsiteX4" fmla="*/ 0 w 7056398"/>
              <a:gd name="connsiteY4" fmla="*/ 3416320 h 3421082"/>
              <a:gd name="connsiteX5" fmla="*/ 0 w 7056398"/>
              <a:gd name="connsiteY5" fmla="*/ 0 h 3421082"/>
              <a:gd name="connsiteX0" fmla="*/ 0 w 7056398"/>
              <a:gd name="connsiteY0" fmla="*/ 544380 h 3965462"/>
              <a:gd name="connsiteX1" fmla="*/ 282921 w 7056398"/>
              <a:gd name="connsiteY1" fmla="*/ 0 h 3965462"/>
              <a:gd name="connsiteX2" fmla="*/ 2408238 w 7056398"/>
              <a:gd name="connsiteY2" fmla="*/ 550730 h 3965462"/>
              <a:gd name="connsiteX3" fmla="*/ 7047257 w 7056398"/>
              <a:gd name="connsiteY3" fmla="*/ 2933699 h 3965462"/>
              <a:gd name="connsiteX4" fmla="*/ 7048500 w 7056398"/>
              <a:gd name="connsiteY4" fmla="*/ 3965462 h 3965462"/>
              <a:gd name="connsiteX5" fmla="*/ 0 w 7056398"/>
              <a:gd name="connsiteY5" fmla="*/ 3960700 h 3965462"/>
              <a:gd name="connsiteX6" fmla="*/ 0 w 7056398"/>
              <a:gd name="connsiteY6" fmla="*/ 544380 h 3965462"/>
              <a:gd name="connsiteX0" fmla="*/ 13471 w 7069869"/>
              <a:gd name="connsiteY0" fmla="*/ 1220655 h 4641737"/>
              <a:gd name="connsiteX1" fmla="*/ 29692 w 7069869"/>
              <a:gd name="connsiteY1" fmla="*/ 0 h 4641737"/>
              <a:gd name="connsiteX2" fmla="*/ 2421709 w 7069869"/>
              <a:gd name="connsiteY2" fmla="*/ 1227005 h 4641737"/>
              <a:gd name="connsiteX3" fmla="*/ 7060728 w 7069869"/>
              <a:gd name="connsiteY3" fmla="*/ 3609974 h 4641737"/>
              <a:gd name="connsiteX4" fmla="*/ 7061971 w 7069869"/>
              <a:gd name="connsiteY4" fmla="*/ 4641737 h 4641737"/>
              <a:gd name="connsiteX5" fmla="*/ 13471 w 7069869"/>
              <a:gd name="connsiteY5" fmla="*/ 4636975 h 4641737"/>
              <a:gd name="connsiteX6" fmla="*/ 13471 w 7069869"/>
              <a:gd name="connsiteY6" fmla="*/ 1220655 h 4641737"/>
              <a:gd name="connsiteX0" fmla="*/ 160543 w 7216941"/>
              <a:gd name="connsiteY0" fmla="*/ 1221212 h 4642294"/>
              <a:gd name="connsiteX1" fmla="*/ 172003 w 7216941"/>
              <a:gd name="connsiteY1" fmla="*/ 1062595 h 4642294"/>
              <a:gd name="connsiteX2" fmla="*/ 176764 w 7216941"/>
              <a:gd name="connsiteY2" fmla="*/ 557 h 4642294"/>
              <a:gd name="connsiteX3" fmla="*/ 2568781 w 7216941"/>
              <a:gd name="connsiteY3" fmla="*/ 1227562 h 4642294"/>
              <a:gd name="connsiteX4" fmla="*/ 7207800 w 7216941"/>
              <a:gd name="connsiteY4" fmla="*/ 3610531 h 4642294"/>
              <a:gd name="connsiteX5" fmla="*/ 7209043 w 7216941"/>
              <a:gd name="connsiteY5" fmla="*/ 4642294 h 4642294"/>
              <a:gd name="connsiteX6" fmla="*/ 160543 w 7216941"/>
              <a:gd name="connsiteY6" fmla="*/ 4637532 h 4642294"/>
              <a:gd name="connsiteX7" fmla="*/ 160543 w 7216941"/>
              <a:gd name="connsiteY7" fmla="*/ 1221212 h 4642294"/>
              <a:gd name="connsiteX0" fmla="*/ 1821 w 7058219"/>
              <a:gd name="connsiteY0" fmla="*/ 1220655 h 4641737"/>
              <a:gd name="connsiteX1" fmla="*/ 13281 w 7058219"/>
              <a:gd name="connsiteY1" fmla="*/ 1062038 h 4641737"/>
              <a:gd name="connsiteX2" fmla="*/ 18042 w 7058219"/>
              <a:gd name="connsiteY2" fmla="*/ 0 h 4641737"/>
              <a:gd name="connsiteX3" fmla="*/ 2410059 w 7058219"/>
              <a:gd name="connsiteY3" fmla="*/ 1227005 h 4641737"/>
              <a:gd name="connsiteX4" fmla="*/ 7049078 w 7058219"/>
              <a:gd name="connsiteY4" fmla="*/ 3609974 h 4641737"/>
              <a:gd name="connsiteX5" fmla="*/ 7050321 w 7058219"/>
              <a:gd name="connsiteY5" fmla="*/ 4641737 h 4641737"/>
              <a:gd name="connsiteX6" fmla="*/ 1821 w 7058219"/>
              <a:gd name="connsiteY6" fmla="*/ 4636975 h 4641737"/>
              <a:gd name="connsiteX7" fmla="*/ 1821 w 7058219"/>
              <a:gd name="connsiteY7" fmla="*/ 1220655 h 4641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8219" h="4641737">
                <a:moveTo>
                  <a:pt x="1821" y="1220655"/>
                </a:moveTo>
                <a:cubicBezTo>
                  <a:pt x="6906" y="626420"/>
                  <a:pt x="10578" y="1265481"/>
                  <a:pt x="13281" y="1062038"/>
                </a:cubicBezTo>
                <a:cubicBezTo>
                  <a:pt x="15985" y="858596"/>
                  <a:pt x="-21058" y="340805"/>
                  <a:pt x="18042" y="0"/>
                </a:cubicBezTo>
                <a:lnTo>
                  <a:pt x="2410059" y="1227005"/>
                </a:lnTo>
                <a:lnTo>
                  <a:pt x="7049078" y="3609974"/>
                </a:lnTo>
                <a:cubicBezTo>
                  <a:pt x="7066011" y="4168777"/>
                  <a:pt x="7055141" y="3971301"/>
                  <a:pt x="7050321" y="4641737"/>
                </a:cubicBezTo>
                <a:lnTo>
                  <a:pt x="1821" y="4636975"/>
                </a:lnTo>
                <a:lnTo>
                  <a:pt x="1821" y="1220655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Do you think R is a bit too difficult?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Are your graphs basically unreadable?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Does your code just return error messages?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Are you struggling with analyzing your datasets?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Does your advisor know everything </a:t>
            </a: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except 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for programming?</a:t>
            </a:r>
          </a:p>
          <a:p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We want to help you! 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Get an extra set of experienced eyes to look at your code.</a:t>
            </a: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Drop by the R-club and get help with statistics, analysis, and presenting your data!</a:t>
            </a:r>
          </a:p>
          <a:p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If we don’t know the solution, we’ll figure it out together!</a:t>
            </a:r>
          </a:p>
          <a:p>
            <a:endParaRPr lang="nb-NO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We can help you in both Norwegian and English!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84919682-040A-4D86-96B2-B3F4F96B9EC6}"/>
              </a:ext>
            </a:extLst>
          </p:cNvPr>
          <p:cNvSpPr txBox="1"/>
          <p:nvPr/>
        </p:nvSpPr>
        <p:spPr>
          <a:xfrm>
            <a:off x="1070822" y="161089"/>
            <a:ext cx="5418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b-NO" dirty="0">
                <a:latin typeface="Bahnschrift" panose="020B0502040204020203" pitchFamily="34" charset="0"/>
              </a:rPr>
              <a:t>The R-</a:t>
            </a:r>
            <a:r>
              <a:rPr lang="nb-NO" dirty="0" err="1">
                <a:latin typeface="Bahnschrift" panose="020B0502040204020203" pitchFamily="34" charset="0"/>
              </a:rPr>
              <a:t>club</a:t>
            </a:r>
            <a:endParaRPr lang="nb-NO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79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290</Words>
  <Application>Microsoft Office PowerPoint</Application>
  <PresentationFormat>Egendefinert</PresentationFormat>
  <Paragraphs>42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Office-tema</vt:lpstr>
      <vt:lpstr>Trenger du  hjelp med               ? </vt:lpstr>
      <vt:lpstr>Do you need help with             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Trenger du  hjelp med               ? </dc:title>
  <dc:creator>Einar Emil Låker</dc:creator>
  <cp:lastModifiedBy>Einar Emil Låker</cp:lastModifiedBy>
  <cp:revision>2</cp:revision>
  <dcterms:created xsi:type="dcterms:W3CDTF">2023-09-20T10:25:45Z</dcterms:created>
  <dcterms:modified xsi:type="dcterms:W3CDTF">2023-09-20T11:42:38Z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2023-09-20T11:14:57Z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acd67b6a-ea34-4c80-82db-7d8e7da960c9</vt:lpwstr>
  </property>
  <property fmtid="{D5CDD505-2E9C-101B-9397-08002B2CF9AE}" pid="8" name="MSIP_Label_d0484126-3486-41a9-802e-7f1e2277276c_ContentBits">
    <vt:lpwstr>0</vt:lpwstr>
  </property>
</Properties>
</file>