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22F47A-9D78-3D35-98F7-F4EA6D0E4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B909962-7DF9-98C6-DFB8-7C5151B08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CBBA388-7679-2C10-FFD5-E0DA6675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E798-5A7A-4A46-9886-F646D78FF25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B29891E-38CC-1E69-7916-50F684D4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4C21D17-A0EF-6747-116F-20E3AB0E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CE10-4245-4D5E-9AE7-D791815E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0C26C3-FD53-4098-2321-0DC59322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262BDC0-A0AD-855D-3263-F639C10CD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0B43850-E1B4-4A16-BF42-954AD15B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E798-5A7A-4A46-9886-F646D78FF25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5A8CCF5-F002-EC49-2E8B-8DE8692B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0A5D254-6C89-82BD-85B4-846DD00A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CE10-4245-4D5E-9AE7-D791815E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4F556E5-A6B2-A518-6117-ADA4D25E1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938C0E6-99D3-A6A5-1477-FA35B2CDC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C5EA7E8-5DB4-D189-CB4F-C2C5DB91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E798-5A7A-4A46-9886-F646D78FF25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8B5AA83-0533-2A63-E149-D07EFBA2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DB58A50-3AF2-E102-7A2D-8561D8BC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CE10-4245-4D5E-9AE7-D791815E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36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24704E-E99B-B098-0A9F-747EA96D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C81262-3F12-F59D-8732-1C240F02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33194EC-A457-F671-CE1C-2DE2275F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E798-5A7A-4A46-9886-F646D78FF25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1A6B23A-686D-F751-BE80-7A871B2A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5F95F76-9BB7-1A1C-2493-413DD1CA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CE10-4245-4D5E-9AE7-D791815E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8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149072-3715-3CBC-14DE-B61C1A4A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85A51C5-74C0-FE6F-F487-1C0624CB0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62A7172-A2CA-4B3E-B284-8D1588CD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E798-5A7A-4A46-9886-F646D78FF25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3F04150-A13A-A11A-8F78-F1262283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5B69FD1-ABB6-66A5-0672-DB18E3EE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CE10-4245-4D5E-9AE7-D791815E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1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E2F3DCD-2652-E8FB-D4C0-7D648924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8DFFDE-D226-7549-ECCA-1214BCFC9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6AB3970-441F-9F41-4C17-52431BD7D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19FDF3E-012F-3C97-1550-CCF88273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E798-5A7A-4A46-9886-F646D78FF25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E8F0FDB-FB71-9A36-AF12-9ECBD0AB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4CDC4F3-0663-8F13-54F9-78955C3E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CE10-4245-4D5E-9AE7-D791815E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5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923D49-6139-F843-4E8C-606FD2FC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209892C-71E2-6F34-5B33-671D75D4D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CE73CA9-6610-221F-8D68-3303BA326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46FDE27-AEBE-1800-71ED-0B1268D71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F7F6DB5-B208-6D6A-E5E2-B2B124190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64A8F433-11FC-8F98-915D-183E31408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E798-5A7A-4A46-9886-F646D78FF25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4E7C91D-93D2-3D87-C534-203554D7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3F34BFC9-C2E6-E6D4-B833-F902EC92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CE10-4245-4D5E-9AE7-D791815E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15B3F8-DECC-97F2-D377-23A4C32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F5920BD-C46B-AF35-A844-1FFC16AB6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E798-5A7A-4A46-9886-F646D78FF25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1BB9632B-9C7E-EC70-280C-E8C03E99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73CC791-E1FD-66B3-0A42-A814FCCA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CE10-4245-4D5E-9AE7-D791815E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4DB0FA6E-9BE6-F53A-C8EE-5B9283FA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E798-5A7A-4A46-9886-F646D78FF25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BEDD1C45-82B7-A81E-1BFF-C63D9685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6E647BA-4338-CD96-D1B2-217F7EEA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CE10-4245-4D5E-9AE7-D791815E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3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D7EAAC7-1D03-D6AD-D8B5-98F5A9B2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D49D7DA-4C5E-0750-F929-EECCF48F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8A55C7E-B1FF-877C-8D77-B5F9237F6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4E11264-4016-7C2D-9B83-C3F424B2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E798-5A7A-4A46-9886-F646D78FF25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6D30A53-AA13-BF78-ECD2-A4C8F21B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F888D41-C36E-1617-12BE-6D20CD1C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CE10-4245-4D5E-9AE7-D791815E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2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C34BF9-2D2B-50F8-DCDA-60DC7DAD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7B05FFDA-D585-EF94-581A-31DBA1034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58BCDBD-1E31-E06C-20BB-23449032E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5A91D5-2A09-021E-5803-F7C6D6FD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4E798-5A7A-4A46-9886-F646D78FF25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336FC99-0A81-2AB4-F66D-BC7B458A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1FFED5F-8693-6218-3FCC-BBD86E7D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4CE10-4245-4D5E-9AE7-D791815E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6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0C6AC410-6F80-0248-5096-2C9320DA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F9E19EB-9D6E-074F-D5ED-61C1D26CB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22E5A46-6F51-E817-349C-6F71B702C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4E798-5A7A-4A46-9886-F646D78FF252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0F2BB49-33BF-DC3F-DF28-807DA53AA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146AE51-1E4A-5F96-EA4D-2C828F50F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CE10-4245-4D5E-9AE7-D791815E1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4" descr="Et bilde som inneholder Grafikk, symbol, grafisk design, Font&#10;&#10;Automatisk generert beskrivelse">
            <a:extLst>
              <a:ext uri="{FF2B5EF4-FFF2-40B4-BE49-F238E27FC236}">
                <a16:creationId xmlns:a16="http://schemas.microsoft.com/office/drawing/2014/main" id="{25AF725F-5AC2-B5CE-EEED-7774F55CF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7" y="88045"/>
            <a:ext cx="6901291" cy="5348501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44DCCC0C-3F61-D5A8-98F1-388DA7A6517E}"/>
              </a:ext>
            </a:extLst>
          </p:cNvPr>
          <p:cNvSpPr txBox="1"/>
          <p:nvPr/>
        </p:nvSpPr>
        <p:spPr>
          <a:xfrm>
            <a:off x="7251635" y="4236217"/>
            <a:ext cx="4940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ahnschrift" panose="020B0502040204020203" pitchFamily="34" charset="0"/>
              </a:rPr>
              <a:t>-KLUBBEN: </a:t>
            </a:r>
            <a:r>
              <a:rPr lang="en-US" sz="3600" b="1" i="1" dirty="0">
                <a:latin typeface="Bahnschrift" panose="020B0502040204020203" pitchFamily="34" charset="0"/>
              </a:rPr>
              <a:t>PÅGÅR</a:t>
            </a:r>
            <a:br>
              <a:rPr lang="en-US" sz="3600" b="1" dirty="0">
                <a:latin typeface="Bahnschrift" panose="020B0502040204020203" pitchFamily="34" charset="0"/>
              </a:rPr>
            </a:br>
            <a:r>
              <a:rPr lang="en-US" sz="3600" b="1" dirty="0">
                <a:latin typeface="Bahnschrift" panose="020B0502040204020203" pitchFamily="34" charset="0"/>
              </a:rPr>
              <a:t>-CLUB: </a:t>
            </a:r>
            <a:r>
              <a:rPr lang="en-US" sz="3600" b="1" i="1" dirty="0">
                <a:latin typeface="Bahnschrift" panose="020B0502040204020203" pitchFamily="34" charset="0"/>
              </a:rPr>
              <a:t>IN SESSION</a:t>
            </a:r>
          </a:p>
        </p:txBody>
      </p: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2AAD68A0-2974-3285-9415-8901ECAD1E68}"/>
              </a:ext>
            </a:extLst>
          </p:cNvPr>
          <p:cNvGrpSpPr/>
          <p:nvPr/>
        </p:nvGrpSpPr>
        <p:grpSpPr>
          <a:xfrm>
            <a:off x="140657" y="5436546"/>
            <a:ext cx="12192000" cy="1246495"/>
            <a:chOff x="0" y="5617138"/>
            <a:chExt cx="12192000" cy="1246495"/>
          </a:xfrm>
        </p:grpSpPr>
        <p:sp>
          <p:nvSpPr>
            <p:cNvPr id="6" name="TekstSylinder 5">
              <a:extLst>
                <a:ext uri="{FF2B5EF4-FFF2-40B4-BE49-F238E27FC236}">
                  <a16:creationId xmlns:a16="http://schemas.microsoft.com/office/drawing/2014/main" id="{C7003438-6335-5914-DA60-753BC5F61FCC}"/>
                </a:ext>
              </a:extLst>
            </p:cNvPr>
            <p:cNvSpPr txBox="1"/>
            <p:nvPr/>
          </p:nvSpPr>
          <p:spPr>
            <a:xfrm>
              <a:off x="0" y="5663304"/>
              <a:ext cx="12192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err="1">
                  <a:latin typeface="Bahnschrift" panose="020B0502040204020203" pitchFamily="34" charset="0"/>
                </a:rPr>
                <a:t>Kom</a:t>
              </a:r>
              <a:r>
                <a:rPr lang="en-US" sz="3600" dirty="0">
                  <a:latin typeface="Bahnschrift" panose="020B0502040204020203" pitchFamily="34" charset="0"/>
                </a:rPr>
                <a:t> inn </a:t>
              </a:r>
              <a:r>
                <a:rPr lang="en-US" sz="3600" dirty="0" err="1">
                  <a:latin typeface="Bahnschrift" panose="020B0502040204020203" pitchFamily="34" charset="0"/>
                </a:rPr>
                <a:t>og</a:t>
              </a:r>
              <a:r>
                <a:rPr lang="en-US" sz="3600" dirty="0">
                  <a:latin typeface="Bahnschrift" panose="020B0502040204020203" pitchFamily="34" charset="0"/>
                </a:rPr>
                <a:t> </a:t>
              </a:r>
              <a:r>
                <a:rPr lang="en-US" sz="3600" dirty="0" err="1">
                  <a:latin typeface="Bahnschrift" panose="020B0502040204020203" pitchFamily="34" charset="0"/>
                </a:rPr>
                <a:t>få</a:t>
              </a:r>
              <a:r>
                <a:rPr lang="en-US" sz="3600" dirty="0">
                  <a:latin typeface="Bahnschrift" panose="020B0502040204020203" pitchFamily="34" charset="0"/>
                </a:rPr>
                <a:t> </a:t>
              </a:r>
              <a:r>
                <a:rPr lang="en-US" sz="3600" dirty="0" err="1">
                  <a:latin typeface="Bahnschrift" panose="020B0502040204020203" pitchFamily="34" charset="0"/>
                </a:rPr>
                <a:t>veiledning</a:t>
              </a:r>
              <a:r>
                <a:rPr lang="en-US" sz="3600" dirty="0">
                  <a:latin typeface="Bahnschrift" panose="020B0502040204020203" pitchFamily="34" charset="0"/>
                </a:rPr>
                <a:t> </a:t>
              </a:r>
              <a:r>
                <a:rPr lang="en-US" sz="3600" dirty="0" err="1">
                  <a:latin typeface="Bahnschrift" panose="020B0502040204020203" pitchFamily="34" charset="0"/>
                </a:rPr>
                <a:t>i</a:t>
              </a:r>
              <a:r>
                <a:rPr lang="en-US" sz="3600" dirty="0">
                  <a:latin typeface="Bahnschrift" panose="020B0502040204020203" pitchFamily="34" charset="0"/>
                </a:rPr>
                <a:t> R! 	</a:t>
              </a:r>
              <a:br>
                <a:rPr lang="en-US" sz="3600" dirty="0">
                  <a:latin typeface="Bahnschrift" panose="020B0502040204020203" pitchFamily="34" charset="0"/>
                </a:rPr>
              </a:br>
              <a:endParaRPr lang="en-US" sz="3600" i="1" dirty="0">
                <a:latin typeface="Bahnschrift" panose="020B0502040204020203" pitchFamily="34" charset="0"/>
              </a:endParaRPr>
            </a:p>
          </p:txBody>
        </p:sp>
        <p:pic>
          <p:nvPicPr>
            <p:cNvPr id="12" name="Bilde 11">
              <a:extLst>
                <a:ext uri="{FF2B5EF4-FFF2-40B4-BE49-F238E27FC236}">
                  <a16:creationId xmlns:a16="http://schemas.microsoft.com/office/drawing/2014/main" id="{9CF3ACAC-5054-89A8-8F7D-EB7BD79D4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740" b="89610" l="9740" r="90909">
                          <a14:foregroundMark x1="68182" y1="30519" x2="24675" y2="31169"/>
                          <a14:foregroundMark x1="24675" y1="31169" x2="35065" y2="66234"/>
                          <a14:foregroundMark x1="35065" y1="66234" x2="67532" y2="70779"/>
                          <a14:foregroundMark x1="67532" y1="70779" x2="77273" y2="66234"/>
                          <a14:foregroundMark x1="90260" y1="43506" x2="90909" y2="51948"/>
                          <a14:foregroundMark x1="80519" y1="65584" x2="80519" y2="65584"/>
                          <a14:foregroundMark x1="85065" y1="63636" x2="51948" y2="66234"/>
                          <a14:foregroundMark x1="37013" y1="74026" x2="11039" y2="50000"/>
                          <a14:foregroundMark x1="11039" y1="50000" x2="48701" y2="22727"/>
                          <a14:foregroundMark x1="48701" y1="22727" x2="87013" y2="27922"/>
                          <a14:foregroundMark x1="87013" y1="27922" x2="87662" y2="42208"/>
                          <a14:foregroundMark x1="29870" y1="24675" x2="14935" y2="48701"/>
                          <a14:foregroundMark x1="25325" y1="24675" x2="14286" y2="40260"/>
                          <a14:foregroundMark x1="15584" y1="62987" x2="27273" y2="72078"/>
                          <a14:backgroundMark x1="19481" y1="87662" x2="44805" y2="88312"/>
                          <a14:backgroundMark x1="65584" y1="9091" x2="16234" y2="9091"/>
                          <a14:backgroundMark x1="5195" y1="6494" x2="4545" y2="16883"/>
                          <a14:backgroundMark x1="3896" y1="88312" x2="1948" y2="71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04264" y="5617138"/>
              <a:ext cx="827998" cy="827998"/>
            </a:xfrm>
            <a:prstGeom prst="rect">
              <a:avLst/>
            </a:prstGeom>
            <a:effectLst>
              <a:softEdge rad="12700"/>
            </a:effectLst>
          </p:spPr>
        </p:pic>
      </p:grpSp>
      <p:grpSp>
        <p:nvGrpSpPr>
          <p:cNvPr id="17" name="Gruppe 16">
            <a:extLst>
              <a:ext uri="{FF2B5EF4-FFF2-40B4-BE49-F238E27FC236}">
                <a16:creationId xmlns:a16="http://schemas.microsoft.com/office/drawing/2014/main" id="{6E780EA4-FD0E-50C4-CE42-7D29D0E340AD}"/>
              </a:ext>
            </a:extLst>
          </p:cNvPr>
          <p:cNvGrpSpPr/>
          <p:nvPr/>
        </p:nvGrpSpPr>
        <p:grpSpPr>
          <a:xfrm>
            <a:off x="5320683" y="6078711"/>
            <a:ext cx="6730660" cy="790163"/>
            <a:chOff x="5461340" y="6191551"/>
            <a:chExt cx="6730660" cy="790163"/>
          </a:xfrm>
        </p:grpSpPr>
        <p:sp>
          <p:nvSpPr>
            <p:cNvPr id="8" name="TekstSylinder 7">
              <a:extLst>
                <a:ext uri="{FF2B5EF4-FFF2-40B4-BE49-F238E27FC236}">
                  <a16:creationId xmlns:a16="http://schemas.microsoft.com/office/drawing/2014/main" id="{B3340792-6421-F2BA-4B2D-273AF009FF2D}"/>
                </a:ext>
              </a:extLst>
            </p:cNvPr>
            <p:cNvSpPr txBox="1"/>
            <p:nvPr/>
          </p:nvSpPr>
          <p:spPr>
            <a:xfrm>
              <a:off x="6004264" y="6263468"/>
              <a:ext cx="618773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3600" dirty="0">
                  <a:latin typeface="Bahnschrift" panose="020B0502040204020203" pitchFamily="34" charset="0"/>
                </a:rPr>
                <a:t>Come in and get help with R!</a:t>
              </a:r>
              <a:endParaRPr lang="en-US" sz="3600" dirty="0"/>
            </a:p>
          </p:txBody>
        </p:sp>
        <p:pic>
          <p:nvPicPr>
            <p:cNvPr id="14" name="Bilde 13">
              <a:extLst>
                <a:ext uri="{FF2B5EF4-FFF2-40B4-BE49-F238E27FC236}">
                  <a16:creationId xmlns:a16="http://schemas.microsoft.com/office/drawing/2014/main" id="{59A2EBBC-006E-3966-216D-D4C55D2E9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40" b="89610" l="9740" r="90260">
                          <a14:foregroundMark x1="11039" y1="25325" x2="10390" y2="72078"/>
                          <a14:foregroundMark x1="87662" y1="74675" x2="89610" y2="24026"/>
                          <a14:foregroundMark x1="90260" y1="24026" x2="90260" y2="72727"/>
                          <a14:backgroundMark x1="64286" y1="5844" x2="25325" y2="4545"/>
                          <a14:backgroundMark x1="28571" y1="94156" x2="77922" y2="94805"/>
                          <a14:backgroundMark x1="77922" y1="94805" x2="81818" y2="9480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61340" y="6191551"/>
              <a:ext cx="827997" cy="790163"/>
            </a:xfrm>
            <a:prstGeom prst="rect">
              <a:avLst/>
            </a:prstGeom>
            <a:effectLst>
              <a:softEdge rad="12700"/>
            </a:effectLst>
          </p:spPr>
        </p:pic>
      </p:grpSp>
    </p:spTree>
    <p:extLst>
      <p:ext uri="{BB962C8B-B14F-4D97-AF65-F5344CB8AC3E}">
        <p14:creationId xmlns:p14="http://schemas.microsoft.com/office/powerpoint/2010/main" val="401162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Einar Emil Låker</dc:creator>
  <cp:lastModifiedBy>Einar Emil Låker</cp:lastModifiedBy>
  <cp:revision>1</cp:revision>
  <dcterms:created xsi:type="dcterms:W3CDTF">2023-09-20T11:24:07Z</dcterms:created>
  <dcterms:modified xsi:type="dcterms:W3CDTF">2023-09-20T11:37:00Z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2023-09-20T11:36:35Z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5f6525f3-c4df-4b54-9cc8-176517f11885</vt:lpwstr>
  </property>
  <property fmtid="{D5CDD505-2E9C-101B-9397-08002B2CF9AE}" pid="8" name="MSIP_Label_d0484126-3486-41a9-802e-7f1e2277276c_ContentBits">
    <vt:lpwstr>0</vt:lpwstr>
  </property>
</Properties>
</file>