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5B00A-8A6C-4831-B1CB-56708970A18E}" v="27" dt="2020-06-06T09:34:00.946"/>
    <p1510:client id="{86D10A79-8FB0-4A94-AEB5-66BEF61C824B}" v="379" dt="2020-06-06T06:25:47.397"/>
    <p1510:client id="{C44CFE45-17C8-4042-A526-029D429D3B7F}" v="6" dt="2020-06-06T04:53:04.994"/>
    <p1510:client id="{D061B8B1-70AA-4BE4-BF24-424ED4718626}" v="69" dt="2020-06-06T06:32:26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omita Sarkar" userId="S::paromita.sarkar@ril.com::449fa4b8-0d71-4096-985c-6de92d708407" providerId="AD" clId="Web-{86D10A79-8FB0-4A94-AEB5-66BEF61C824B}"/>
    <pc:docChg chg="modSld">
      <pc:chgData name="Paromita Sarkar" userId="S::paromita.sarkar@ril.com::449fa4b8-0d71-4096-985c-6de92d708407" providerId="AD" clId="Web-{86D10A79-8FB0-4A94-AEB5-66BEF61C824B}" dt="2020-06-06T06:25:47.397" v="367" actId="1076"/>
      <pc:docMkLst>
        <pc:docMk/>
      </pc:docMkLst>
      <pc:sldChg chg="addSp delSp modSp">
        <pc:chgData name="Paromita Sarkar" userId="S::paromita.sarkar@ril.com::449fa4b8-0d71-4096-985c-6de92d708407" providerId="AD" clId="Web-{86D10A79-8FB0-4A94-AEB5-66BEF61C824B}" dt="2020-06-06T06:25:47.397" v="367" actId="1076"/>
        <pc:sldMkLst>
          <pc:docMk/>
          <pc:sldMk cId="2688610570" sldId="256"/>
        </pc:sldMkLst>
        <pc:spChg chg="add del mod">
          <ac:chgData name="Paromita Sarkar" userId="S::paromita.sarkar@ril.com::449fa4b8-0d71-4096-985c-6de92d708407" providerId="AD" clId="Web-{86D10A79-8FB0-4A94-AEB5-66BEF61C824B}" dt="2020-06-06T06:20:00.293" v="127"/>
          <ac:spMkLst>
            <pc:docMk/>
            <pc:sldMk cId="2688610570" sldId="256"/>
            <ac:spMk id="2" creationId="{7326EE4B-2956-47E4-8E6B-43E6EDD5C535}"/>
          </ac:spMkLst>
        </pc:spChg>
        <pc:spChg chg="add mod">
          <ac:chgData name="Paromita Sarkar" userId="S::paromita.sarkar@ril.com::449fa4b8-0d71-4096-985c-6de92d708407" providerId="AD" clId="Web-{86D10A79-8FB0-4A94-AEB5-66BEF61C824B}" dt="2020-06-06T06:25:42.631" v="366" actId="1076"/>
          <ac:spMkLst>
            <pc:docMk/>
            <pc:sldMk cId="2688610570" sldId="256"/>
            <ac:spMk id="3" creationId="{7BC3363B-D320-406E-B712-F442FE742646}"/>
          </ac:spMkLst>
        </pc:spChg>
        <pc:spChg chg="add mod">
          <ac:chgData name="Paromita Sarkar" userId="S::paromita.sarkar@ril.com::449fa4b8-0d71-4096-985c-6de92d708407" providerId="AD" clId="Web-{86D10A79-8FB0-4A94-AEB5-66BEF61C824B}" dt="2020-06-06T06:25:13.724" v="341" actId="20577"/>
          <ac:spMkLst>
            <pc:docMk/>
            <pc:sldMk cId="2688610570" sldId="256"/>
            <ac:spMk id="6" creationId="{8FD00833-715C-477A-BBF6-99B4BF1544AD}"/>
          </ac:spMkLst>
        </pc:spChg>
        <pc:spChg chg="mod">
          <ac:chgData name="Paromita Sarkar" userId="S::paromita.sarkar@ril.com::449fa4b8-0d71-4096-985c-6de92d708407" providerId="AD" clId="Web-{86D10A79-8FB0-4A94-AEB5-66BEF61C824B}" dt="2020-06-06T06:16:26.927" v="35" actId="20577"/>
          <ac:spMkLst>
            <pc:docMk/>
            <pc:sldMk cId="2688610570" sldId="256"/>
            <ac:spMk id="46" creationId="{B8BAD045-6604-4112-9AE3-FFDA1EC0D333}"/>
          </ac:spMkLst>
        </pc:spChg>
        <pc:spChg chg="mod">
          <ac:chgData name="Paromita Sarkar" userId="S::paromita.sarkar@ril.com::449fa4b8-0d71-4096-985c-6de92d708407" providerId="AD" clId="Web-{86D10A79-8FB0-4A94-AEB5-66BEF61C824B}" dt="2020-06-06T06:17:29.382" v="81" actId="20577"/>
          <ac:spMkLst>
            <pc:docMk/>
            <pc:sldMk cId="2688610570" sldId="256"/>
            <ac:spMk id="47" creationId="{E3792EFA-646C-48FC-9620-98ED81F254AC}"/>
          </ac:spMkLst>
        </pc:spChg>
        <pc:spChg chg="mod">
          <ac:chgData name="Paromita Sarkar" userId="S::paromita.sarkar@ril.com::449fa4b8-0d71-4096-985c-6de92d708407" providerId="AD" clId="Web-{86D10A79-8FB0-4A94-AEB5-66BEF61C824B}" dt="2020-06-06T06:18:01.867" v="112" actId="20577"/>
          <ac:spMkLst>
            <pc:docMk/>
            <pc:sldMk cId="2688610570" sldId="256"/>
            <ac:spMk id="48" creationId="{6DA9329C-A430-4FF7-BADF-2F485187E4A5}"/>
          </ac:spMkLst>
        </pc:spChg>
        <pc:spChg chg="mod">
          <ac:chgData name="Paromita Sarkar" userId="S::paromita.sarkar@ril.com::449fa4b8-0d71-4096-985c-6de92d708407" providerId="AD" clId="Web-{86D10A79-8FB0-4A94-AEB5-66BEF61C824B}" dt="2020-06-06T06:22:44.313" v="223" actId="20577"/>
          <ac:spMkLst>
            <pc:docMk/>
            <pc:sldMk cId="2688610570" sldId="256"/>
            <ac:spMk id="52" creationId="{901F2F5A-FBDA-4EAE-A192-13D3347433DB}"/>
          </ac:spMkLst>
        </pc:spChg>
        <pc:spChg chg="mod">
          <ac:chgData name="Paromita Sarkar" userId="S::paromita.sarkar@ril.com::449fa4b8-0d71-4096-985c-6de92d708407" providerId="AD" clId="Web-{86D10A79-8FB0-4A94-AEB5-66BEF61C824B}" dt="2020-06-06T06:23:18.095" v="229" actId="20577"/>
          <ac:spMkLst>
            <pc:docMk/>
            <pc:sldMk cId="2688610570" sldId="256"/>
            <ac:spMk id="53" creationId="{D05F78C8-AF26-41EC-A9BB-1EABFB77E514}"/>
          </ac:spMkLst>
        </pc:spChg>
        <pc:spChg chg="mod">
          <ac:chgData name="Paromita Sarkar" userId="S::paromita.sarkar@ril.com::449fa4b8-0d71-4096-985c-6de92d708407" providerId="AD" clId="Web-{86D10A79-8FB0-4A94-AEB5-66BEF61C824B}" dt="2020-06-06T06:18:25.806" v="115" actId="20577"/>
          <ac:spMkLst>
            <pc:docMk/>
            <pc:sldMk cId="2688610570" sldId="256"/>
            <ac:spMk id="54" creationId="{33BB9277-F154-4616-8C60-1A60B7BFA253}"/>
          </ac:spMkLst>
        </pc:spChg>
        <pc:spChg chg="mod">
          <ac:chgData name="Paromita Sarkar" userId="S::paromita.sarkar@ril.com::449fa4b8-0d71-4096-985c-6de92d708407" providerId="AD" clId="Web-{86D10A79-8FB0-4A94-AEB5-66BEF61C824B}" dt="2020-06-06T06:22:54.235" v="225" actId="20577"/>
          <ac:spMkLst>
            <pc:docMk/>
            <pc:sldMk cId="2688610570" sldId="256"/>
            <ac:spMk id="57" creationId="{9AC95BAF-5B5D-4B02-B3FB-DA71582D3517}"/>
          </ac:spMkLst>
        </pc:spChg>
        <pc:spChg chg="mod">
          <ac:chgData name="Paromita Sarkar" userId="S::paromita.sarkar@ril.com::449fa4b8-0d71-4096-985c-6de92d708407" providerId="AD" clId="Web-{86D10A79-8FB0-4A94-AEB5-66BEF61C824B}" dt="2020-06-06T06:23:31.799" v="232" actId="20577"/>
          <ac:spMkLst>
            <pc:docMk/>
            <pc:sldMk cId="2688610570" sldId="256"/>
            <ac:spMk id="58" creationId="{2A58074D-2E66-4794-9236-B3BFE2D7D825}"/>
          </ac:spMkLst>
        </pc:spChg>
        <pc:spChg chg="mod">
          <ac:chgData name="Paromita Sarkar" userId="S::paromita.sarkar@ril.com::449fa4b8-0d71-4096-985c-6de92d708407" providerId="AD" clId="Web-{86D10A79-8FB0-4A94-AEB5-66BEF61C824B}" dt="2020-06-06T06:18:40.790" v="118" actId="20577"/>
          <ac:spMkLst>
            <pc:docMk/>
            <pc:sldMk cId="2688610570" sldId="256"/>
            <ac:spMk id="59" creationId="{F29C1BF9-464F-4CA0-BAEF-8940C075AA39}"/>
          </ac:spMkLst>
        </pc:spChg>
        <pc:spChg chg="mod">
          <ac:chgData name="Paromita Sarkar" userId="S::paromita.sarkar@ril.com::449fa4b8-0d71-4096-985c-6de92d708407" providerId="AD" clId="Web-{86D10A79-8FB0-4A94-AEB5-66BEF61C824B}" dt="2020-06-06T06:22:59.704" v="227" actId="20577"/>
          <ac:spMkLst>
            <pc:docMk/>
            <pc:sldMk cId="2688610570" sldId="256"/>
            <ac:spMk id="62" creationId="{6D0B7DF0-6071-4F3B-A53B-1044382DEB05}"/>
          </ac:spMkLst>
        </pc:spChg>
        <pc:spChg chg="mod">
          <ac:chgData name="Paromita Sarkar" userId="S::paromita.sarkar@ril.com::449fa4b8-0d71-4096-985c-6de92d708407" providerId="AD" clId="Web-{86D10A79-8FB0-4A94-AEB5-66BEF61C824B}" dt="2020-06-06T06:23:38.674" v="235" actId="20577"/>
          <ac:spMkLst>
            <pc:docMk/>
            <pc:sldMk cId="2688610570" sldId="256"/>
            <ac:spMk id="63" creationId="{B5B0706A-FACB-4A27-AD72-91BC9F2EC95D}"/>
          </ac:spMkLst>
        </pc:spChg>
        <pc:spChg chg="mod">
          <ac:chgData name="Paromita Sarkar" userId="S::paromita.sarkar@ril.com::449fa4b8-0d71-4096-985c-6de92d708407" providerId="AD" clId="Web-{86D10A79-8FB0-4A94-AEB5-66BEF61C824B}" dt="2020-06-06T06:19:04.151" v="121" actId="20577"/>
          <ac:spMkLst>
            <pc:docMk/>
            <pc:sldMk cId="2688610570" sldId="256"/>
            <ac:spMk id="64" creationId="{DCB4D490-7265-4F28-9A17-1CC58689A10C}"/>
          </ac:spMkLst>
        </pc:spChg>
        <pc:grpChg chg="mod">
          <ac:chgData name="Paromita Sarkar" userId="S::paromita.sarkar@ril.com::449fa4b8-0d71-4096-985c-6de92d708407" providerId="AD" clId="Web-{86D10A79-8FB0-4A94-AEB5-66BEF61C824B}" dt="2020-06-06T06:21:06.592" v="207" actId="1076"/>
          <ac:grpSpMkLst>
            <pc:docMk/>
            <pc:sldMk cId="2688610570" sldId="256"/>
            <ac:grpSpMk id="67" creationId="{3335E7DF-8A70-4DE7-B320-71DFCDA9EFAC}"/>
          </ac:grpSpMkLst>
        </pc:grpChg>
        <pc:cxnChg chg="add mod">
          <ac:chgData name="Paromita Sarkar" userId="S::paromita.sarkar@ril.com::449fa4b8-0d71-4096-985c-6de92d708407" providerId="AD" clId="Web-{86D10A79-8FB0-4A94-AEB5-66BEF61C824B}" dt="2020-06-06T06:25:47.397" v="367" actId="1076"/>
          <ac:cxnSpMkLst>
            <pc:docMk/>
            <pc:sldMk cId="2688610570" sldId="256"/>
            <ac:cxnSpMk id="4" creationId="{F5868397-4FD1-4A66-9F5E-BA4659D7F7AA}"/>
          </ac:cxnSpMkLst>
        </pc:cxnChg>
      </pc:sldChg>
    </pc:docChg>
  </pc:docChgLst>
  <pc:docChgLst>
    <pc:chgData name="Paromita Sarkar" userId="S::paromita.sarkar@ril.com::449fa4b8-0d71-4096-985c-6de92d708407" providerId="AD" clId="Web-{D061B8B1-70AA-4BE4-BF24-424ED4718626}"/>
    <pc:docChg chg="modSld">
      <pc:chgData name="Paromita Sarkar" userId="S::paromita.sarkar@ril.com::449fa4b8-0d71-4096-985c-6de92d708407" providerId="AD" clId="Web-{D061B8B1-70AA-4BE4-BF24-424ED4718626}" dt="2020-06-06T06:32:26.450" v="60" actId="20577"/>
      <pc:docMkLst>
        <pc:docMk/>
      </pc:docMkLst>
      <pc:sldChg chg="modSp">
        <pc:chgData name="Paromita Sarkar" userId="S::paromita.sarkar@ril.com::449fa4b8-0d71-4096-985c-6de92d708407" providerId="AD" clId="Web-{D061B8B1-70AA-4BE4-BF24-424ED4718626}" dt="2020-06-06T06:32:25.138" v="58" actId="20577"/>
        <pc:sldMkLst>
          <pc:docMk/>
          <pc:sldMk cId="2688610570" sldId="256"/>
        </pc:sldMkLst>
        <pc:spChg chg="mod">
          <ac:chgData name="Paromita Sarkar" userId="S::paromita.sarkar@ril.com::449fa4b8-0d71-4096-985c-6de92d708407" providerId="AD" clId="Web-{D061B8B1-70AA-4BE4-BF24-424ED4718626}" dt="2020-06-06T06:31:01.560" v="7" actId="1076"/>
          <ac:spMkLst>
            <pc:docMk/>
            <pc:sldMk cId="2688610570" sldId="256"/>
            <ac:spMk id="31" creationId="{9B586442-4A3C-4FEC-82AD-26CB10D9D9B6}"/>
          </ac:spMkLst>
        </pc:spChg>
        <pc:spChg chg="mod">
          <ac:chgData name="Paromita Sarkar" userId="S::paromita.sarkar@ril.com::449fa4b8-0d71-4096-985c-6de92d708407" providerId="AD" clId="Web-{D061B8B1-70AA-4BE4-BF24-424ED4718626}" dt="2020-06-06T06:30:56.716" v="6" actId="1076"/>
          <ac:spMkLst>
            <pc:docMk/>
            <pc:sldMk cId="2688610570" sldId="256"/>
            <ac:spMk id="33" creationId="{7ECED802-54EB-4733-A0F9-B0E850C4130F}"/>
          </ac:spMkLst>
        </pc:spChg>
        <pc:spChg chg="mod">
          <ac:chgData name="Paromita Sarkar" userId="S::paromita.sarkar@ril.com::449fa4b8-0d71-4096-985c-6de92d708407" providerId="AD" clId="Web-{D061B8B1-70AA-4BE4-BF24-424ED4718626}" dt="2020-06-06T06:31:06.763" v="8" actId="1076"/>
          <ac:spMkLst>
            <pc:docMk/>
            <pc:sldMk cId="2688610570" sldId="256"/>
            <ac:spMk id="35" creationId="{88FD9A0F-F278-463D-8751-E60A7755E912}"/>
          </ac:spMkLst>
        </pc:spChg>
        <pc:spChg chg="mod">
          <ac:chgData name="Paromita Sarkar" userId="S::paromita.sarkar@ril.com::449fa4b8-0d71-4096-985c-6de92d708407" providerId="AD" clId="Web-{D061B8B1-70AA-4BE4-BF24-424ED4718626}" dt="2020-06-06T06:31:55.294" v="23" actId="20577"/>
          <ac:spMkLst>
            <pc:docMk/>
            <pc:sldMk cId="2688610570" sldId="256"/>
            <ac:spMk id="37" creationId="{0640BA08-7233-4C35-9C29-82656E9E0D4E}"/>
          </ac:spMkLst>
        </pc:spChg>
        <pc:spChg chg="mod">
          <ac:chgData name="Paromita Sarkar" userId="S::paromita.sarkar@ril.com::449fa4b8-0d71-4096-985c-6de92d708407" providerId="AD" clId="Web-{D061B8B1-70AA-4BE4-BF24-424ED4718626}" dt="2020-06-06T06:31:58.497" v="25" actId="20577"/>
          <ac:spMkLst>
            <pc:docMk/>
            <pc:sldMk cId="2688610570" sldId="256"/>
            <ac:spMk id="38" creationId="{C6325882-FCDE-4983-B758-A0C182AE63F7}"/>
          </ac:spMkLst>
        </pc:spChg>
        <pc:spChg chg="mod">
          <ac:chgData name="Paromita Sarkar" userId="S::paromita.sarkar@ril.com::449fa4b8-0d71-4096-985c-6de92d708407" providerId="AD" clId="Web-{D061B8B1-70AA-4BE4-BF24-424ED4718626}" dt="2020-06-06T06:32:25.138" v="58" actId="20577"/>
          <ac:spMkLst>
            <pc:docMk/>
            <pc:sldMk cId="2688610570" sldId="256"/>
            <ac:spMk id="44" creationId="{BA6B1F2A-AB7A-42B5-A6BB-49D554B6DE5F}"/>
          </ac:spMkLst>
        </pc:spChg>
      </pc:sldChg>
    </pc:docChg>
  </pc:docChgLst>
  <pc:docChgLst>
    <pc:chgData name="Soma1 Halder" userId="S::soma1.halder@ril.com::601af266-7c9b-4876-8f49-9f825684bb0e" providerId="AD" clId="Web-{2195B00A-8A6C-4831-B1CB-56708970A18E}"/>
    <pc:docChg chg="modSld">
      <pc:chgData name="Soma1 Halder" userId="S::soma1.halder@ril.com::601af266-7c9b-4876-8f49-9f825684bb0e" providerId="AD" clId="Web-{2195B00A-8A6C-4831-B1CB-56708970A18E}" dt="2020-06-06T09:33:55.977" v="25" actId="20577"/>
      <pc:docMkLst>
        <pc:docMk/>
      </pc:docMkLst>
      <pc:sldChg chg="modSp">
        <pc:chgData name="Soma1 Halder" userId="S::soma1.halder@ril.com::601af266-7c9b-4876-8f49-9f825684bb0e" providerId="AD" clId="Web-{2195B00A-8A6C-4831-B1CB-56708970A18E}" dt="2020-06-06T09:33:55.977" v="25" actId="20577"/>
        <pc:sldMkLst>
          <pc:docMk/>
          <pc:sldMk cId="2688610570" sldId="256"/>
        </pc:sldMkLst>
        <pc:spChg chg="mod">
          <ac:chgData name="Soma1 Halder" userId="S::soma1.halder@ril.com::601af266-7c9b-4876-8f49-9f825684bb0e" providerId="AD" clId="Web-{2195B00A-8A6C-4831-B1CB-56708970A18E}" dt="2020-06-06T09:33:55.977" v="25" actId="20577"/>
          <ac:spMkLst>
            <pc:docMk/>
            <pc:sldMk cId="2688610570" sldId="256"/>
            <ac:spMk id="46" creationId="{B8BAD045-6604-4112-9AE3-FFDA1EC0D333}"/>
          </ac:spMkLst>
        </pc:spChg>
      </pc:sldChg>
    </pc:docChg>
  </pc:docChgLst>
  <pc:docChgLst>
    <pc:chgData name="Paromita Sarkar" userId="S::paromita.sarkar@ril.com::449fa4b8-0d71-4096-985c-6de92d708407" providerId="AD" clId="Web-{C44CFE45-17C8-4042-A526-029D429D3B7F}"/>
    <pc:docChg chg="modSld">
      <pc:chgData name="Paromita Sarkar" userId="S::paromita.sarkar@ril.com::449fa4b8-0d71-4096-985c-6de92d708407" providerId="AD" clId="Web-{C44CFE45-17C8-4042-A526-029D429D3B7F}" dt="2020-06-06T04:53:04.994" v="5" actId="1076"/>
      <pc:docMkLst>
        <pc:docMk/>
      </pc:docMkLst>
      <pc:sldChg chg="modSp">
        <pc:chgData name="Paromita Sarkar" userId="S::paromita.sarkar@ril.com::449fa4b8-0d71-4096-985c-6de92d708407" providerId="AD" clId="Web-{C44CFE45-17C8-4042-A526-029D429D3B7F}" dt="2020-06-06T04:53:04.994" v="5" actId="1076"/>
        <pc:sldMkLst>
          <pc:docMk/>
          <pc:sldMk cId="2688610570" sldId="256"/>
        </pc:sldMkLst>
        <pc:spChg chg="mod">
          <ac:chgData name="Paromita Sarkar" userId="S::paromita.sarkar@ril.com::449fa4b8-0d71-4096-985c-6de92d708407" providerId="AD" clId="Web-{C44CFE45-17C8-4042-A526-029D429D3B7F}" dt="2020-06-06T04:51:32.010" v="0" actId="1076"/>
          <ac:spMkLst>
            <pc:docMk/>
            <pc:sldMk cId="2688610570" sldId="256"/>
            <ac:spMk id="51" creationId="{AD0F5594-B201-48A9-B373-180D74C2F33B}"/>
          </ac:spMkLst>
        </pc:spChg>
        <pc:spChg chg="mod">
          <ac:chgData name="Paromita Sarkar" userId="S::paromita.sarkar@ril.com::449fa4b8-0d71-4096-985c-6de92d708407" providerId="AD" clId="Web-{C44CFE45-17C8-4042-A526-029D429D3B7F}" dt="2020-06-06T04:51:37.541" v="2" actId="1076"/>
          <ac:spMkLst>
            <pc:docMk/>
            <pc:sldMk cId="2688610570" sldId="256"/>
            <ac:spMk id="52" creationId="{901F2F5A-FBDA-4EAE-A192-13D3347433DB}"/>
          </ac:spMkLst>
        </pc:spChg>
        <pc:spChg chg="mod">
          <ac:chgData name="Paromita Sarkar" userId="S::paromita.sarkar@ril.com::449fa4b8-0d71-4096-985c-6de92d708407" providerId="AD" clId="Web-{C44CFE45-17C8-4042-A526-029D429D3B7F}" dt="2020-06-06T04:52:57.010" v="4" actId="1076"/>
          <ac:spMkLst>
            <pc:docMk/>
            <pc:sldMk cId="2688610570" sldId="256"/>
            <ac:spMk id="53" creationId="{D05F78C8-AF26-41EC-A9BB-1EABFB77E514}"/>
          </ac:spMkLst>
        </pc:spChg>
        <pc:spChg chg="mod">
          <ac:chgData name="Paromita Sarkar" userId="S::paromita.sarkar@ril.com::449fa4b8-0d71-4096-985c-6de92d708407" providerId="AD" clId="Web-{C44CFE45-17C8-4042-A526-029D429D3B7F}" dt="2020-06-06T04:53:04.994" v="5" actId="1076"/>
          <ac:spMkLst>
            <pc:docMk/>
            <pc:sldMk cId="2688610570" sldId="256"/>
            <ac:spMk id="54" creationId="{33BB9277-F154-4616-8C60-1A60B7BFA2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7755-AF2A-4915-8A81-58489C272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7A77F-6279-4F0B-888B-F1BD8EFC3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CD79E-D179-4BEC-B071-9DCD92B9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077C-2FB3-4C04-BEA7-C8AEFE6C719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49B1-0856-436A-B0A1-4C76A1AB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05151-39A4-4FDF-BA3E-A2429CE2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8B41-B6C4-4E08-9AC1-C807C7C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3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8FA1-5BC8-457D-BF5E-07355AD6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22A82-6B7B-4872-A1FF-C125D45B7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597D-B19F-47C0-8920-8980AF90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077C-2FB3-4C04-BEA7-C8AEFE6C719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64EC3-F82A-4A14-9850-BE51D21F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E4E47-EC59-4766-8ACD-BEB5F5EA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8B41-B6C4-4E08-9AC1-C807C7C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0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9A5C8-BC98-4470-9EEF-660DA74E5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24990-DF52-40D3-ABF0-0BB92DFBF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D36E5-42E0-4743-9C75-E566F901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077C-2FB3-4C04-BEA7-C8AEFE6C719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A3BC6-1E28-450A-9A8D-BE2C28C5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67E3B-E40E-49C7-BF61-22D51DCE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8B41-B6C4-4E08-9AC1-C807C7C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8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3940-FE08-496C-856D-1CE2676D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51EE-ADD0-47F3-AB2E-BDD1FC07C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26425-E741-4047-BD9D-853C2F98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077C-2FB3-4C04-BEA7-C8AEFE6C719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077A3-468A-48B9-90DB-4F7E6F33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4F373-090C-49F7-B5D9-6263D1F9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8B41-B6C4-4E08-9AC1-C807C7C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32DB-4593-4D26-AF49-71BA010FB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386A0-E09E-40E1-895A-16F13A755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70CD8-3EB3-4CA2-B35F-780CC184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077C-2FB3-4C04-BEA7-C8AEFE6C719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DC8C5-668B-4826-BE2E-C40004FA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CB57E-39EA-41EE-B3F6-F21E4765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8B41-B6C4-4E08-9AC1-C807C7C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1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E729-64AC-4561-82F5-2E360055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AE62-92BE-4BFD-8D95-F8DE3CBE0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98A69-B20E-4373-A54D-F3BBE8653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A475B-249C-4966-9503-F77B7C14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077C-2FB3-4C04-BEA7-C8AEFE6C719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68D1D-17D5-4D3D-B65E-32E8092B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11A22-DB18-4792-800D-32F391C7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8B41-B6C4-4E08-9AC1-C807C7C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2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2BD5-A1E0-4669-94A2-072196F3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999B9-83CB-4E5A-9C6D-35124C0CA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5D74C-0AD1-4582-8164-95D48A746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0ECE4-B2DC-4329-9B2F-FA237BAB5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D2888-8510-4243-A7FE-098CCE03B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7C850-C8E9-4B6C-9429-6B8FD365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077C-2FB3-4C04-BEA7-C8AEFE6C719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D7EC3-ABA0-4F76-9696-EC7042F6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7365F-D4BC-4401-BBFC-185974C1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8B41-B6C4-4E08-9AC1-C807C7C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8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8BE1-8FA9-436C-A8C4-9608FD6E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70A19-F631-4190-BDAC-C661CF13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077C-2FB3-4C04-BEA7-C8AEFE6C719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515BC-DA94-4047-9468-795D8315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6B8C4-2FC4-4B3E-8E0C-8390BEA3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8B41-B6C4-4E08-9AC1-C807C7C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6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DF060-2DFA-4962-BA61-F7FE7FB2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077C-2FB3-4C04-BEA7-C8AEFE6C719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47F06-0D24-4FD6-8460-D929EB92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3E3E8-6AAD-4367-AE9C-D915FA49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8B41-B6C4-4E08-9AC1-C807C7C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4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CD6B-2E74-4E25-BE39-7909BAE3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0901-9091-4149-98A3-70F8EF466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F4890-4277-4F62-8CEE-355A36B39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7DAB8-C405-4F4F-834A-E5995617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077C-2FB3-4C04-BEA7-C8AEFE6C719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9E6F6-5B79-4568-AD26-D8BBCEF4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BC983-FCB1-43B2-9E48-3E2D2A35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8B41-B6C4-4E08-9AC1-C807C7C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9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FB2B-59BD-4A8B-8D19-2DECD99D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731B2-8300-4D85-BFCE-E9584BD1E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EA5A8-B268-493B-9876-C59CE5891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59D45-AE1D-4287-82CD-0FB1E036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077C-2FB3-4C04-BEA7-C8AEFE6C719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381FD-8F2D-47C3-BDE7-E3BFA767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3F68A-4DEF-480D-991D-38BC3AFC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8B41-B6C4-4E08-9AC1-C807C7C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8BCB4-9380-42C7-B0E3-48B33FA8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6AEE5-34A7-4F15-845C-D566834B9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F8B57-C182-4DFF-A074-5E268D90D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9077C-2FB3-4C04-BEA7-C8AEFE6C719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075BB-8068-4B22-B411-6AC871C5A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26271-7A06-4E3E-9B55-4BD369DD4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68B41-B6C4-4E08-9AC1-C807C7C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31A67CA-E55D-437F-A7D3-8DC71024766D}"/>
              </a:ext>
            </a:extLst>
          </p:cNvPr>
          <p:cNvGrpSpPr/>
          <p:nvPr/>
        </p:nvGrpSpPr>
        <p:grpSpPr>
          <a:xfrm>
            <a:off x="689316" y="1983550"/>
            <a:ext cx="10578905" cy="342314"/>
            <a:chOff x="731520" y="1083212"/>
            <a:chExt cx="10578905" cy="34231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CCC4E8E-F8B7-404A-BDFA-12791E00675F}"/>
                </a:ext>
              </a:extLst>
            </p:cNvPr>
            <p:cNvCxnSpPr/>
            <p:nvPr/>
          </p:nvCxnSpPr>
          <p:spPr>
            <a:xfrm>
              <a:off x="731520" y="1237957"/>
              <a:ext cx="10578905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7582AA9-E75A-49C2-9E87-8DA61974AEB4}"/>
                </a:ext>
              </a:extLst>
            </p:cNvPr>
            <p:cNvCxnSpPr/>
            <p:nvPr/>
          </p:nvCxnSpPr>
          <p:spPr>
            <a:xfrm>
              <a:off x="858132" y="1083212"/>
              <a:ext cx="0" cy="3376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58E43-CE50-4B13-B12D-60C983923AFC}"/>
                </a:ext>
              </a:extLst>
            </p:cNvPr>
            <p:cNvCxnSpPr/>
            <p:nvPr/>
          </p:nvCxnSpPr>
          <p:spPr>
            <a:xfrm>
              <a:off x="3554439" y="1083212"/>
              <a:ext cx="0" cy="3376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594D49-6CD4-4A2E-AF3A-CA4348927C9C}"/>
                </a:ext>
              </a:extLst>
            </p:cNvPr>
            <p:cNvCxnSpPr/>
            <p:nvPr/>
          </p:nvCxnSpPr>
          <p:spPr>
            <a:xfrm>
              <a:off x="6100692" y="1087901"/>
              <a:ext cx="0" cy="3376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5BE8964-B79C-4635-84A3-C2FC370A08BA}"/>
                </a:ext>
              </a:extLst>
            </p:cNvPr>
            <p:cNvCxnSpPr/>
            <p:nvPr/>
          </p:nvCxnSpPr>
          <p:spPr>
            <a:xfrm>
              <a:off x="8651634" y="1083212"/>
              <a:ext cx="0" cy="3376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0408F4D-00A5-490E-AD8C-03EFC0E1D500}"/>
                </a:ext>
              </a:extLst>
            </p:cNvPr>
            <p:cNvCxnSpPr>
              <a:cxnSpLocks/>
            </p:cNvCxnSpPr>
            <p:nvPr/>
          </p:nvCxnSpPr>
          <p:spPr>
            <a:xfrm>
              <a:off x="10483084" y="1087460"/>
              <a:ext cx="0" cy="3376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335E7DF-8A70-4DE7-B320-71DFCDA9EFAC}"/>
              </a:ext>
            </a:extLst>
          </p:cNvPr>
          <p:cNvGrpSpPr/>
          <p:nvPr/>
        </p:nvGrpSpPr>
        <p:grpSpPr>
          <a:xfrm>
            <a:off x="693056" y="1319576"/>
            <a:ext cx="9826300" cy="393763"/>
            <a:chOff x="693056" y="1203464"/>
            <a:chExt cx="9826300" cy="39376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AED9F40-CB08-4A77-8E73-8EA47AF9AF38}"/>
                </a:ext>
              </a:extLst>
            </p:cNvPr>
            <p:cNvSpPr/>
            <p:nvPr/>
          </p:nvSpPr>
          <p:spPr>
            <a:xfrm rot="8162911">
              <a:off x="693056" y="1330136"/>
              <a:ext cx="245743" cy="2670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5731451-EEA0-41E8-8868-03AB4C3A2ECA}"/>
                </a:ext>
              </a:extLst>
            </p:cNvPr>
            <p:cNvSpPr/>
            <p:nvPr/>
          </p:nvSpPr>
          <p:spPr>
            <a:xfrm rot="8162911">
              <a:off x="3422268" y="1284373"/>
              <a:ext cx="245743" cy="2670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17E4DFC-BD77-440E-991F-C6E1FEB0EE77}"/>
                </a:ext>
              </a:extLst>
            </p:cNvPr>
            <p:cNvSpPr/>
            <p:nvPr/>
          </p:nvSpPr>
          <p:spPr>
            <a:xfrm rot="8162911">
              <a:off x="8628842" y="1232989"/>
              <a:ext cx="245743" cy="2670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F3C177E-EC8B-4022-B6B4-7807F9385AFB}"/>
                </a:ext>
              </a:extLst>
            </p:cNvPr>
            <p:cNvSpPr/>
            <p:nvPr/>
          </p:nvSpPr>
          <p:spPr>
            <a:xfrm rot="8162911">
              <a:off x="10273613" y="1203464"/>
              <a:ext cx="245743" cy="2670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C3BB1B8-0191-41DA-AEAD-F98655304F00}"/>
                </a:ext>
              </a:extLst>
            </p:cNvPr>
            <p:cNvSpPr/>
            <p:nvPr/>
          </p:nvSpPr>
          <p:spPr>
            <a:xfrm rot="5400000">
              <a:off x="5973128" y="1229254"/>
              <a:ext cx="245743" cy="26709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9B586442-4A3C-4FEC-82AD-26CB10D9D9B6}"/>
              </a:ext>
            </a:extLst>
          </p:cNvPr>
          <p:cNvSpPr/>
          <p:nvPr/>
        </p:nvSpPr>
        <p:spPr>
          <a:xfrm>
            <a:off x="536745" y="2425999"/>
            <a:ext cx="647116" cy="31418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ECED802-54EB-4733-A0F9-B0E850C4130F}"/>
              </a:ext>
            </a:extLst>
          </p:cNvPr>
          <p:cNvSpPr/>
          <p:nvPr/>
        </p:nvSpPr>
        <p:spPr>
          <a:xfrm>
            <a:off x="3167522" y="2425999"/>
            <a:ext cx="647116" cy="31418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Q3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8FD9A0F-F278-463D-8751-E60A7755E912}"/>
              </a:ext>
            </a:extLst>
          </p:cNvPr>
          <p:cNvSpPr/>
          <p:nvPr/>
        </p:nvSpPr>
        <p:spPr>
          <a:xfrm>
            <a:off x="5732594" y="2436807"/>
            <a:ext cx="647116" cy="3141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640BA08-7233-4C35-9C29-82656E9E0D4E}"/>
              </a:ext>
            </a:extLst>
          </p:cNvPr>
          <p:cNvSpPr/>
          <p:nvPr/>
        </p:nvSpPr>
        <p:spPr>
          <a:xfrm>
            <a:off x="8275019" y="2450983"/>
            <a:ext cx="647116" cy="3141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H2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6325882-FCDE-4983-B758-A0C182AE63F7}"/>
              </a:ext>
            </a:extLst>
          </p:cNvPr>
          <p:cNvSpPr/>
          <p:nvPr/>
        </p:nvSpPr>
        <p:spPr>
          <a:xfrm>
            <a:off x="10117322" y="2463475"/>
            <a:ext cx="647116" cy="3141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Y1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FA997D-9B78-4F7B-9B5C-B2DE53EEAFEF}"/>
              </a:ext>
            </a:extLst>
          </p:cNvPr>
          <p:cNvSpPr txBox="1"/>
          <p:nvPr/>
        </p:nvSpPr>
        <p:spPr>
          <a:xfrm>
            <a:off x="422484" y="162232"/>
            <a:ext cx="21237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COVID Testing, Contamination Zone and Hospital Database Realtime Integration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016669-FC9E-4295-B9B1-C102711F654A}"/>
              </a:ext>
            </a:extLst>
          </p:cNvPr>
          <p:cNvSpPr txBox="1"/>
          <p:nvPr/>
        </p:nvSpPr>
        <p:spPr>
          <a:xfrm>
            <a:off x="3167522" y="373002"/>
            <a:ext cx="1819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E06582-1F3C-43B8-B884-E963F6A598C5}"/>
              </a:ext>
            </a:extLst>
          </p:cNvPr>
          <p:cNvSpPr txBox="1"/>
          <p:nvPr/>
        </p:nvSpPr>
        <p:spPr>
          <a:xfrm>
            <a:off x="3027932" y="162232"/>
            <a:ext cx="2018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Integration with online system for daily bed occupancy status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13B1F1-E9C1-48FD-B99C-BEDE3FFE756F}"/>
              </a:ext>
            </a:extLst>
          </p:cNvPr>
          <p:cNvSpPr txBox="1"/>
          <p:nvPr/>
        </p:nvSpPr>
        <p:spPr>
          <a:xfrm>
            <a:off x="5220500" y="192085"/>
            <a:ext cx="215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Intelligent</a:t>
            </a:r>
            <a:r>
              <a:rPr lang="en-US"/>
              <a:t> </a:t>
            </a:r>
            <a:r>
              <a:rPr lang="en-US" b="1"/>
              <a:t>Resource Predictor v1.0</a:t>
            </a:r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6C2600-A14C-4428-89F4-86D3D6FB2CDE}"/>
              </a:ext>
            </a:extLst>
          </p:cNvPr>
          <p:cNvSpPr txBox="1"/>
          <p:nvPr/>
        </p:nvSpPr>
        <p:spPr>
          <a:xfrm>
            <a:off x="7742668" y="175066"/>
            <a:ext cx="21509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Integration with online system for Care Infra(PPE Kits, Medicine and related Logistics, Food Delivery etc.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6B1F2A-AB7A-42B5-A6BB-49D554B6DE5F}"/>
              </a:ext>
            </a:extLst>
          </p:cNvPr>
          <p:cNvSpPr txBox="1"/>
          <p:nvPr/>
        </p:nvSpPr>
        <p:spPr>
          <a:xfrm>
            <a:off x="9896846" y="152965"/>
            <a:ext cx="215097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/>
              <a:t>Intelligent</a:t>
            </a:r>
            <a:r>
              <a:rPr lang="en-US"/>
              <a:t> </a:t>
            </a:r>
            <a:r>
              <a:rPr lang="en-US" b="1"/>
              <a:t>Resource Predictor v2.0</a:t>
            </a:r>
            <a:endParaRPr lang="en-US" b="1">
              <a:cs typeface="Calibri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31A546-87B3-48BF-8335-82C6A555AA3A}"/>
              </a:ext>
            </a:extLst>
          </p:cNvPr>
          <p:cNvGrpSpPr/>
          <p:nvPr/>
        </p:nvGrpSpPr>
        <p:grpSpPr>
          <a:xfrm>
            <a:off x="378706" y="3363791"/>
            <a:ext cx="11372055" cy="2618592"/>
            <a:chOff x="339407" y="3363790"/>
            <a:chExt cx="11372055" cy="261859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3E0E44C-59B2-4B48-AF49-ADB11E5F6579}"/>
                </a:ext>
              </a:extLst>
            </p:cNvPr>
            <p:cNvGrpSpPr/>
            <p:nvPr/>
          </p:nvGrpSpPr>
          <p:grpSpPr>
            <a:xfrm>
              <a:off x="364428" y="3363790"/>
              <a:ext cx="11347034" cy="414798"/>
              <a:chOff x="422484" y="3291220"/>
              <a:chExt cx="11347034" cy="414798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95DAA02-C6C8-40F5-84F7-DEE119BA05FE}"/>
                  </a:ext>
                </a:extLst>
              </p:cNvPr>
              <p:cNvSpPr/>
              <p:nvPr/>
            </p:nvSpPr>
            <p:spPr>
              <a:xfrm>
                <a:off x="422484" y="3294743"/>
                <a:ext cx="2656685" cy="401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Predictive Analytics for Count of Patients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8BAD045-6604-4112-9AE3-FFDA1EC0D333}"/>
                  </a:ext>
                </a:extLst>
              </p:cNvPr>
              <p:cNvSpPr/>
              <p:nvPr/>
            </p:nvSpPr>
            <p:spPr>
              <a:xfrm>
                <a:off x="3293617" y="3294875"/>
                <a:ext cx="2656685" cy="4011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cs typeface="Calibri"/>
                  </a:rPr>
                  <a:t>Integration with data sources that are updated daily</a:t>
                </a:r>
                <a:endParaRPr lang="en-US" sz="1600" dirty="0" err="1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3792EFA-646C-48FC-9620-98ED81F254AC}"/>
                  </a:ext>
                </a:extLst>
              </p:cNvPr>
              <p:cNvSpPr/>
              <p:nvPr/>
            </p:nvSpPr>
            <p:spPr>
              <a:xfrm>
                <a:off x="6195813" y="3291220"/>
                <a:ext cx="2656685" cy="4011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cs typeface="Calibri"/>
                  </a:rPr>
                  <a:t>Dissemination of resultant statistics to concerned authorities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DA9329C-A430-4FF7-BADF-2F485187E4A5}"/>
                  </a:ext>
                </a:extLst>
              </p:cNvPr>
              <p:cNvSpPr/>
              <p:nvPr/>
            </p:nvSpPr>
            <p:spPr>
              <a:xfrm>
                <a:off x="9112833" y="3304840"/>
                <a:ext cx="2656685" cy="4011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cs typeface="Calibri"/>
                  </a:rPr>
                  <a:t>Solution available as an application for use</a:t>
                </a:r>
                <a:endParaRPr lang="en-US" sz="140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48ECB8A-C41C-4D42-A8C5-9ACC9C919388}"/>
                </a:ext>
              </a:extLst>
            </p:cNvPr>
            <p:cNvGrpSpPr/>
            <p:nvPr/>
          </p:nvGrpSpPr>
          <p:grpSpPr>
            <a:xfrm>
              <a:off x="339407" y="4085341"/>
              <a:ext cx="11372017" cy="425789"/>
              <a:chOff x="434976" y="3280229"/>
              <a:chExt cx="11372017" cy="425789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D0F5594-B201-48A9-B373-180D74C2F33B}"/>
                  </a:ext>
                </a:extLst>
              </p:cNvPr>
              <p:cNvSpPr/>
              <p:nvPr/>
            </p:nvSpPr>
            <p:spPr>
              <a:xfrm>
                <a:off x="434976" y="3280229"/>
                <a:ext cx="2656685" cy="401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b="1">
                  <a:solidFill>
                    <a:schemeClr val="tx1"/>
                  </a:solidFill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</a:rPr>
                  <a:t>Predictive Analytics for requirement of hospital beds</a:t>
                </a:r>
              </a:p>
              <a:p>
                <a:pPr algn="ctr"/>
                <a:endParaRPr lang="en-US" b="1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01F2F5A-FBDA-4EAE-A192-13D3347433DB}"/>
                  </a:ext>
                </a:extLst>
              </p:cNvPr>
              <p:cNvSpPr/>
              <p:nvPr/>
            </p:nvSpPr>
            <p:spPr>
              <a:xfrm>
                <a:off x="3331092" y="3294875"/>
                <a:ext cx="2656685" cy="4011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cs typeface="Calibri"/>
                  </a:rPr>
                  <a:t>Integration with data sources that are updated daily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05F78C8-AF26-41EC-A9BB-1EABFB77E514}"/>
                  </a:ext>
                </a:extLst>
              </p:cNvPr>
              <p:cNvSpPr/>
              <p:nvPr/>
            </p:nvSpPr>
            <p:spPr>
              <a:xfrm>
                <a:off x="6220797" y="3291220"/>
                <a:ext cx="2656685" cy="4011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ea typeface="+mn-lt"/>
                    <a:cs typeface="+mn-lt"/>
                  </a:rPr>
                  <a:t>Dissemination of resultant statistics to concerned authorities</a:t>
                </a:r>
                <a:endParaRPr lang="en-US" sz="120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3BB9277-F154-4616-8C60-1A60B7BFA253}"/>
                  </a:ext>
                </a:extLst>
              </p:cNvPr>
              <p:cNvSpPr/>
              <p:nvPr/>
            </p:nvSpPr>
            <p:spPr>
              <a:xfrm>
                <a:off x="9150308" y="3304840"/>
                <a:ext cx="2656685" cy="4011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ea typeface="+mn-lt"/>
                    <a:cs typeface="+mn-lt"/>
                  </a:rPr>
                  <a:t>Solution available as an application for use</a:t>
                </a:r>
                <a:endParaRPr lang="en-US" sz="140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761AF5B-7D49-4705-9C6B-07D93B1EB8A1}"/>
                </a:ext>
              </a:extLst>
            </p:cNvPr>
            <p:cNvGrpSpPr/>
            <p:nvPr/>
          </p:nvGrpSpPr>
          <p:grpSpPr>
            <a:xfrm>
              <a:off x="364426" y="4842494"/>
              <a:ext cx="11347034" cy="542305"/>
              <a:chOff x="422484" y="3291220"/>
              <a:chExt cx="11347034" cy="542305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2895AC9-F1B0-42BB-8DDB-4D63DB1E76C9}"/>
                  </a:ext>
                </a:extLst>
              </p:cNvPr>
              <p:cNvSpPr/>
              <p:nvPr/>
            </p:nvSpPr>
            <p:spPr>
              <a:xfrm>
                <a:off x="422484" y="3294742"/>
                <a:ext cx="2656685" cy="53878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>
                    <a:solidFill>
                      <a:schemeClr val="tx1"/>
                    </a:solidFill>
                  </a:rPr>
                  <a:t>Inclusion of other parameters in determining count of cases requiring hospitalization</a:t>
                </a:r>
                <a:r>
                  <a:rPr lang="en-US" sz="1200" b="1"/>
                  <a:t> 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AC95BAF-5B5D-4B02-B3FB-DA71582D3517}"/>
                  </a:ext>
                </a:extLst>
              </p:cNvPr>
              <p:cNvSpPr/>
              <p:nvPr/>
            </p:nvSpPr>
            <p:spPr>
              <a:xfrm>
                <a:off x="3293617" y="3294875"/>
                <a:ext cx="2656685" cy="4011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ea typeface="+mn-lt"/>
                    <a:cs typeface="+mn-lt"/>
                  </a:rPr>
                  <a:t>Integration with data sources that are updated daily</a:t>
                </a:r>
                <a:endParaRPr lang="en-US" sz="14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A58074D-2E66-4794-9236-B3BFE2D7D825}"/>
                  </a:ext>
                </a:extLst>
              </p:cNvPr>
              <p:cNvSpPr/>
              <p:nvPr/>
            </p:nvSpPr>
            <p:spPr>
              <a:xfrm>
                <a:off x="6195813" y="3291220"/>
                <a:ext cx="2656685" cy="4011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ea typeface="+mn-lt"/>
                    <a:cs typeface="+mn-lt"/>
                  </a:rPr>
                  <a:t>Dissemination of resultant statistics to concerned authorities</a:t>
                </a:r>
                <a:endParaRPr lang="en-US" sz="1200">
                  <a:cs typeface="Calibri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29C1BF9-464F-4CA0-BAEF-8940C075AA39}"/>
                  </a:ext>
                </a:extLst>
              </p:cNvPr>
              <p:cNvSpPr/>
              <p:nvPr/>
            </p:nvSpPr>
            <p:spPr>
              <a:xfrm>
                <a:off x="9112833" y="3304840"/>
                <a:ext cx="2656685" cy="4011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cs typeface="Calibri"/>
                  </a:rPr>
                  <a:t>Solution available as an application for use</a:t>
                </a:r>
                <a:endParaRPr lang="en-US" sz="140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814EE7E-5487-4D00-A3C7-3E49F8BE85B8}"/>
                </a:ext>
              </a:extLst>
            </p:cNvPr>
            <p:cNvGrpSpPr/>
            <p:nvPr/>
          </p:nvGrpSpPr>
          <p:grpSpPr>
            <a:xfrm>
              <a:off x="352057" y="5567584"/>
              <a:ext cx="11347034" cy="414798"/>
              <a:chOff x="422484" y="3291220"/>
              <a:chExt cx="11347034" cy="414798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A03A2AA-73DF-4704-953A-0524A6571CE1}"/>
                  </a:ext>
                </a:extLst>
              </p:cNvPr>
              <p:cNvSpPr/>
              <p:nvPr/>
            </p:nvSpPr>
            <p:spPr>
              <a:xfrm>
                <a:off x="422484" y="3294743"/>
                <a:ext cx="2656685" cy="401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>
                    <a:solidFill>
                      <a:schemeClr val="tx1"/>
                    </a:solidFill>
                  </a:rPr>
                  <a:t>Forecast of requirement of other care facilities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D0B7DF0-6071-4F3B-A53B-1044382DEB05}"/>
                  </a:ext>
                </a:extLst>
              </p:cNvPr>
              <p:cNvSpPr/>
              <p:nvPr/>
            </p:nvSpPr>
            <p:spPr>
              <a:xfrm>
                <a:off x="3293617" y="3294875"/>
                <a:ext cx="2656685" cy="4011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ea typeface="+mn-lt"/>
                    <a:cs typeface="+mn-lt"/>
                  </a:rPr>
                  <a:t>Integration with data sources that are updated daily</a:t>
                </a:r>
                <a:endParaRPr lang="en-US">
                  <a:cs typeface="Calibri" panose="020F0502020204030204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5B0706A-FACB-4A27-AD72-91BC9F2EC95D}"/>
                  </a:ext>
                </a:extLst>
              </p:cNvPr>
              <p:cNvSpPr/>
              <p:nvPr/>
            </p:nvSpPr>
            <p:spPr>
              <a:xfrm>
                <a:off x="6195813" y="3291220"/>
                <a:ext cx="2656685" cy="4011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ea typeface="+mn-lt"/>
                    <a:cs typeface="+mn-lt"/>
                  </a:rPr>
                  <a:t>Dissemination of resultant statistics to concerned authorities</a:t>
                </a:r>
                <a:endParaRPr lang="en-US" sz="1200">
                  <a:cs typeface="Calibri" panose="020F0502020204030204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CB4D490-7265-4F28-9A17-1CC58689A10C}"/>
                  </a:ext>
                </a:extLst>
              </p:cNvPr>
              <p:cNvSpPr/>
              <p:nvPr/>
            </p:nvSpPr>
            <p:spPr>
              <a:xfrm>
                <a:off x="9112833" y="3304840"/>
                <a:ext cx="2656685" cy="4011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cs typeface="Calibri"/>
                  </a:rPr>
                  <a:t>Solution available as an application for use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BC3363B-D320-406E-B712-F442FE742646}"/>
              </a:ext>
            </a:extLst>
          </p:cNvPr>
          <p:cNvSpPr txBox="1"/>
          <p:nvPr/>
        </p:nvSpPr>
        <p:spPr>
          <a:xfrm>
            <a:off x="8777209" y="6178915"/>
            <a:ext cx="3342806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Infusion of funding required at this stage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868397-4FD1-4A66-9F5E-BA4659D7F7AA}"/>
              </a:ext>
            </a:extLst>
          </p:cNvPr>
          <p:cNvCxnSpPr/>
          <p:nvPr/>
        </p:nvCxnSpPr>
        <p:spPr>
          <a:xfrm flipV="1">
            <a:off x="8985043" y="3409950"/>
            <a:ext cx="14990" cy="269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D00833-715C-477A-BBF6-99B4BF1544AD}"/>
              </a:ext>
            </a:extLst>
          </p:cNvPr>
          <p:cNvSpPr txBox="1"/>
          <p:nvPr/>
        </p:nvSpPr>
        <p:spPr>
          <a:xfrm>
            <a:off x="3241779" y="6164861"/>
            <a:ext cx="5366478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Low cost solution developed with Open Source tools, hence no requirement of funding</a:t>
            </a:r>
          </a:p>
        </p:txBody>
      </p:sp>
    </p:spTree>
    <p:extLst>
      <p:ext uri="{BB962C8B-B14F-4D97-AF65-F5344CB8AC3E}">
        <p14:creationId xmlns:p14="http://schemas.microsoft.com/office/powerpoint/2010/main" val="268861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FF309C10977A41A53D49363C3DFBFE" ma:contentTypeVersion="4" ma:contentTypeDescription="Create a new document." ma:contentTypeScope="" ma:versionID="41b8dc7c89d013aded50bab57b06fc7d">
  <xsd:schema xmlns:xsd="http://www.w3.org/2001/XMLSchema" xmlns:xs="http://www.w3.org/2001/XMLSchema" xmlns:p="http://schemas.microsoft.com/office/2006/metadata/properties" xmlns:ns2="fbd4a3ef-e391-45fd-87af-c4a47135f4f5" targetNamespace="http://schemas.microsoft.com/office/2006/metadata/properties" ma:root="true" ma:fieldsID="aa76e748b48eedd7eeadea08afe4e2e9" ns2:_="">
    <xsd:import namespace="fbd4a3ef-e391-45fd-87af-c4a47135f4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d4a3ef-e391-45fd-87af-c4a47135f4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9DF75A-4402-430B-9A55-54C83CF524A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AFA338A-3311-4D43-A9B0-F3B1986551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E1F539-791A-4E85-BA5D-B0B90A306C46}">
  <ds:schemaRefs>
    <ds:schemaRef ds:uri="fbd4a3ef-e391-45fd-87af-c4a47135f4f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revision>11</cp:revision>
  <dcterms:created xsi:type="dcterms:W3CDTF">2020-06-05T14:13:00Z</dcterms:created>
  <dcterms:modified xsi:type="dcterms:W3CDTF">2020-06-06T09:34:02Z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0x010100FCFF309C10977A41A53D49363C3DFBFE</vt:lpwstr>
  </property>
</Properties>
</file>