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Zhang" initials="JZ" lastIdx="0" clrIdx="0">
    <p:extLst>
      <p:ext uri="{19B8F6BF-5375-455C-9EA6-DF929625EA0E}">
        <p15:presenceInfo xmlns:p15="http://schemas.microsoft.com/office/powerpoint/2012/main" userId="1332cb36aaca06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16460-7395-4F57-BB10-F1E3929B3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0FD69C-F03D-4504-AAC2-F12B70351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46F37-EA32-429B-8B64-DC941A0E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A2EDA-F31F-46DF-B62C-4013FA70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33D76-A0B4-453B-B56F-F3754B42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7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DFD05-4900-4D5F-822E-9D0584D1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9722E0-CE8E-4EC2-9D3E-34B34A0E2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3B2F1-AEBA-4F25-818C-A5A39239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44DFB-BECB-4972-8B22-C46A8AE4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FD3A7-58BB-4EA6-ABE9-98E30BD3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D61DF5-F2CC-4381-BDE8-5156B105E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61628-275A-4A7E-842C-BEDFF6D4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55F13-632C-4E67-89C8-D846A713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45EDF-87C9-4701-9400-2E7E5DFA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6D5BE-8E35-4356-A005-DBAA2385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44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9B757-82A2-4FD1-9BB2-04B36F08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D7A9C-01F8-4A0E-AF92-47744787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14391-EE4B-41DD-B215-AFF7E1D8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9874C-AD64-4C8D-BD00-E5AE0B4A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65FDD-AA3A-40C4-926F-8022C557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4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47DDF-9756-4AB3-AC37-B8DC75FB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92A160-5323-4898-B29E-118483DC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2CF66-FBA0-4CC5-BC01-162A80E3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94022-0D52-4BD5-B2EA-31FB7FA0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239ED-05B3-4998-AFDF-98292B04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7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A995D-717F-4D8C-9739-01C6B985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6483B-D457-4587-AB8B-6E65B715F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BF4665-383B-4CED-831B-FBF7B2F3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3F0F9-CE5C-417B-AAE8-38B64824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D1E3F-2EF6-4A32-AAA2-354387A8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8D78E-2CB0-442E-820F-DE1995BA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0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9DD73-7B79-41E9-89DA-E955C966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4B3C4-25E6-4F93-95CA-14B7567E7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85CBE0-A113-4048-9EBE-33B8835FB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BA7C66-35C7-4ED7-9EAF-08508C3E4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6319C5-AE85-41D1-BA7B-8D6946BBC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1E673A-A4F8-4C9B-A742-6359BCF1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215A11-3923-4955-9514-03252831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3B6723-F2EE-4832-A19E-3060E114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64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14F87-A48C-428A-A9C0-4FBDCE35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BE2D5A-9653-4891-AFFD-95738FBE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6D0126-3A09-45F0-9DF6-7B1FAD0C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67E778-2C60-4E51-AEAB-1F7CAB2F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14C37B-924A-4122-852E-4BDE4D9A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2AFA0F-1D12-4F73-B9FC-050A2F17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B061AA-0444-4D36-8500-0B88D50C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B05EA-CF5D-4E2D-84AC-744D5F7A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E2FB5-DADC-4525-B280-F05AD596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5F7BA-44B3-4B48-96AC-0C23A9EFE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BA3EBA-4602-4E43-9D26-D4FD10FB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3E4F3-D7B0-4276-A427-0BAB9CA2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E308A-A2A3-4D6A-93F4-D35C0E32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6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05A91-0DC6-4226-A384-8124D302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5E181D-F244-441D-A294-CFBE506AD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9F602B-EE04-4694-BC25-AE1057043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B9FF3-DD0D-46FB-A0BC-E05A91A2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54839C-0EB7-4B3F-A230-ADB7A95C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6ED0F5-9C3D-4118-BB54-C814113C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01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0FCC3D-D939-4750-A434-D4EF057F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D7268A-5B8F-43B5-913A-76CDDE986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B256D-2707-4556-8C10-6380DB2BA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F0D5-1045-4633-85B5-7D3FA92E02C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7A094-3177-40CF-959A-48C3BF4F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A798F-F8BA-4B31-9B3F-247FD02F9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22DD-7E38-400F-9B59-44A71C34C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8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84204BE-59E6-4712-841C-5FE90A2DA14C}"/>
              </a:ext>
            </a:extLst>
          </p:cNvPr>
          <p:cNvSpPr/>
          <p:nvPr/>
        </p:nvSpPr>
        <p:spPr>
          <a:xfrm>
            <a:off x="1978431" y="1055717"/>
            <a:ext cx="1188718" cy="955963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Neue LT 65 Medium" panose="02000603020000020004" pitchFamily="2" charset="0"/>
              </a:rPr>
              <a:t>Clang</a:t>
            </a:r>
            <a:endParaRPr lang="zh-CN" altLang="en-US" dirty="0">
              <a:solidFill>
                <a:schemeClr val="tx1"/>
              </a:solidFill>
              <a:latin typeface="HelveticaNeue LT 65 Medium" panose="02000603020000020004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07ABCB-422E-44E5-986A-422F6594E495}"/>
              </a:ext>
            </a:extLst>
          </p:cNvPr>
          <p:cNvSpPr txBox="1"/>
          <p:nvPr/>
        </p:nvSpPr>
        <p:spPr>
          <a:xfrm>
            <a:off x="482140" y="1102732"/>
            <a:ext cx="109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HelveticaNeue LT 65 Medium" panose="02000603020000020004" pitchFamily="2" charset="0"/>
              </a:rPr>
              <a:t>C </a:t>
            </a:r>
          </a:p>
          <a:p>
            <a:pPr algn="ctr"/>
            <a:r>
              <a:rPr lang="en-US" altLang="zh-CN" dirty="0">
                <a:latin typeface="HelveticaNeue LT 65 Medium" panose="02000603020000020004" pitchFamily="2" charset="0"/>
              </a:rPr>
              <a:t>Obj-C</a:t>
            </a:r>
          </a:p>
          <a:p>
            <a:pPr algn="ctr"/>
            <a:r>
              <a:rPr lang="en-US" altLang="zh-CN" dirty="0">
                <a:latin typeface="HelveticaNeue LT 65 Medium" panose="02000603020000020004" pitchFamily="2" charset="0"/>
              </a:rPr>
              <a:t>C++</a:t>
            </a:r>
            <a:endParaRPr lang="zh-CN" altLang="en-US" dirty="0">
              <a:latin typeface="HelveticaNeue LT 65 Medium" panose="02000603020000020004" pitchFamily="2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7B76DD6-782A-4CC8-8111-5309830CD438}"/>
              </a:ext>
            </a:extLst>
          </p:cNvPr>
          <p:cNvCxnSpPr>
            <a:cxnSpLocks/>
          </p:cNvCxnSpPr>
          <p:nvPr/>
        </p:nvCxnSpPr>
        <p:spPr>
          <a:xfrm>
            <a:off x="1504604" y="1558274"/>
            <a:ext cx="473827" cy="220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022F08E-3F9E-40A9-80EF-7EAEDAF09BCF}"/>
              </a:ext>
            </a:extLst>
          </p:cNvPr>
          <p:cNvSpPr/>
          <p:nvPr/>
        </p:nvSpPr>
        <p:spPr>
          <a:xfrm>
            <a:off x="1978431" y="2563092"/>
            <a:ext cx="1206729" cy="955963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HelveticaNeue LT 65 Medium" panose="02000603020000020004" pitchFamily="2" charset="0"/>
              </a:rPr>
              <a:t>Gollvm</a:t>
            </a:r>
            <a:endParaRPr lang="zh-CN" altLang="en-US" dirty="0">
              <a:solidFill>
                <a:schemeClr val="tx1"/>
              </a:solidFill>
              <a:latin typeface="HelveticaNeue LT 65 Medium" panose="02000603020000020004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B34E48-DC48-4391-BDE0-1E6C97EFB406}"/>
              </a:ext>
            </a:extLst>
          </p:cNvPr>
          <p:cNvSpPr txBox="1"/>
          <p:nvPr/>
        </p:nvSpPr>
        <p:spPr>
          <a:xfrm>
            <a:off x="530634" y="2841018"/>
            <a:ext cx="108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HelveticaNeue LT 65 Medium" panose="02000603020000020004" pitchFamily="2" charset="0"/>
              </a:rPr>
              <a:t>Golang</a:t>
            </a:r>
            <a:endParaRPr lang="zh-CN" altLang="en-US" sz="2000" dirty="0">
              <a:latin typeface="HelveticaNeue LT 65 Medium" panose="02000603020000020004" pitchFamily="2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60C10E6-BD87-4797-809C-CE36ED38D74B}"/>
              </a:ext>
            </a:extLst>
          </p:cNvPr>
          <p:cNvCxnSpPr>
            <a:cxnSpLocks/>
          </p:cNvCxnSpPr>
          <p:nvPr/>
        </p:nvCxnSpPr>
        <p:spPr>
          <a:xfrm>
            <a:off x="1504604" y="3049532"/>
            <a:ext cx="473827" cy="123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AA59255-870F-491C-89BA-D8B5994256CA}"/>
              </a:ext>
            </a:extLst>
          </p:cNvPr>
          <p:cNvSpPr/>
          <p:nvPr/>
        </p:nvSpPr>
        <p:spPr>
          <a:xfrm>
            <a:off x="1978431" y="4069230"/>
            <a:ext cx="1188718" cy="955963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Neue LT 65 Medium" panose="02000603020000020004" pitchFamily="2" charset="0"/>
              </a:rPr>
              <a:t>Swift Frontend</a:t>
            </a:r>
            <a:endParaRPr lang="zh-CN" altLang="en-US" dirty="0">
              <a:solidFill>
                <a:schemeClr val="tx1"/>
              </a:solidFill>
              <a:latin typeface="HelveticaNeue LT 65 Medium" panose="02000603020000020004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7AB59-902D-4C42-B194-4CCD8FDBF423}"/>
              </a:ext>
            </a:extLst>
          </p:cNvPr>
          <p:cNvSpPr txBox="1"/>
          <p:nvPr/>
        </p:nvSpPr>
        <p:spPr>
          <a:xfrm>
            <a:off x="706578" y="4331307"/>
            <a:ext cx="109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HelveticaNeue LT 65 Medium" panose="02000603020000020004" pitchFamily="2" charset="0"/>
              </a:rPr>
              <a:t>Swift</a:t>
            </a:r>
            <a:endParaRPr lang="zh-CN" altLang="en-US" sz="2000" dirty="0">
              <a:latin typeface="HelveticaNeue LT 65 Medium" panose="02000603020000020004" pitchFamily="2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5F00619-7382-40F4-9BCC-D5386A9D1465}"/>
              </a:ext>
            </a:extLst>
          </p:cNvPr>
          <p:cNvCxnSpPr>
            <a:cxnSpLocks/>
          </p:cNvCxnSpPr>
          <p:nvPr/>
        </p:nvCxnSpPr>
        <p:spPr>
          <a:xfrm>
            <a:off x="1504604" y="4531362"/>
            <a:ext cx="473827" cy="123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203AA17-5DE4-43F5-BC4A-8554BB29800E}"/>
              </a:ext>
            </a:extLst>
          </p:cNvPr>
          <p:cNvSpPr/>
          <p:nvPr/>
        </p:nvSpPr>
        <p:spPr>
          <a:xfrm>
            <a:off x="530634" y="681644"/>
            <a:ext cx="2777830" cy="4738254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Neue LT 65 Medium" panose="02000603020000020004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8B0161-7EF6-420E-AFC6-6C5638F93E01}"/>
              </a:ext>
            </a:extLst>
          </p:cNvPr>
          <p:cNvSpPr txBox="1"/>
          <p:nvPr/>
        </p:nvSpPr>
        <p:spPr>
          <a:xfrm>
            <a:off x="1280159" y="5619953"/>
            <a:ext cx="149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HelveticaNeue LT 65 Medium" panose="02000603020000020004" pitchFamily="2" charset="0"/>
              </a:rPr>
              <a:t>Frontend</a:t>
            </a:r>
            <a:endParaRPr lang="zh-CN" altLang="en-US" sz="2000" dirty="0">
              <a:latin typeface="HelveticaNeue LT 65 Medium" panose="02000603020000020004" pitchFamily="2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18069D1-2699-4B72-96A2-04EAFC1B22CF}"/>
              </a:ext>
            </a:extLst>
          </p:cNvPr>
          <p:cNvCxnSpPr>
            <a:cxnSpLocks/>
          </p:cNvCxnSpPr>
          <p:nvPr/>
        </p:nvCxnSpPr>
        <p:spPr>
          <a:xfrm>
            <a:off x="3308465" y="3055228"/>
            <a:ext cx="473827" cy="123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1066444-04FA-44E1-ADD1-E278A4E3B00F}"/>
              </a:ext>
            </a:extLst>
          </p:cNvPr>
          <p:cNvSpPr txBox="1"/>
          <p:nvPr/>
        </p:nvSpPr>
        <p:spPr>
          <a:xfrm>
            <a:off x="3758738" y="2710832"/>
            <a:ext cx="87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HelveticaNeue LT 65 Medium" panose="02000603020000020004" pitchFamily="2" charset="0"/>
              </a:rPr>
              <a:t>LLVM IR</a:t>
            </a:r>
            <a:endParaRPr lang="zh-CN" altLang="en-US" sz="2000" dirty="0">
              <a:latin typeface="HelveticaNeue LT 65 Medium" panose="02000603020000020004" pitchFamily="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3287179-8D53-4157-ADD9-E91377232122}"/>
              </a:ext>
            </a:extLst>
          </p:cNvPr>
          <p:cNvSpPr/>
          <p:nvPr/>
        </p:nvSpPr>
        <p:spPr>
          <a:xfrm>
            <a:off x="5113022" y="2572789"/>
            <a:ext cx="1332114" cy="955963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Neue LT 65 Medium" panose="02000603020000020004" pitchFamily="2" charset="0"/>
              </a:rPr>
              <a:t>LLVM IR Optimizer</a:t>
            </a:r>
            <a:endParaRPr lang="zh-CN" altLang="en-US" dirty="0">
              <a:solidFill>
                <a:schemeClr val="tx1"/>
              </a:solidFill>
              <a:latin typeface="HelveticaNeue LT 65 Medium" panose="02000603020000020004" pitchFamily="2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B6C5AE7-937B-42B0-B4A7-865C8E5E9672}"/>
              </a:ext>
            </a:extLst>
          </p:cNvPr>
          <p:cNvCxnSpPr>
            <a:cxnSpLocks/>
          </p:cNvCxnSpPr>
          <p:nvPr/>
        </p:nvCxnSpPr>
        <p:spPr>
          <a:xfrm>
            <a:off x="4639195" y="3081948"/>
            <a:ext cx="473827" cy="123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D05CF14-218E-4B1E-9FAE-15589E5C8A26}"/>
              </a:ext>
            </a:extLst>
          </p:cNvPr>
          <p:cNvSpPr/>
          <p:nvPr/>
        </p:nvSpPr>
        <p:spPr>
          <a:xfrm>
            <a:off x="4904510" y="1824201"/>
            <a:ext cx="1745671" cy="2305986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Neue LT 65 Medium" panose="02000603020000020004" pitchFamily="2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CA6FD04-F9C0-41E4-B316-C4076B79D2BE}"/>
              </a:ext>
            </a:extLst>
          </p:cNvPr>
          <p:cNvSpPr txBox="1"/>
          <p:nvPr/>
        </p:nvSpPr>
        <p:spPr>
          <a:xfrm>
            <a:off x="5029199" y="4453632"/>
            <a:ext cx="1620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HelveticaNeue LT 65 Medium" panose="02000603020000020004" pitchFamily="2" charset="0"/>
              </a:rPr>
              <a:t>Middle-end</a:t>
            </a:r>
            <a:endParaRPr lang="zh-CN" altLang="en-US" sz="2000" dirty="0">
              <a:latin typeface="HelveticaNeue LT 65 Medium" panose="02000603020000020004" pitchFamily="2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837C18E-EFF3-4EC5-9DDD-6C50BD4CA9CD}"/>
              </a:ext>
            </a:extLst>
          </p:cNvPr>
          <p:cNvCxnSpPr>
            <a:cxnSpLocks/>
          </p:cNvCxnSpPr>
          <p:nvPr/>
        </p:nvCxnSpPr>
        <p:spPr>
          <a:xfrm>
            <a:off x="6429893" y="3086598"/>
            <a:ext cx="473827" cy="123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FC01EC3-E6DD-475D-A639-144B0F39F9FE}"/>
              </a:ext>
            </a:extLst>
          </p:cNvPr>
          <p:cNvSpPr/>
          <p:nvPr/>
        </p:nvSpPr>
        <p:spPr>
          <a:xfrm>
            <a:off x="9024854" y="1055717"/>
            <a:ext cx="1379912" cy="955963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Neue LT 65 Medium" panose="02000603020000020004" pitchFamily="2" charset="0"/>
              </a:rPr>
              <a:t>x86 backend</a:t>
            </a:r>
            <a:endParaRPr lang="zh-CN" altLang="en-US" dirty="0">
              <a:solidFill>
                <a:schemeClr val="tx1"/>
              </a:solidFill>
              <a:latin typeface="HelveticaNeue LT 65 Medium" panose="02000603020000020004" pitchFamily="2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B78C788-A8B3-4C5B-A9FC-582FBB6B053F}"/>
              </a:ext>
            </a:extLst>
          </p:cNvPr>
          <p:cNvCxnSpPr>
            <a:cxnSpLocks/>
          </p:cNvCxnSpPr>
          <p:nvPr/>
        </p:nvCxnSpPr>
        <p:spPr>
          <a:xfrm>
            <a:off x="10404766" y="1532461"/>
            <a:ext cx="473827" cy="123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6DF75CC-C4D9-42C8-9A5A-514F8B434826}"/>
              </a:ext>
            </a:extLst>
          </p:cNvPr>
          <p:cNvSpPr txBox="1"/>
          <p:nvPr/>
        </p:nvSpPr>
        <p:spPr>
          <a:xfrm>
            <a:off x="11011597" y="1314811"/>
            <a:ext cx="109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HelveticaNeue LT 65 Medium" panose="02000603020000020004" pitchFamily="2" charset="0"/>
              </a:rPr>
              <a:t>x86</a:t>
            </a:r>
            <a:endParaRPr lang="zh-CN" altLang="en-US" sz="2000" dirty="0">
              <a:latin typeface="HelveticaNeue LT 65 Medium" panose="02000603020000020004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A77C8CE-8EDA-458F-8566-09A6913F071C}"/>
              </a:ext>
            </a:extLst>
          </p:cNvPr>
          <p:cNvSpPr/>
          <p:nvPr/>
        </p:nvSpPr>
        <p:spPr>
          <a:xfrm>
            <a:off x="9024854" y="2603966"/>
            <a:ext cx="1379912" cy="955963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Neue LT 65 Medium" panose="02000603020000020004" pitchFamily="2" charset="0"/>
              </a:rPr>
              <a:t>RISC-V backend</a:t>
            </a:r>
            <a:endParaRPr lang="zh-CN" altLang="en-US" dirty="0">
              <a:solidFill>
                <a:schemeClr val="tx1"/>
              </a:solidFill>
              <a:latin typeface="HelveticaNeue LT 65 Medium" panose="02000603020000020004" pitchFamily="2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25B26FA-55D5-4422-B492-60FEA06A69A7}"/>
              </a:ext>
            </a:extLst>
          </p:cNvPr>
          <p:cNvCxnSpPr>
            <a:cxnSpLocks/>
          </p:cNvCxnSpPr>
          <p:nvPr/>
        </p:nvCxnSpPr>
        <p:spPr>
          <a:xfrm>
            <a:off x="10404766" y="3080710"/>
            <a:ext cx="473827" cy="123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E88A6E1-20D6-44AA-B307-B66F55FF35EE}"/>
              </a:ext>
            </a:extLst>
          </p:cNvPr>
          <p:cNvSpPr txBox="1"/>
          <p:nvPr/>
        </p:nvSpPr>
        <p:spPr>
          <a:xfrm>
            <a:off x="11011597" y="2863060"/>
            <a:ext cx="109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HelveticaNeue LT 65 Medium" panose="02000603020000020004" pitchFamily="2" charset="0"/>
              </a:rPr>
              <a:t>RISC-V</a:t>
            </a:r>
            <a:endParaRPr lang="zh-CN" altLang="en-US" sz="2000" dirty="0">
              <a:latin typeface="HelveticaNeue LT 65 Medium" panose="02000603020000020004" pitchFamily="2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3AC7CB7-9982-4ED0-A3A2-71FB3B20D4C3}"/>
              </a:ext>
            </a:extLst>
          </p:cNvPr>
          <p:cNvSpPr/>
          <p:nvPr/>
        </p:nvSpPr>
        <p:spPr>
          <a:xfrm>
            <a:off x="9024854" y="4150978"/>
            <a:ext cx="1379912" cy="955963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lveticaNeue LT 65 Medium" panose="02000603020000020004" pitchFamily="2" charset="0"/>
              </a:rPr>
              <a:t>ARM backend</a:t>
            </a:r>
            <a:endParaRPr lang="zh-CN" altLang="en-US" dirty="0">
              <a:solidFill>
                <a:schemeClr val="tx1"/>
              </a:solidFill>
              <a:latin typeface="HelveticaNeue LT 65 Medium" panose="02000603020000020004" pitchFamily="2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8D9472E-6C14-4CD1-8BE3-E37710144054}"/>
              </a:ext>
            </a:extLst>
          </p:cNvPr>
          <p:cNvCxnSpPr>
            <a:cxnSpLocks/>
          </p:cNvCxnSpPr>
          <p:nvPr/>
        </p:nvCxnSpPr>
        <p:spPr>
          <a:xfrm>
            <a:off x="10404766" y="4627722"/>
            <a:ext cx="473827" cy="123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1C2073A-1554-46C9-8397-4DC9390E26D2}"/>
              </a:ext>
            </a:extLst>
          </p:cNvPr>
          <p:cNvSpPr txBox="1"/>
          <p:nvPr/>
        </p:nvSpPr>
        <p:spPr>
          <a:xfrm>
            <a:off x="11011597" y="4410072"/>
            <a:ext cx="109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HelveticaNeue LT 65 Medium" panose="02000603020000020004" pitchFamily="2" charset="0"/>
              </a:rPr>
              <a:t>ARM</a:t>
            </a:r>
            <a:endParaRPr lang="zh-CN" altLang="en-US" sz="2000" dirty="0">
              <a:latin typeface="HelveticaNeue LT 65 Medium" panose="02000603020000020004" pitchFamily="2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CE6B9E1-E61F-4399-9BE2-B79CAB19154A}"/>
              </a:ext>
            </a:extLst>
          </p:cNvPr>
          <p:cNvSpPr/>
          <p:nvPr/>
        </p:nvSpPr>
        <p:spPr>
          <a:xfrm>
            <a:off x="8735984" y="718090"/>
            <a:ext cx="3372893" cy="4738254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Neue LT 65 Medium" panose="02000603020000020004" pitchFamily="2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B32F9CD-4BB8-440B-B3B2-9183BF327678}"/>
              </a:ext>
            </a:extLst>
          </p:cNvPr>
          <p:cNvSpPr txBox="1"/>
          <p:nvPr/>
        </p:nvSpPr>
        <p:spPr>
          <a:xfrm>
            <a:off x="9903228" y="5590749"/>
            <a:ext cx="149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HelveticaNeue LT 65 Medium" panose="02000603020000020004" pitchFamily="2" charset="0"/>
              </a:rPr>
              <a:t>Backend</a:t>
            </a:r>
            <a:endParaRPr lang="zh-CN" altLang="en-US" sz="2000" dirty="0">
              <a:latin typeface="HelveticaNeue LT 65 Medium" panose="02000603020000020004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3954BCB-CE4C-4170-8332-A21C4753CAB2}"/>
              </a:ext>
            </a:extLst>
          </p:cNvPr>
          <p:cNvSpPr txBox="1"/>
          <p:nvPr/>
        </p:nvSpPr>
        <p:spPr>
          <a:xfrm>
            <a:off x="6903720" y="2709904"/>
            <a:ext cx="1389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HelveticaNeue LT 65 Medium" panose="02000603020000020004" pitchFamily="2" charset="0"/>
              </a:rPr>
              <a:t>Optimized</a:t>
            </a:r>
          </a:p>
          <a:p>
            <a:pPr algn="ctr"/>
            <a:r>
              <a:rPr lang="en-US" altLang="zh-CN" sz="2000" dirty="0">
                <a:latin typeface="HelveticaNeue LT 65 Medium" panose="02000603020000020004" pitchFamily="2" charset="0"/>
              </a:rPr>
              <a:t>LLVM IR</a:t>
            </a:r>
            <a:endParaRPr lang="zh-CN" altLang="en-US" sz="2000" dirty="0">
              <a:latin typeface="HelveticaNeue LT 65 Medium" panose="02000603020000020004" pitchFamily="2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9DEC5EC-535B-4E5C-BA17-F37DC48CE799}"/>
              </a:ext>
            </a:extLst>
          </p:cNvPr>
          <p:cNvCxnSpPr>
            <a:cxnSpLocks/>
          </p:cNvCxnSpPr>
          <p:nvPr/>
        </p:nvCxnSpPr>
        <p:spPr>
          <a:xfrm>
            <a:off x="8270474" y="3105009"/>
            <a:ext cx="473827" cy="123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9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HelveticaNeue LT 65 Medium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 Zhang</dc:creator>
  <cp:lastModifiedBy>Jason Zhang</cp:lastModifiedBy>
  <cp:revision>4</cp:revision>
  <dcterms:created xsi:type="dcterms:W3CDTF">2023-11-10T14:26:24Z</dcterms:created>
  <dcterms:modified xsi:type="dcterms:W3CDTF">2023-11-10T14:45:11Z</dcterms:modified>
</cp:coreProperties>
</file>