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seast-b.online.tableau.com/#/site/embeddingplaybook/workbooks/2554677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8BB75F-74AE-4613-9358-9D592A0C2B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Cambridge_PortfolioPerformance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A260D5-AC99-4627-B7BB-08FA46BC2C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3/25/2025 6:05:30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ights for Managers" id="2" name="slide2">
            <a:extLst>
              <a:ext uri="{FF2B5EF4-FFF2-40B4-BE49-F238E27FC236}">
                <a16:creationId xmlns:a16="http://schemas.microsoft.com/office/drawing/2014/main" id="{CB087ECE-951C-46EC-8310-253B3657DB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4" y="0"/>
            <a:ext cx="3146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2025-03-25T22:05:30Z</dcterms:created>
  <dcterms:modified xsi:type="dcterms:W3CDTF">2025-03-25T22:05:30Z</dcterms:modified>
</cp:coreProperties>
</file>