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3" r:id="rId17"/>
    <p:sldId id="271" r:id="rId18"/>
    <p:sldId id="275" r:id="rId19"/>
    <p:sldId id="272" r:id="rId20"/>
    <p:sldId id="274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5715000" type="screen16x10"/>
  <p:notesSz cx="6858000" cy="9144000"/>
  <p:embeddedFontLst>
    <p:embeddedFont>
      <p:font typeface="等线" panose="02010600030101010101" pitchFamily="2" charset="-122"/>
      <p:regular r:id="rId65"/>
      <p:bold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Calibri Light" panose="020F0302020204030204" pitchFamily="34" charset="0"/>
      <p:regular r:id="rId71"/>
      <p:italic r:id="rId7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3B61CCF4-C0DC-6E4E-8E49-B384B319CBC4}">
          <p14:sldIdLst>
            <p14:sldId id="256"/>
            <p14:sldId id="257"/>
            <p14:sldId id="259"/>
            <p14:sldId id="258"/>
            <p14:sldId id="260"/>
          </p14:sldIdLst>
        </p14:section>
        <p14:section name="程序员不打字" id="{1E438CBF-67A1-CC4D-B25C-F771CD3967D3}">
          <p14:sldIdLst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  <p14:sldId id="273"/>
            <p14:sldId id="271"/>
          </p14:sldIdLst>
        </p14:section>
        <p14:section name="xxTABxx" id="{E904D428-7249-554F-BBD5-7BF89B40B614}">
          <p14:sldIdLst>
            <p14:sldId id="275"/>
            <p14:sldId id="272"/>
            <p14:sldId id="274"/>
            <p14:sldId id="280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设计师文充" id="{E7EC986B-1535-B748-B669-C4452A81356C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结束" id="{AE19A20D-079C-BF47-AF90-E76292C128BD}">
          <p14:sldIdLst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506"/>
  </p:normalViewPr>
  <p:slideViewPr>
    <p:cSldViewPr snapToGrid="0">
      <p:cViewPr varScale="1">
        <p:scale>
          <a:sx n="123" d="100"/>
          <a:sy n="123" d="100"/>
        </p:scale>
        <p:origin x="13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充 陈" userId="8dce877a2bbc8206" providerId="LiveId" clId="{25615D35-9384-CF45-84AB-92150956B112}"/>
    <pc:docChg chg="undo redo custSel mod addSld delSld modSld sldOrd addSection modSection">
      <pc:chgData name="文充 陈" userId="8dce877a2bbc8206" providerId="LiveId" clId="{25615D35-9384-CF45-84AB-92150956B112}" dt="2024-07-15T04:43:05.234" v="7520"/>
      <pc:docMkLst>
        <pc:docMk/>
      </pc:docMkLst>
      <pc:sldChg chg="modSp mod modTransition">
        <pc:chgData name="文充 陈" userId="8dce877a2bbc8206" providerId="LiveId" clId="{25615D35-9384-CF45-84AB-92150956B112}" dt="2024-07-15T04:11:30.502" v="7518"/>
        <pc:sldMkLst>
          <pc:docMk/>
          <pc:sldMk cId="175164426" sldId="256"/>
        </pc:sldMkLst>
        <pc:spChg chg="mod">
          <ac:chgData name="文充 陈" userId="8dce877a2bbc8206" providerId="LiveId" clId="{25615D35-9384-CF45-84AB-92150956B112}" dt="2024-07-05T06:45:04.268" v="21" actId="255"/>
          <ac:spMkLst>
            <pc:docMk/>
            <pc:sldMk cId="175164426" sldId="256"/>
            <ac:spMk id="3" creationId="{9F71101B-A839-26EE-1307-0E19344E28BB}"/>
          </ac:spMkLst>
        </pc:spChg>
      </pc:sldChg>
      <pc:sldChg chg="modSp mod modTransition modShow">
        <pc:chgData name="文充 陈" userId="8dce877a2bbc8206" providerId="LiveId" clId="{25615D35-9384-CF45-84AB-92150956B112}" dt="2024-07-15T04:02:36.688" v="7517"/>
        <pc:sldMkLst>
          <pc:docMk/>
          <pc:sldMk cId="466038197" sldId="257"/>
        </pc:sldMkLst>
        <pc:spChg chg="mod">
          <ac:chgData name="文充 陈" userId="8dce877a2bbc8206" providerId="LiveId" clId="{25615D35-9384-CF45-84AB-92150956B112}" dt="2024-07-09T11:39:28.972" v="3700" actId="207"/>
          <ac:spMkLst>
            <pc:docMk/>
            <pc:sldMk cId="466038197" sldId="257"/>
            <ac:spMk id="2" creationId="{E35A5E42-10C2-E8A2-ADB6-36D0B6F39678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366954032" sldId="258"/>
        </pc:sldMkLst>
        <pc:spChg chg="add mod">
          <ac:chgData name="文充 陈" userId="8dce877a2bbc8206" providerId="LiveId" clId="{25615D35-9384-CF45-84AB-92150956B112}" dt="2024-07-05T07:39:19.701" v="369" actId="20577"/>
          <ac:spMkLst>
            <pc:docMk/>
            <pc:sldMk cId="1366954032" sldId="258"/>
            <ac:spMk id="2" creationId="{745D9E5D-CDEF-7B2D-D81D-D777F211F2E8}"/>
          </ac:spMkLst>
        </pc:spChg>
        <pc:spChg chg="add mod">
          <ac:chgData name="文充 陈" userId="8dce877a2bbc8206" providerId="LiveId" clId="{25615D35-9384-CF45-84AB-92150956B112}" dt="2024-07-05T07:39:55.103" v="393" actId="1076"/>
          <ac:spMkLst>
            <pc:docMk/>
            <pc:sldMk cId="1366954032" sldId="258"/>
            <ac:spMk id="3" creationId="{FD6B12DF-DBA9-E20D-E85F-985DC9CB3DE2}"/>
          </ac:spMkLst>
        </pc:spChg>
      </pc:sldChg>
      <pc:sldChg chg="addSp delSp modSp new del mod">
        <pc:chgData name="文充 陈" userId="8dce877a2bbc8206" providerId="LiveId" clId="{25615D35-9384-CF45-84AB-92150956B112}" dt="2024-07-05T06:52:50.070" v="33" actId="680"/>
        <pc:sldMkLst>
          <pc:docMk/>
          <pc:sldMk cId="3005044583" sldId="258"/>
        </pc:sldMkLst>
        <pc:graphicFrameChg chg="add del mod modGraphic">
          <ac:chgData name="文充 陈" userId="8dce877a2bbc8206" providerId="LiveId" clId="{25615D35-9384-CF45-84AB-92150956B112}" dt="2024-07-05T06:52:49.686" v="32" actId="931"/>
          <ac:graphicFrameMkLst>
            <pc:docMk/>
            <pc:sldMk cId="3005044583" sldId="258"/>
            <ac:graphicFrameMk id="2" creationId="{6ACF0286-D498-4298-DC02-9828A937FF4D}"/>
          </ac:graphicFrameMkLst>
        </pc:graphicFrame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014300134" sldId="259"/>
        </pc:sldMkLst>
        <pc:spChg chg="add mod">
          <ac:chgData name="文充 陈" userId="8dce877a2bbc8206" providerId="LiveId" clId="{25615D35-9384-CF45-84AB-92150956B112}" dt="2024-07-09T11:28:33.028" v="3381" actId="1076"/>
          <ac:spMkLst>
            <pc:docMk/>
            <pc:sldMk cId="2014300134" sldId="259"/>
            <ac:spMk id="2" creationId="{B3A1B1C9-F869-6337-7A4F-A0EFCE97451A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79108547" sldId="260"/>
        </pc:sldMkLst>
        <pc:spChg chg="add mod">
          <ac:chgData name="文充 陈" userId="8dce877a2bbc8206" providerId="LiveId" clId="{25615D35-9384-CF45-84AB-92150956B112}" dt="2024-07-05T07:46:13.733" v="665" actId="1076"/>
          <ac:spMkLst>
            <pc:docMk/>
            <pc:sldMk cId="279108547" sldId="260"/>
            <ac:spMk id="2" creationId="{A66C6E83-C5D5-9D57-63B7-A93A2E74B0CA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872518530" sldId="261"/>
        </pc:sldMkLst>
        <pc:spChg chg="add mod">
          <ac:chgData name="文充 陈" userId="8dce877a2bbc8206" providerId="LiveId" clId="{25615D35-9384-CF45-84AB-92150956B112}" dt="2024-07-05T07:47:37.840" v="710" actId="1076"/>
          <ac:spMkLst>
            <pc:docMk/>
            <pc:sldMk cId="2872518530" sldId="261"/>
            <ac:spMk id="2" creationId="{7FF48E2A-3D1C-3DF0-257D-FA4CE8417B0F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482719947" sldId="262"/>
        </pc:sldMkLst>
        <pc:spChg chg="add mod">
          <ac:chgData name="文充 陈" userId="8dce877a2bbc8206" providerId="LiveId" clId="{25615D35-9384-CF45-84AB-92150956B112}" dt="2024-07-05T07:51:15.184" v="898" actId="20577"/>
          <ac:spMkLst>
            <pc:docMk/>
            <pc:sldMk cId="482719947" sldId="262"/>
            <ac:spMk id="2" creationId="{6AF68EB9-7303-5F5B-3344-29E88ABE5588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591916601" sldId="263"/>
        </pc:sldMkLst>
        <pc:spChg chg="add mod">
          <ac:chgData name="文充 陈" userId="8dce877a2bbc8206" providerId="LiveId" clId="{25615D35-9384-CF45-84AB-92150956B112}" dt="2024-07-05T07:59:16.497" v="1254" actId="20577"/>
          <ac:spMkLst>
            <pc:docMk/>
            <pc:sldMk cId="2591916601" sldId="263"/>
            <ac:spMk id="2" creationId="{89C28A01-E7CB-3801-CC89-2256F737D0E7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019179886" sldId="264"/>
        </pc:sldMkLst>
        <pc:spChg chg="add mod">
          <ac:chgData name="文充 陈" userId="8dce877a2bbc8206" providerId="LiveId" clId="{25615D35-9384-CF45-84AB-92150956B112}" dt="2024-07-15T01:11:52.420" v="6204" actId="20577"/>
          <ac:spMkLst>
            <pc:docMk/>
            <pc:sldMk cId="1019179886" sldId="264"/>
            <ac:spMk id="2" creationId="{B7D30FFE-F4BC-BD3F-4E43-9A4BB67D8345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649489131" sldId="265"/>
        </pc:sldMkLst>
        <pc:spChg chg="add mod">
          <ac:chgData name="文充 陈" userId="8dce877a2bbc8206" providerId="LiveId" clId="{25615D35-9384-CF45-84AB-92150956B112}" dt="2024-07-05T08:58:05.434" v="1715" actId="207"/>
          <ac:spMkLst>
            <pc:docMk/>
            <pc:sldMk cId="2649489131" sldId="265"/>
            <ac:spMk id="2" creationId="{84C010E9-601E-EA37-039C-B405B0D7A6E0}"/>
          </ac:spMkLst>
        </pc:spChg>
        <pc:spChg chg="add mod">
          <ac:chgData name="文充 陈" userId="8dce877a2bbc8206" providerId="LiveId" clId="{25615D35-9384-CF45-84AB-92150956B112}" dt="2024-07-05T08:05:08.292" v="1649" actId="1076"/>
          <ac:spMkLst>
            <pc:docMk/>
            <pc:sldMk cId="2649489131" sldId="265"/>
            <ac:spMk id="3" creationId="{2A773052-0A58-CD00-9FE0-FD9B12E72F07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680809854" sldId="266"/>
        </pc:sldMkLst>
        <pc:spChg chg="add mod">
          <ac:chgData name="文充 陈" userId="8dce877a2bbc8206" providerId="LiveId" clId="{25615D35-9384-CF45-84AB-92150956B112}" dt="2024-07-05T09:52:44.275" v="1844" actId="1076"/>
          <ac:spMkLst>
            <pc:docMk/>
            <pc:sldMk cId="1680809854" sldId="266"/>
            <ac:spMk id="2" creationId="{8E2831D1-84D5-FB01-5995-99FB6B5459E8}"/>
          </ac:spMkLst>
        </pc:spChg>
        <pc:spChg chg="add mod">
          <ac:chgData name="文充 陈" userId="8dce877a2bbc8206" providerId="LiveId" clId="{25615D35-9384-CF45-84AB-92150956B112}" dt="2024-07-05T08:07:07.043" v="1714" actId="207"/>
          <ac:spMkLst>
            <pc:docMk/>
            <pc:sldMk cId="1680809854" sldId="266"/>
            <ac:spMk id="3" creationId="{BB05FC37-5253-ACA3-4EBF-34688139CBBF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847093076" sldId="267"/>
        </pc:sldMkLst>
        <pc:spChg chg="add mod">
          <ac:chgData name="文充 陈" userId="8dce877a2bbc8206" providerId="LiveId" clId="{25615D35-9384-CF45-84AB-92150956B112}" dt="2024-07-05T10:10:03.237" v="1862" actId="207"/>
          <ac:spMkLst>
            <pc:docMk/>
            <pc:sldMk cId="1847093076" sldId="267"/>
            <ac:spMk id="2" creationId="{50D68147-0B3A-ADF8-B5CC-C293FBC6558A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038475914" sldId="268"/>
        </pc:sldMkLst>
        <pc:spChg chg="add mod">
          <ac:chgData name="文充 陈" userId="8dce877a2bbc8206" providerId="LiveId" clId="{25615D35-9384-CF45-84AB-92150956B112}" dt="2024-07-05T09:54:22.808" v="1861" actId="1076"/>
          <ac:spMkLst>
            <pc:docMk/>
            <pc:sldMk cId="2038475914" sldId="268"/>
            <ac:spMk id="2" creationId="{E8A801F6-5CDB-D99B-E429-7E7DB35B7859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223560723" sldId="269"/>
        </pc:sldMkLst>
        <pc:spChg chg="add mod">
          <ac:chgData name="文充 陈" userId="8dce877a2bbc8206" providerId="LiveId" clId="{25615D35-9384-CF45-84AB-92150956B112}" dt="2024-07-05T10:17:45.934" v="1927" actId="1076"/>
          <ac:spMkLst>
            <pc:docMk/>
            <pc:sldMk cId="3223560723" sldId="269"/>
            <ac:spMk id="2" creationId="{A67A797B-5C93-A1BA-241C-620DFE071F39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157655171" sldId="270"/>
        </pc:sldMkLst>
        <pc:spChg chg="add mod">
          <ac:chgData name="文充 陈" userId="8dce877a2bbc8206" providerId="LiveId" clId="{25615D35-9384-CF45-84AB-92150956B112}" dt="2024-07-05T10:18:27.719" v="1955" actId="1076"/>
          <ac:spMkLst>
            <pc:docMk/>
            <pc:sldMk cId="2157655171" sldId="270"/>
            <ac:spMk id="2" creationId="{5216A827-2E4F-6E9C-C304-72717F4056FC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001475227" sldId="271"/>
        </pc:sldMkLst>
        <pc:spChg chg="add mod">
          <ac:chgData name="文充 陈" userId="8dce877a2bbc8206" providerId="LiveId" clId="{25615D35-9384-CF45-84AB-92150956B112}" dt="2024-07-05T11:57:23.302" v="2237" actId="207"/>
          <ac:spMkLst>
            <pc:docMk/>
            <pc:sldMk cId="3001475227" sldId="271"/>
            <ac:spMk id="2" creationId="{FD839CA4-26E8-DEF3-4538-0EA3D744EB4E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457744667" sldId="272"/>
        </pc:sldMkLst>
        <pc:spChg chg="add mod">
          <ac:chgData name="文充 陈" userId="8dce877a2bbc8206" providerId="LiveId" clId="{25615D35-9384-CF45-84AB-92150956B112}" dt="2024-07-09T11:23:56.732" v="3176" actId="1076"/>
          <ac:spMkLst>
            <pc:docMk/>
            <pc:sldMk cId="3457744667" sldId="272"/>
            <ac:spMk id="2" creationId="{D81C13DC-675A-19D7-1E3C-E7BE845A46B6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080668828" sldId="273"/>
        </pc:sldMkLst>
        <pc:spChg chg="add mod">
          <ac:chgData name="文充 陈" userId="8dce877a2bbc8206" providerId="LiveId" clId="{25615D35-9384-CF45-84AB-92150956B112}" dt="2024-07-05T11:59:50.722" v="2313" actId="207"/>
          <ac:spMkLst>
            <pc:docMk/>
            <pc:sldMk cId="2080668828" sldId="273"/>
            <ac:spMk id="2" creationId="{91C96218-B259-049F-D97E-103A2B699D8E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789320810" sldId="274"/>
        </pc:sldMkLst>
        <pc:picChg chg="add mod">
          <ac:chgData name="文充 陈" userId="8dce877a2bbc8206" providerId="LiveId" clId="{25615D35-9384-CF45-84AB-92150956B112}" dt="2024-07-09T01:13:44.172" v="2374" actId="1076"/>
          <ac:picMkLst>
            <pc:docMk/>
            <pc:sldMk cId="2789320810" sldId="274"/>
            <ac:picMk id="3" creationId="{EA9E4182-3874-FDE7-79FD-113C460BAB1C}"/>
          </ac:picMkLst>
        </pc:picChg>
      </pc:sldChg>
      <pc:sldChg chg="addSp modSp new mod ord modTransition">
        <pc:chgData name="文充 陈" userId="8dce877a2bbc8206" providerId="LiveId" clId="{25615D35-9384-CF45-84AB-92150956B112}" dt="2024-07-15T04:11:30.502" v="7518"/>
        <pc:sldMkLst>
          <pc:docMk/>
          <pc:sldMk cId="1170238223" sldId="275"/>
        </pc:sldMkLst>
        <pc:spChg chg="add mod">
          <ac:chgData name="文充 陈" userId="8dce877a2bbc8206" providerId="LiveId" clId="{25615D35-9384-CF45-84AB-92150956B112}" dt="2024-07-09T11:23:35.494" v="3164" actId="1076"/>
          <ac:spMkLst>
            <pc:docMk/>
            <pc:sldMk cId="1170238223" sldId="275"/>
            <ac:spMk id="2" creationId="{1800DA96-8A09-0408-3E78-06C09DC21105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631524810" sldId="276"/>
        </pc:sldMkLst>
        <pc:spChg chg="add mod">
          <ac:chgData name="文充 陈" userId="8dce877a2bbc8206" providerId="LiveId" clId="{25615D35-9384-CF45-84AB-92150956B112}" dt="2024-07-09T02:09:20.019" v="2453" actId="1076"/>
          <ac:spMkLst>
            <pc:docMk/>
            <pc:sldMk cId="1631524810" sldId="276"/>
            <ac:spMk id="2" creationId="{4219BC9B-884C-E886-9B8E-A8C0D78C7874}"/>
          </ac:spMkLst>
        </pc:spChg>
        <pc:spChg chg="add mod">
          <ac:chgData name="文充 陈" userId="8dce877a2bbc8206" providerId="LiveId" clId="{25615D35-9384-CF45-84AB-92150956B112}" dt="2024-07-09T02:10:10.726" v="2490" actId="1076"/>
          <ac:spMkLst>
            <pc:docMk/>
            <pc:sldMk cId="1631524810" sldId="276"/>
            <ac:spMk id="3" creationId="{03298B2D-E551-CD9E-8351-480682205FEE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3656955" sldId="277"/>
        </pc:sldMkLst>
        <pc:spChg chg="add mod">
          <ac:chgData name="文充 陈" userId="8dce877a2bbc8206" providerId="LiveId" clId="{25615D35-9384-CF45-84AB-92150956B112}" dt="2024-07-09T11:27:58.690" v="3380" actId="1076"/>
          <ac:spMkLst>
            <pc:docMk/>
            <pc:sldMk cId="33656955" sldId="277"/>
            <ac:spMk id="2" creationId="{14294598-027C-8D57-E0B4-60A5DC050E05}"/>
          </ac:spMkLst>
        </pc:spChg>
      </pc:sldChg>
      <pc:sldChg chg="addSp delSp modSp new mod modTransition">
        <pc:chgData name="文充 陈" userId="8dce877a2bbc8206" providerId="LiveId" clId="{25615D35-9384-CF45-84AB-92150956B112}" dt="2024-07-15T04:11:30.502" v="7518"/>
        <pc:sldMkLst>
          <pc:docMk/>
          <pc:sldMk cId="3091710097" sldId="278"/>
        </pc:sldMkLst>
        <pc:spChg chg="add del mod">
          <ac:chgData name="文充 陈" userId="8dce877a2bbc8206" providerId="LiveId" clId="{25615D35-9384-CF45-84AB-92150956B112}" dt="2024-07-09T02:17:06.862" v="2742" actId="478"/>
          <ac:spMkLst>
            <pc:docMk/>
            <pc:sldMk cId="3091710097" sldId="278"/>
            <ac:spMk id="2" creationId="{D82CEB7C-F10D-122C-1349-A01EDB49A8B7}"/>
          </ac:spMkLst>
        </pc:spChg>
        <pc:spChg chg="add mod">
          <ac:chgData name="文充 陈" userId="8dce877a2bbc8206" providerId="LiveId" clId="{25615D35-9384-CF45-84AB-92150956B112}" dt="2024-07-09T11:27:46.013" v="3379" actId="1076"/>
          <ac:spMkLst>
            <pc:docMk/>
            <pc:sldMk cId="3091710097" sldId="278"/>
            <ac:spMk id="3" creationId="{AF44E852-F2B2-85A7-2892-E18A8FE83B38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260980849" sldId="279"/>
        </pc:sldMkLst>
        <pc:spChg chg="add mod">
          <ac:chgData name="文充 陈" userId="8dce877a2bbc8206" providerId="LiveId" clId="{25615D35-9384-CF45-84AB-92150956B112}" dt="2024-07-09T02:22:26.357" v="2975" actId="20577"/>
          <ac:spMkLst>
            <pc:docMk/>
            <pc:sldMk cId="1260980849" sldId="279"/>
            <ac:spMk id="2" creationId="{34F2AA80-C620-833A-F82E-19281BD3699F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505197361" sldId="280"/>
        </pc:sldMkLst>
        <pc:spChg chg="add mod">
          <ac:chgData name="文充 陈" userId="8dce877a2bbc8206" providerId="LiveId" clId="{25615D35-9384-CF45-84AB-92150956B112}" dt="2024-07-09T11:24:33.795" v="3191" actId="1076"/>
          <ac:spMkLst>
            <pc:docMk/>
            <pc:sldMk cId="3505197361" sldId="280"/>
            <ac:spMk id="2" creationId="{170B318E-4A62-79FD-2C59-FC2460720162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116222395" sldId="281"/>
        </pc:sldMkLst>
        <pc:spChg chg="add mod">
          <ac:chgData name="文充 陈" userId="8dce877a2bbc8206" providerId="LiveId" clId="{25615D35-9384-CF45-84AB-92150956B112}" dt="2024-07-09T11:27:31.986" v="3378" actId="1076"/>
          <ac:spMkLst>
            <pc:docMk/>
            <pc:sldMk cId="3116222395" sldId="281"/>
            <ac:spMk id="2" creationId="{AA941640-9DD4-785A-3A8F-0FBB856CB3EF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982939195" sldId="282"/>
        </pc:sldMkLst>
        <pc:spChg chg="add mod">
          <ac:chgData name="文充 陈" userId="8dce877a2bbc8206" providerId="LiveId" clId="{25615D35-9384-CF45-84AB-92150956B112}" dt="2024-07-09T11:38:03.405" v="3601" actId="207"/>
          <ac:spMkLst>
            <pc:docMk/>
            <pc:sldMk cId="1982939195" sldId="282"/>
            <ac:spMk id="2" creationId="{A369722F-6E14-53ED-9B8C-821A79C8DB37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585504247" sldId="283"/>
        </pc:sldMkLst>
        <pc:spChg chg="add mod">
          <ac:chgData name="文充 陈" userId="8dce877a2bbc8206" providerId="LiveId" clId="{25615D35-9384-CF45-84AB-92150956B112}" dt="2024-07-09T11:40:18.968" v="3702" actId="207"/>
          <ac:spMkLst>
            <pc:docMk/>
            <pc:sldMk cId="2585504247" sldId="283"/>
            <ac:spMk id="2" creationId="{06D37DD4-ABC2-1D32-E35C-413DA922E0A3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623191248" sldId="284"/>
        </pc:sldMkLst>
        <pc:spChg chg="add mod">
          <ac:chgData name="文充 陈" userId="8dce877a2bbc8206" providerId="LiveId" clId="{25615D35-9384-CF45-84AB-92150956B112}" dt="2024-07-09T11:42:14.596" v="3804" actId="1076"/>
          <ac:spMkLst>
            <pc:docMk/>
            <pc:sldMk cId="2623191248" sldId="284"/>
            <ac:spMk id="2" creationId="{6D2A717B-5AC0-9F39-D0AA-4BB4ABD546B3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394300259" sldId="285"/>
        </pc:sldMkLst>
        <pc:spChg chg="add mod">
          <ac:chgData name="文充 陈" userId="8dce877a2bbc8206" providerId="LiveId" clId="{25615D35-9384-CF45-84AB-92150956B112}" dt="2024-07-09T11:43:10.284" v="3829" actId="207"/>
          <ac:spMkLst>
            <pc:docMk/>
            <pc:sldMk cId="1394300259" sldId="285"/>
            <ac:spMk id="2" creationId="{BA5E7F8F-9D6C-0A5D-1694-51645F8A5773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324882268" sldId="286"/>
        </pc:sldMkLst>
        <pc:spChg chg="add mod">
          <ac:chgData name="文充 陈" userId="8dce877a2bbc8206" providerId="LiveId" clId="{25615D35-9384-CF45-84AB-92150956B112}" dt="2024-07-09T11:45:59.053" v="3931" actId="1076"/>
          <ac:spMkLst>
            <pc:docMk/>
            <pc:sldMk cId="2324882268" sldId="286"/>
            <ac:spMk id="2" creationId="{023E9B88-7BE0-6D94-2137-6155076C43DF}"/>
          </ac:spMkLst>
        </pc:spChg>
      </pc:sldChg>
      <pc:sldChg chg="addSp delSp modSp new mod modTransition">
        <pc:chgData name="文充 陈" userId="8dce877a2bbc8206" providerId="LiveId" clId="{25615D35-9384-CF45-84AB-92150956B112}" dt="2024-07-15T04:11:30.502" v="7518"/>
        <pc:sldMkLst>
          <pc:docMk/>
          <pc:sldMk cId="3159886156" sldId="287"/>
        </pc:sldMkLst>
        <pc:spChg chg="add del mod">
          <ac:chgData name="文充 陈" userId="8dce877a2bbc8206" providerId="LiveId" clId="{25615D35-9384-CF45-84AB-92150956B112}" dt="2024-07-09T11:46:12.810" v="3947" actId="207"/>
          <ac:spMkLst>
            <pc:docMk/>
            <pc:sldMk cId="3159886156" sldId="287"/>
            <ac:spMk id="2" creationId="{05120808-5769-E1C2-6F69-198C6B60BF80}"/>
          </ac:spMkLst>
        </pc:spChg>
        <pc:spChg chg="add mod">
          <ac:chgData name="文充 陈" userId="8dce877a2bbc8206" providerId="LiveId" clId="{25615D35-9384-CF45-84AB-92150956B112}" dt="2024-07-09T12:06:35.700" v="4724" actId="1076"/>
          <ac:spMkLst>
            <pc:docMk/>
            <pc:sldMk cId="3159886156" sldId="287"/>
            <ac:spMk id="3" creationId="{F5F3983F-53CD-3FF1-8EF7-25554CE859C3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739963239" sldId="288"/>
        </pc:sldMkLst>
        <pc:spChg chg="add mod">
          <ac:chgData name="文充 陈" userId="8dce877a2bbc8206" providerId="LiveId" clId="{25615D35-9384-CF45-84AB-92150956B112}" dt="2024-07-15T01:25:41.559" v="6771" actId="1076"/>
          <ac:spMkLst>
            <pc:docMk/>
            <pc:sldMk cId="3739963239" sldId="288"/>
            <ac:spMk id="2" creationId="{78BCCE8F-1A08-F1FE-6835-73A997B6129C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528572218" sldId="289"/>
        </pc:sldMkLst>
        <pc:spChg chg="add mod">
          <ac:chgData name="文充 陈" userId="8dce877a2bbc8206" providerId="LiveId" clId="{25615D35-9384-CF45-84AB-92150956B112}" dt="2024-07-09T11:58:43.562" v="4388" actId="1076"/>
          <ac:spMkLst>
            <pc:docMk/>
            <pc:sldMk cId="2528572218" sldId="289"/>
            <ac:spMk id="2" creationId="{A69659AC-A559-39B2-E34E-574B372CB5E1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664581622" sldId="290"/>
        </pc:sldMkLst>
        <pc:spChg chg="add mod">
          <ac:chgData name="文充 陈" userId="8dce877a2bbc8206" providerId="LiveId" clId="{25615D35-9384-CF45-84AB-92150956B112}" dt="2024-07-09T11:59:54.520" v="4435" actId="207"/>
          <ac:spMkLst>
            <pc:docMk/>
            <pc:sldMk cId="1664581622" sldId="290"/>
            <ac:spMk id="2" creationId="{CE986C08-0739-C2B4-6C84-1D3E402D5E73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7745728" sldId="291"/>
        </pc:sldMkLst>
        <pc:spChg chg="add mod">
          <ac:chgData name="文充 陈" userId="8dce877a2bbc8206" providerId="LiveId" clId="{25615D35-9384-CF45-84AB-92150956B112}" dt="2024-07-09T12:00:29.337" v="4472" actId="1076"/>
          <ac:spMkLst>
            <pc:docMk/>
            <pc:sldMk cId="27745728" sldId="291"/>
            <ac:spMk id="2" creationId="{A753BAE3-2A97-6E5A-91BC-1A55DF44C7F0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852182782" sldId="292"/>
        </pc:sldMkLst>
        <pc:spChg chg="add mod">
          <ac:chgData name="文充 陈" userId="8dce877a2bbc8206" providerId="LiveId" clId="{25615D35-9384-CF45-84AB-92150956B112}" dt="2024-07-09T12:01:49.583" v="4522" actId="1076"/>
          <ac:spMkLst>
            <pc:docMk/>
            <pc:sldMk cId="1852182782" sldId="292"/>
            <ac:spMk id="2" creationId="{BE286656-CEFE-7DD8-C725-28D6AE5849E5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892724886" sldId="293"/>
        </pc:sldMkLst>
        <pc:spChg chg="add mod">
          <ac:chgData name="文充 陈" userId="8dce877a2bbc8206" providerId="LiveId" clId="{25615D35-9384-CF45-84AB-92150956B112}" dt="2024-07-09T12:04:04.483" v="4640" actId="20577"/>
          <ac:spMkLst>
            <pc:docMk/>
            <pc:sldMk cId="1892724886" sldId="293"/>
            <ac:spMk id="2" creationId="{7644309B-8150-0180-DD15-45D3E583DE54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680901704" sldId="294"/>
        </pc:sldMkLst>
        <pc:spChg chg="add mod">
          <ac:chgData name="文充 陈" userId="8dce877a2bbc8206" providerId="LiveId" clId="{25615D35-9384-CF45-84AB-92150956B112}" dt="2024-07-09T12:04:49.361" v="4689" actId="1076"/>
          <ac:spMkLst>
            <pc:docMk/>
            <pc:sldMk cId="680901704" sldId="294"/>
            <ac:spMk id="2" creationId="{A2F4B4C7-D7B0-F91C-DA9B-FF12C2053018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410443325" sldId="295"/>
        </pc:sldMkLst>
        <pc:spChg chg="add mod">
          <ac:chgData name="文充 陈" userId="8dce877a2bbc8206" providerId="LiveId" clId="{25615D35-9384-CF45-84AB-92150956B112}" dt="2024-07-09T12:05:19.581" v="4704" actId="1076"/>
          <ac:spMkLst>
            <pc:docMk/>
            <pc:sldMk cId="3410443325" sldId="295"/>
            <ac:spMk id="2" creationId="{3016A30A-C1B8-9A69-7320-66FA03EB7BAE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691025649" sldId="296"/>
        </pc:sldMkLst>
        <pc:spChg chg="add mod">
          <ac:chgData name="文充 陈" userId="8dce877a2bbc8206" providerId="LiveId" clId="{25615D35-9384-CF45-84AB-92150956B112}" dt="2024-07-09T12:09:14.015" v="4867" actId="207"/>
          <ac:spMkLst>
            <pc:docMk/>
            <pc:sldMk cId="2691025649" sldId="296"/>
            <ac:spMk id="2" creationId="{B9C82CF3-B571-8DCB-BFDE-A205043A5D7E}"/>
          </ac:spMkLst>
        </pc:spChg>
      </pc:sldChg>
      <pc:sldChg chg="addSp modSp new mod modTransition modAnim">
        <pc:chgData name="文充 陈" userId="8dce877a2bbc8206" providerId="LiveId" clId="{25615D35-9384-CF45-84AB-92150956B112}" dt="2024-07-15T04:11:30.502" v="7518"/>
        <pc:sldMkLst>
          <pc:docMk/>
          <pc:sldMk cId="3477650442" sldId="297"/>
        </pc:sldMkLst>
        <pc:spChg chg="add mod">
          <ac:chgData name="文充 陈" userId="8dce877a2bbc8206" providerId="LiveId" clId="{25615D35-9384-CF45-84AB-92150956B112}" dt="2024-07-09T12:16:08.211" v="5030" actId="1076"/>
          <ac:spMkLst>
            <pc:docMk/>
            <pc:sldMk cId="3477650442" sldId="297"/>
            <ac:spMk id="4" creationId="{7211BAA6-FD64-13DF-6179-AA73C3C76975}"/>
          </ac:spMkLst>
        </pc:spChg>
        <pc:picChg chg="add mod">
          <ac:chgData name="文充 陈" userId="8dce877a2bbc8206" providerId="LiveId" clId="{25615D35-9384-CF45-84AB-92150956B112}" dt="2024-07-09T12:10:26.553" v="4874" actId="1076"/>
          <ac:picMkLst>
            <pc:docMk/>
            <pc:sldMk cId="3477650442" sldId="297"/>
            <ac:picMk id="3" creationId="{85D02BB8-66EE-FC7D-178C-221CF385AF9B}"/>
          </ac:picMkLst>
        </pc:pic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961601867" sldId="298"/>
        </pc:sldMkLst>
        <pc:spChg chg="add mod">
          <ac:chgData name="文充 陈" userId="8dce877a2bbc8206" providerId="LiveId" clId="{25615D35-9384-CF45-84AB-92150956B112}" dt="2024-07-09T12:11:00.509" v="4897" actId="1076"/>
          <ac:spMkLst>
            <pc:docMk/>
            <pc:sldMk cId="961601867" sldId="298"/>
            <ac:spMk id="2" creationId="{52B39443-30DB-1CDF-FA49-BAB099B4FD5A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958067471" sldId="299"/>
        </pc:sldMkLst>
        <pc:spChg chg="add mod">
          <ac:chgData name="文充 陈" userId="8dce877a2bbc8206" providerId="LiveId" clId="{25615D35-9384-CF45-84AB-92150956B112}" dt="2024-07-09T12:48:45.558" v="5820" actId="1076"/>
          <ac:spMkLst>
            <pc:docMk/>
            <pc:sldMk cId="2958067471" sldId="299"/>
            <ac:spMk id="2" creationId="{49FE850A-02E2-C5B2-04DA-87DEC663820F}"/>
          </ac:spMkLst>
        </pc:spChg>
      </pc:sldChg>
      <pc:sldChg chg="addSp modSp new mod modTransition modAnim">
        <pc:chgData name="文充 陈" userId="8dce877a2bbc8206" providerId="LiveId" clId="{25615D35-9384-CF45-84AB-92150956B112}" dt="2024-07-15T04:11:30.502" v="7518"/>
        <pc:sldMkLst>
          <pc:docMk/>
          <pc:sldMk cId="2561969980" sldId="300"/>
        </pc:sldMkLst>
        <pc:spChg chg="add mod">
          <ac:chgData name="文充 陈" userId="8dce877a2bbc8206" providerId="LiveId" clId="{25615D35-9384-CF45-84AB-92150956B112}" dt="2024-07-09T12:19:19.764" v="5066" actId="1076"/>
          <ac:spMkLst>
            <pc:docMk/>
            <pc:sldMk cId="2561969980" sldId="300"/>
            <ac:spMk id="4" creationId="{5E63D6F1-C128-EF6C-2171-137F6B49590E}"/>
          </ac:spMkLst>
        </pc:spChg>
        <pc:picChg chg="add mod">
          <ac:chgData name="文充 陈" userId="8dce877a2bbc8206" providerId="LiveId" clId="{25615D35-9384-CF45-84AB-92150956B112}" dt="2024-07-09T12:14:40.793" v="5009" actId="931"/>
          <ac:picMkLst>
            <pc:docMk/>
            <pc:sldMk cId="2561969980" sldId="300"/>
            <ac:picMk id="3" creationId="{27CB049E-140F-67EF-A42F-993FEA830CEF}"/>
          </ac:picMkLst>
        </pc:pic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798778227" sldId="301"/>
        </pc:sldMkLst>
        <pc:spChg chg="add mod">
          <ac:chgData name="文充 陈" userId="8dce877a2bbc8206" providerId="LiveId" clId="{25615D35-9384-CF45-84AB-92150956B112}" dt="2024-07-09T12:24:20.547" v="5146" actId="1076"/>
          <ac:spMkLst>
            <pc:docMk/>
            <pc:sldMk cId="2798778227" sldId="301"/>
            <ac:spMk id="2" creationId="{01ECF843-EC8F-E84E-9905-D0342BA84761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430480145" sldId="302"/>
        </pc:sldMkLst>
        <pc:spChg chg="add mod">
          <ac:chgData name="文充 陈" userId="8dce877a2bbc8206" providerId="LiveId" clId="{25615D35-9384-CF45-84AB-92150956B112}" dt="2024-07-09T12:27:53.339" v="5362" actId="1076"/>
          <ac:spMkLst>
            <pc:docMk/>
            <pc:sldMk cId="430480145" sldId="302"/>
            <ac:spMk id="2" creationId="{594E7093-7797-3DBA-24CF-2DF4B03A9393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292401223" sldId="303"/>
        </pc:sldMkLst>
        <pc:spChg chg="add mod">
          <ac:chgData name="文充 陈" userId="8dce877a2bbc8206" providerId="LiveId" clId="{25615D35-9384-CF45-84AB-92150956B112}" dt="2024-07-09T12:28:40.438" v="5394" actId="20577"/>
          <ac:spMkLst>
            <pc:docMk/>
            <pc:sldMk cId="1292401223" sldId="303"/>
            <ac:spMk id="2" creationId="{6A4C82BB-9B91-EB32-9A82-DE74C0BEB784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62616246" sldId="304"/>
        </pc:sldMkLst>
        <pc:spChg chg="add mod">
          <ac:chgData name="文充 陈" userId="8dce877a2bbc8206" providerId="LiveId" clId="{25615D35-9384-CF45-84AB-92150956B112}" dt="2024-07-09T12:33:03.564" v="5518" actId="207"/>
          <ac:spMkLst>
            <pc:docMk/>
            <pc:sldMk cId="362616246" sldId="304"/>
            <ac:spMk id="2" creationId="{F15D62C2-163C-41B1-89C7-43BA0F89DAB1}"/>
          </ac:spMkLst>
        </pc:spChg>
      </pc:sldChg>
      <pc:sldChg chg="new del">
        <pc:chgData name="文充 陈" userId="8dce877a2bbc8206" providerId="LiveId" clId="{25615D35-9384-CF45-84AB-92150956B112}" dt="2024-07-09T12:29:11.529" v="5398" actId="2696"/>
        <pc:sldMkLst>
          <pc:docMk/>
          <pc:sldMk cId="3810581103" sldId="304"/>
        </pc:sldMkLst>
      </pc:sldChg>
      <pc:sldChg chg="new del">
        <pc:chgData name="文充 陈" userId="8dce877a2bbc8206" providerId="LiveId" clId="{25615D35-9384-CF45-84AB-92150956B112}" dt="2024-07-09T12:29:25.460" v="5401" actId="2696"/>
        <pc:sldMkLst>
          <pc:docMk/>
          <pc:sldMk cId="4128575769" sldId="304"/>
        </pc:sldMkLst>
      </pc:sldChg>
      <pc:sldChg chg="addSp modSp new mod modTransition">
        <pc:chgData name="文充 陈" userId="8dce877a2bbc8206" providerId="LiveId" clId="{25615D35-9384-CF45-84AB-92150956B112}" dt="2024-07-15T04:12:47.459" v="7519" actId="20577"/>
        <pc:sldMkLst>
          <pc:docMk/>
          <pc:sldMk cId="2422959945" sldId="305"/>
        </pc:sldMkLst>
        <pc:spChg chg="add mod">
          <ac:chgData name="文充 陈" userId="8dce877a2bbc8206" providerId="LiveId" clId="{25615D35-9384-CF45-84AB-92150956B112}" dt="2024-07-15T04:12:47.459" v="7519" actId="20577"/>
          <ac:spMkLst>
            <pc:docMk/>
            <pc:sldMk cId="2422959945" sldId="305"/>
            <ac:spMk id="2" creationId="{EA7D8148-B381-9765-26B5-3826D6C8BE51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2000369447" sldId="306"/>
        </pc:sldMkLst>
        <pc:spChg chg="add mod">
          <ac:chgData name="文充 陈" userId="8dce877a2bbc8206" providerId="LiveId" clId="{25615D35-9384-CF45-84AB-92150956B112}" dt="2024-07-09T12:49:48.563" v="5827" actId="1076"/>
          <ac:spMkLst>
            <pc:docMk/>
            <pc:sldMk cId="2000369447" sldId="306"/>
            <ac:spMk id="2" creationId="{068277D6-8342-2198-F450-392442601BD7}"/>
          </ac:spMkLst>
        </pc:spChg>
      </pc:sldChg>
      <pc:sldChg chg="new del">
        <pc:chgData name="文充 陈" userId="8dce877a2bbc8206" providerId="LiveId" clId="{25615D35-9384-CF45-84AB-92150956B112}" dt="2024-07-09T12:45:40.974" v="5679" actId="2696"/>
        <pc:sldMkLst>
          <pc:docMk/>
          <pc:sldMk cId="1982966828" sldId="307"/>
        </pc:sldMkLst>
      </pc:sldChg>
      <pc:sldChg chg="addSp modSp new mod modTransition modAnim">
        <pc:chgData name="文充 陈" userId="8dce877a2bbc8206" providerId="LiveId" clId="{25615D35-9384-CF45-84AB-92150956B112}" dt="2024-07-15T04:11:30.502" v="7518"/>
        <pc:sldMkLst>
          <pc:docMk/>
          <pc:sldMk cId="2480819581" sldId="307"/>
        </pc:sldMkLst>
        <pc:spChg chg="add mod">
          <ac:chgData name="文充 陈" userId="8dce877a2bbc8206" providerId="LiveId" clId="{25615D35-9384-CF45-84AB-92150956B112}" dt="2024-07-09T12:51:32.012" v="5952" actId="1076"/>
          <ac:spMkLst>
            <pc:docMk/>
            <pc:sldMk cId="2480819581" sldId="307"/>
            <ac:spMk id="2" creationId="{D80B899D-37A0-D6FD-BD88-7794A6F1B8FF}"/>
          </ac:spMkLst>
        </pc:spChg>
        <pc:spChg chg="add mod">
          <ac:chgData name="文充 陈" userId="8dce877a2bbc8206" providerId="LiveId" clId="{25615D35-9384-CF45-84AB-92150956B112}" dt="2024-07-15T00:49:57.049" v="6192" actId="207"/>
          <ac:spMkLst>
            <pc:docMk/>
            <pc:sldMk cId="2480819581" sldId="307"/>
            <ac:spMk id="3" creationId="{E4E7688B-B186-84B7-2AE9-50A28355361A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293776504" sldId="308"/>
        </pc:sldMkLst>
        <pc:spChg chg="add mod">
          <ac:chgData name="文充 陈" userId="8dce877a2bbc8206" providerId="LiveId" clId="{25615D35-9384-CF45-84AB-92150956B112}" dt="2024-07-09T12:54:54.896" v="6101" actId="207"/>
          <ac:spMkLst>
            <pc:docMk/>
            <pc:sldMk cId="3293776504" sldId="308"/>
            <ac:spMk id="2" creationId="{04C5E804-BF1B-087B-1E10-11A083D3EF05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947495177" sldId="309"/>
        </pc:sldMkLst>
        <pc:spChg chg="add mod">
          <ac:chgData name="文充 陈" userId="8dce877a2bbc8206" providerId="LiveId" clId="{25615D35-9384-CF45-84AB-92150956B112}" dt="2024-07-09T12:56:00.305" v="6115" actId="1076"/>
          <ac:spMkLst>
            <pc:docMk/>
            <pc:sldMk cId="3947495177" sldId="309"/>
            <ac:spMk id="2" creationId="{C09A2078-C85E-B9E0-6A45-B5C88C10E101}"/>
          </ac:spMkLst>
        </pc:spChg>
        <pc:spChg chg="add mod">
          <ac:chgData name="文充 陈" userId="8dce877a2bbc8206" providerId="LiveId" clId="{25615D35-9384-CF45-84AB-92150956B112}" dt="2024-07-15T01:16:41.571" v="6424" actId="207"/>
          <ac:spMkLst>
            <pc:docMk/>
            <pc:sldMk cId="3947495177" sldId="309"/>
            <ac:spMk id="3" creationId="{DE9A628B-F3DF-A970-9C73-ED55F6A5CE8E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3566579712" sldId="310"/>
        </pc:sldMkLst>
        <pc:spChg chg="add mod">
          <ac:chgData name="文充 陈" userId="8dce877a2bbc8206" providerId="LiveId" clId="{25615D35-9384-CF45-84AB-92150956B112}" dt="2024-07-15T01:18:35.311" v="6490" actId="1076"/>
          <ac:spMkLst>
            <pc:docMk/>
            <pc:sldMk cId="3566579712" sldId="310"/>
            <ac:spMk id="2" creationId="{B9F73C52-D3B9-C81D-1AFA-FAD155822E3F}"/>
          </ac:spMkLst>
        </pc:spChg>
      </pc:sldChg>
      <pc:sldChg chg="addSp delSp modSp new mod modTransition">
        <pc:chgData name="文充 陈" userId="8dce877a2bbc8206" providerId="LiveId" clId="{25615D35-9384-CF45-84AB-92150956B112}" dt="2024-07-15T04:11:30.502" v="7518"/>
        <pc:sldMkLst>
          <pc:docMk/>
          <pc:sldMk cId="677919979" sldId="311"/>
        </pc:sldMkLst>
        <pc:spChg chg="add mod">
          <ac:chgData name="文充 陈" userId="8dce877a2bbc8206" providerId="LiveId" clId="{25615D35-9384-CF45-84AB-92150956B112}" dt="2024-07-15T01:19:27.521" v="6520" actId="1076"/>
          <ac:spMkLst>
            <pc:docMk/>
            <pc:sldMk cId="677919979" sldId="311"/>
            <ac:spMk id="2" creationId="{E2B2E930-3950-CFC9-B14B-E774BC4E998B}"/>
          </ac:spMkLst>
        </pc:spChg>
        <pc:spChg chg="add del mod">
          <ac:chgData name="文充 陈" userId="8dce877a2bbc8206" providerId="LiveId" clId="{25615D35-9384-CF45-84AB-92150956B112}" dt="2024-07-15T01:19:36.542" v="6522" actId="478"/>
          <ac:spMkLst>
            <pc:docMk/>
            <pc:sldMk cId="677919979" sldId="311"/>
            <ac:spMk id="3" creationId="{6F7501A7-7D65-50A0-A86F-544DA356A581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496334888" sldId="312"/>
        </pc:sldMkLst>
        <pc:spChg chg="add mod">
          <ac:chgData name="文充 陈" userId="8dce877a2bbc8206" providerId="LiveId" clId="{25615D35-9384-CF45-84AB-92150956B112}" dt="2024-07-15T01:29:32.069" v="6843" actId="1076"/>
          <ac:spMkLst>
            <pc:docMk/>
            <pc:sldMk cId="496334888" sldId="312"/>
            <ac:spMk id="2" creationId="{0FA41C53-1810-467C-9368-043DCD8308E4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677967924" sldId="313"/>
        </pc:sldMkLst>
        <pc:spChg chg="add mod">
          <ac:chgData name="文充 陈" userId="8dce877a2bbc8206" providerId="LiveId" clId="{25615D35-9384-CF45-84AB-92150956B112}" dt="2024-07-15T01:42:03.944" v="6946" actId="1076"/>
          <ac:spMkLst>
            <pc:docMk/>
            <pc:sldMk cId="677967924" sldId="313"/>
            <ac:spMk id="2" creationId="{EB8C41AE-179E-567A-9BCA-80F2337398B3}"/>
          </ac:spMkLst>
        </pc:spChg>
      </pc:sldChg>
      <pc:sldChg chg="addSp modSp new mod modTransition modAnim">
        <pc:chgData name="文充 陈" userId="8dce877a2bbc8206" providerId="LiveId" clId="{25615D35-9384-CF45-84AB-92150956B112}" dt="2024-07-15T04:11:30.502" v="7518"/>
        <pc:sldMkLst>
          <pc:docMk/>
          <pc:sldMk cId="3604581474" sldId="314"/>
        </pc:sldMkLst>
        <pc:spChg chg="add mod">
          <ac:chgData name="文充 陈" userId="8dce877a2bbc8206" providerId="LiveId" clId="{25615D35-9384-CF45-84AB-92150956B112}" dt="2024-07-15T03:50:56.504" v="7452" actId="1076"/>
          <ac:spMkLst>
            <pc:docMk/>
            <pc:sldMk cId="3604581474" sldId="314"/>
            <ac:spMk id="2" creationId="{CAC02D87-D115-DFD3-2A96-E477E44649D9}"/>
          </ac:spMkLst>
        </pc:spChg>
        <pc:spChg chg="add mod">
          <ac:chgData name="文充 陈" userId="8dce877a2bbc8206" providerId="LiveId" clId="{25615D35-9384-CF45-84AB-92150956B112}" dt="2024-07-15T03:51:45.271" v="7512" actId="1076"/>
          <ac:spMkLst>
            <pc:docMk/>
            <pc:sldMk cId="3604581474" sldId="314"/>
            <ac:spMk id="3" creationId="{B68445B1-A632-C10E-9EA6-7445BF626FC8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1605881353" sldId="315"/>
        </pc:sldMkLst>
        <pc:spChg chg="add mod">
          <ac:chgData name="文充 陈" userId="8dce877a2bbc8206" providerId="LiveId" clId="{25615D35-9384-CF45-84AB-92150956B112}" dt="2024-07-15T02:15:25.771" v="7010" actId="1076"/>
          <ac:spMkLst>
            <pc:docMk/>
            <pc:sldMk cId="1605881353" sldId="315"/>
            <ac:spMk id="2" creationId="{23908301-CED0-8E11-F518-FF100100467B}"/>
          </ac:spMkLst>
        </pc:spChg>
      </pc:sldChg>
      <pc:sldChg chg="addSp modSp new mod modTransition">
        <pc:chgData name="文充 陈" userId="8dce877a2bbc8206" providerId="LiveId" clId="{25615D35-9384-CF45-84AB-92150956B112}" dt="2024-07-15T04:11:30.502" v="7518"/>
        <pc:sldMkLst>
          <pc:docMk/>
          <pc:sldMk cId="517212058" sldId="316"/>
        </pc:sldMkLst>
        <pc:spChg chg="add mod">
          <ac:chgData name="文充 陈" userId="8dce877a2bbc8206" providerId="LiveId" clId="{25615D35-9384-CF45-84AB-92150956B112}" dt="2024-07-15T02:20:03.674" v="7097" actId="207"/>
          <ac:spMkLst>
            <pc:docMk/>
            <pc:sldMk cId="517212058" sldId="316"/>
            <ac:spMk id="2" creationId="{8176FBA0-66C4-935E-5B98-2570B7A6618F}"/>
          </ac:spMkLst>
        </pc:spChg>
      </pc:sldChg>
      <pc:sldChg chg="addSp delSp modSp new mod modTransition delAnim modAnim">
        <pc:chgData name="文充 陈" userId="8dce877a2bbc8206" providerId="LiveId" clId="{25615D35-9384-CF45-84AB-92150956B112}" dt="2024-07-15T04:11:30.502" v="7518"/>
        <pc:sldMkLst>
          <pc:docMk/>
          <pc:sldMk cId="4261259225" sldId="317"/>
        </pc:sldMkLst>
        <pc:spChg chg="add del mod">
          <ac:chgData name="文充 陈" userId="8dce877a2bbc8206" providerId="LiveId" clId="{25615D35-9384-CF45-84AB-92150956B112}" dt="2024-07-15T02:34:00.412" v="7218" actId="478"/>
          <ac:spMkLst>
            <pc:docMk/>
            <pc:sldMk cId="4261259225" sldId="317"/>
            <ac:spMk id="2" creationId="{3BBC27C5-AB04-955D-969E-2E903EE4FFBC}"/>
          </ac:spMkLst>
        </pc:spChg>
        <pc:spChg chg="add del mod">
          <ac:chgData name="文充 陈" userId="8dce877a2bbc8206" providerId="LiveId" clId="{25615D35-9384-CF45-84AB-92150956B112}" dt="2024-07-15T02:34:00.412" v="7218" actId="478"/>
          <ac:spMkLst>
            <pc:docMk/>
            <pc:sldMk cId="4261259225" sldId="317"/>
            <ac:spMk id="3" creationId="{42DF17B8-CCB9-8E14-9DBE-06D7E7BF1061}"/>
          </ac:spMkLst>
        </pc:spChg>
        <pc:spChg chg="add del mod">
          <ac:chgData name="文充 陈" userId="8dce877a2bbc8206" providerId="LiveId" clId="{25615D35-9384-CF45-84AB-92150956B112}" dt="2024-07-15T02:33:53.250" v="7217" actId="478"/>
          <ac:spMkLst>
            <pc:docMk/>
            <pc:sldMk cId="4261259225" sldId="317"/>
            <ac:spMk id="4" creationId="{224DB542-520E-D46F-607E-47D5B1A48BE4}"/>
          </ac:spMkLst>
        </pc:spChg>
        <pc:spChg chg="add del mod">
          <ac:chgData name="文充 陈" userId="8dce877a2bbc8206" providerId="LiveId" clId="{25615D35-9384-CF45-84AB-92150956B112}" dt="2024-07-15T02:33:11.163" v="7212" actId="478"/>
          <ac:spMkLst>
            <pc:docMk/>
            <pc:sldMk cId="4261259225" sldId="317"/>
            <ac:spMk id="5" creationId="{7B85813A-36A7-8E54-EB93-1B7030388613}"/>
          </ac:spMkLst>
        </pc:spChg>
        <pc:spChg chg="add mod">
          <ac:chgData name="文充 陈" userId="8dce877a2bbc8206" providerId="LiveId" clId="{25615D35-9384-CF45-84AB-92150956B112}" dt="2024-07-15T02:36:12.842" v="7297" actId="207"/>
          <ac:spMkLst>
            <pc:docMk/>
            <pc:sldMk cId="4261259225" sldId="317"/>
            <ac:spMk id="6" creationId="{D54CC03D-9C8F-A49D-D1BE-0C1168EE2082}"/>
          </ac:spMkLst>
        </pc:spChg>
        <pc:spChg chg="add mod">
          <ac:chgData name="文充 陈" userId="8dce877a2bbc8206" providerId="LiveId" clId="{25615D35-9384-CF45-84AB-92150956B112}" dt="2024-07-15T02:37:52.120" v="7308" actId="1076"/>
          <ac:spMkLst>
            <pc:docMk/>
            <pc:sldMk cId="4261259225" sldId="317"/>
            <ac:spMk id="7" creationId="{B47DCBEC-B6EE-E41B-5A90-F7AE453D2E79}"/>
          </ac:spMkLst>
        </pc:spChg>
        <pc:spChg chg="add del mod">
          <ac:chgData name="文充 陈" userId="8dce877a2bbc8206" providerId="LiveId" clId="{25615D35-9384-CF45-84AB-92150956B112}" dt="2024-07-15T02:35:01.923" v="7257" actId="478"/>
          <ac:spMkLst>
            <pc:docMk/>
            <pc:sldMk cId="4261259225" sldId="317"/>
            <ac:spMk id="8" creationId="{386D19D5-1840-25F5-0504-C989CF33A766}"/>
          </ac:spMkLst>
        </pc:spChg>
        <pc:spChg chg="add mod">
          <ac:chgData name="文充 陈" userId="8dce877a2bbc8206" providerId="LiveId" clId="{25615D35-9384-CF45-84AB-92150956B112}" dt="2024-07-15T02:40:10.358" v="7324" actId="1076"/>
          <ac:spMkLst>
            <pc:docMk/>
            <pc:sldMk cId="4261259225" sldId="317"/>
            <ac:spMk id="9" creationId="{84F024B1-CCD8-9F5F-B620-32B0FF174ED9}"/>
          </ac:spMkLst>
        </pc:spChg>
        <pc:spChg chg="add mod">
          <ac:chgData name="文充 陈" userId="8dce877a2bbc8206" providerId="LiveId" clId="{25615D35-9384-CF45-84AB-92150956B112}" dt="2024-07-15T02:40:50.683" v="7332" actId="1076"/>
          <ac:spMkLst>
            <pc:docMk/>
            <pc:sldMk cId="4261259225" sldId="317"/>
            <ac:spMk id="10" creationId="{CC6D512B-21A8-03C6-CFF3-52201468ED07}"/>
          </ac:spMkLst>
        </pc:spChg>
        <pc:spChg chg="add mod">
          <ac:chgData name="文充 陈" userId="8dce877a2bbc8206" providerId="LiveId" clId="{25615D35-9384-CF45-84AB-92150956B112}" dt="2024-07-15T02:42:26.984" v="7359" actId="1076"/>
          <ac:spMkLst>
            <pc:docMk/>
            <pc:sldMk cId="4261259225" sldId="317"/>
            <ac:spMk id="11" creationId="{923C15A5-889B-D288-1D83-56F2AE462E64}"/>
          </ac:spMkLst>
        </pc:spChg>
      </pc:sldChg>
    </pc:docChg>
  </pc:docChgLst>
  <pc:docChgLst>
    <pc:chgData name="文充 陈" userId="8dce877a2bbc8206" providerId="LiveId" clId="{62B45A3C-B396-F345-A1A5-6DAFF1EBBA29}"/>
    <pc:docChg chg="addSld delSld modSld modMainMaster">
      <pc:chgData name="文充 陈" userId="8dce877a2bbc8206" providerId="LiveId" clId="{62B45A3C-B396-F345-A1A5-6DAFF1EBBA29}" dt="2024-07-05T06:38:55.939" v="158"/>
      <pc:docMkLst>
        <pc:docMk/>
      </pc:docMkLst>
      <pc:sldChg chg="modSp mod modTransition">
        <pc:chgData name="文充 陈" userId="8dce877a2bbc8206" providerId="LiveId" clId="{62B45A3C-B396-F345-A1A5-6DAFF1EBBA29}" dt="2024-07-05T06:38:55.939" v="158"/>
        <pc:sldMkLst>
          <pc:docMk/>
          <pc:sldMk cId="175164426" sldId="256"/>
        </pc:sldMkLst>
        <pc:spChg chg="mod">
          <ac:chgData name="文充 陈" userId="8dce877a2bbc8206" providerId="LiveId" clId="{62B45A3C-B396-F345-A1A5-6DAFF1EBBA29}" dt="2024-07-05T06:37:11.120" v="145"/>
          <ac:spMkLst>
            <pc:docMk/>
            <pc:sldMk cId="175164426" sldId="256"/>
            <ac:spMk id="2" creationId="{D174F842-B550-7066-DA07-72075B119DC7}"/>
          </ac:spMkLst>
        </pc:spChg>
        <pc:spChg chg="mod">
          <ac:chgData name="文充 陈" userId="8dce877a2bbc8206" providerId="LiveId" clId="{62B45A3C-B396-F345-A1A5-6DAFF1EBBA29}" dt="2024-07-05T06:37:11.120" v="145"/>
          <ac:spMkLst>
            <pc:docMk/>
            <pc:sldMk cId="175164426" sldId="256"/>
            <ac:spMk id="3" creationId="{9F71101B-A839-26EE-1307-0E19344E28BB}"/>
          </ac:spMkLst>
        </pc:spChg>
      </pc:sldChg>
      <pc:sldChg chg="addSp modSp new mod modTransition">
        <pc:chgData name="文充 陈" userId="8dce877a2bbc8206" providerId="LiveId" clId="{62B45A3C-B396-F345-A1A5-6DAFF1EBBA29}" dt="2024-07-05T06:38:55.939" v="158"/>
        <pc:sldMkLst>
          <pc:docMk/>
          <pc:sldMk cId="466038197" sldId="257"/>
        </pc:sldMkLst>
        <pc:spChg chg="add mod">
          <ac:chgData name="文充 陈" userId="8dce877a2bbc8206" providerId="LiveId" clId="{62B45A3C-B396-F345-A1A5-6DAFF1EBBA29}" dt="2024-07-05T06:37:43.979" v="148" actId="1076"/>
          <ac:spMkLst>
            <pc:docMk/>
            <pc:sldMk cId="466038197" sldId="257"/>
            <ac:spMk id="2" creationId="{E35A5E42-10C2-E8A2-ADB6-36D0B6F39678}"/>
          </ac:spMkLst>
        </pc:spChg>
      </pc:sldChg>
      <pc:sldChg chg="new del">
        <pc:chgData name="文充 陈" userId="8dce877a2bbc8206" providerId="LiveId" clId="{62B45A3C-B396-F345-A1A5-6DAFF1EBBA29}" dt="2024-07-05T06:33:15.962" v="35" actId="2696"/>
        <pc:sldMkLst>
          <pc:docMk/>
          <pc:sldMk cId="1254268838" sldId="257"/>
        </pc:sldMkLst>
      </pc:sldChg>
      <pc:sldMasterChg chg="modSp modSldLayout">
        <pc:chgData name="文充 陈" userId="8dce877a2bbc8206" providerId="LiveId" clId="{62B45A3C-B396-F345-A1A5-6DAFF1EBBA29}" dt="2024-07-05T06:37:11.120" v="145"/>
        <pc:sldMasterMkLst>
          <pc:docMk/>
          <pc:sldMasterMk cId="578526067" sldId="2147483648"/>
        </pc:sldMasterMkLst>
        <pc:spChg chg="mod">
          <ac:chgData name="文充 陈" userId="8dce877a2bbc8206" providerId="LiveId" clId="{62B45A3C-B396-F345-A1A5-6DAFF1EBBA29}" dt="2024-07-05T06:37:11.120" v="145"/>
          <ac:spMkLst>
            <pc:docMk/>
            <pc:sldMasterMk cId="578526067" sldId="2147483648"/>
            <ac:spMk id="2" creationId="{5D262E91-7110-FBF9-27E0-03BFAC3B8126}"/>
          </ac:spMkLst>
        </pc:spChg>
        <pc:spChg chg="mod">
          <ac:chgData name="文充 陈" userId="8dce877a2bbc8206" providerId="LiveId" clId="{62B45A3C-B396-F345-A1A5-6DAFF1EBBA29}" dt="2024-07-05T06:37:11.120" v="145"/>
          <ac:spMkLst>
            <pc:docMk/>
            <pc:sldMasterMk cId="578526067" sldId="2147483648"/>
            <ac:spMk id="3" creationId="{01F86BD7-C77B-B652-7274-7B59F8AE9220}"/>
          </ac:spMkLst>
        </pc:spChg>
        <pc:spChg chg="mod">
          <ac:chgData name="文充 陈" userId="8dce877a2bbc8206" providerId="LiveId" clId="{62B45A3C-B396-F345-A1A5-6DAFF1EBBA29}" dt="2024-07-05T06:37:11.120" v="145"/>
          <ac:spMkLst>
            <pc:docMk/>
            <pc:sldMasterMk cId="578526067" sldId="2147483648"/>
            <ac:spMk id="4" creationId="{104B4EA2-ECAF-ECFC-F180-703B401B37DD}"/>
          </ac:spMkLst>
        </pc:spChg>
        <pc:spChg chg="mod">
          <ac:chgData name="文充 陈" userId="8dce877a2bbc8206" providerId="LiveId" clId="{62B45A3C-B396-F345-A1A5-6DAFF1EBBA29}" dt="2024-07-05T06:37:11.120" v="145"/>
          <ac:spMkLst>
            <pc:docMk/>
            <pc:sldMasterMk cId="578526067" sldId="2147483648"/>
            <ac:spMk id="5" creationId="{E743A397-2D1E-C00C-BDDA-19EB488D97C0}"/>
          </ac:spMkLst>
        </pc:spChg>
        <pc:spChg chg="mod">
          <ac:chgData name="文充 陈" userId="8dce877a2bbc8206" providerId="LiveId" clId="{62B45A3C-B396-F345-A1A5-6DAFF1EBBA29}" dt="2024-07-05T06:37:11.120" v="145"/>
          <ac:spMkLst>
            <pc:docMk/>
            <pc:sldMasterMk cId="578526067" sldId="2147483648"/>
            <ac:spMk id="6" creationId="{10553997-5D55-8577-F07D-356303C1B2C0}"/>
          </ac:spMkLst>
        </pc:spChg>
        <pc:sldLayoutChg chg="modSp">
          <pc:chgData name="文充 陈" userId="8dce877a2bbc8206" providerId="LiveId" clId="{62B45A3C-B396-F345-A1A5-6DAFF1EBBA29}" dt="2024-07-05T06:37:11.120" v="145"/>
          <pc:sldLayoutMkLst>
            <pc:docMk/>
            <pc:sldMasterMk cId="578526067" sldId="2147483648"/>
            <pc:sldLayoutMk cId="2549128647" sldId="2147483649"/>
          </pc:sldLayoutMkLst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2549128647" sldId="2147483649"/>
              <ac:spMk id="2" creationId="{E3378734-1179-9489-A12F-87DE1FCB95A1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2549128647" sldId="2147483649"/>
              <ac:spMk id="3" creationId="{4F8E0D21-4014-0907-D1F0-B16592ADC256}"/>
            </ac:spMkLst>
          </pc:spChg>
        </pc:sldLayoutChg>
        <pc:sldLayoutChg chg="modSp">
          <pc:chgData name="文充 陈" userId="8dce877a2bbc8206" providerId="LiveId" clId="{62B45A3C-B396-F345-A1A5-6DAFF1EBBA29}" dt="2024-07-05T06:37:11.120" v="145"/>
          <pc:sldLayoutMkLst>
            <pc:docMk/>
            <pc:sldMasterMk cId="578526067" sldId="2147483648"/>
            <pc:sldLayoutMk cId="1883482838" sldId="2147483651"/>
          </pc:sldLayoutMkLst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883482838" sldId="2147483651"/>
              <ac:spMk id="2" creationId="{C8BEF37D-1A4C-29A3-2A48-A1178EFD938E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883482838" sldId="2147483651"/>
              <ac:spMk id="3" creationId="{459DEE57-3AB9-C9DD-F2B7-997177E3F9EA}"/>
            </ac:spMkLst>
          </pc:spChg>
        </pc:sldLayoutChg>
        <pc:sldLayoutChg chg="modSp">
          <pc:chgData name="文充 陈" userId="8dce877a2bbc8206" providerId="LiveId" clId="{62B45A3C-B396-F345-A1A5-6DAFF1EBBA29}" dt="2024-07-05T06:37:11.120" v="145"/>
          <pc:sldLayoutMkLst>
            <pc:docMk/>
            <pc:sldMasterMk cId="578526067" sldId="2147483648"/>
            <pc:sldLayoutMk cId="1014128229" sldId="2147483652"/>
          </pc:sldLayoutMkLst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014128229" sldId="2147483652"/>
              <ac:spMk id="3" creationId="{7C99BAEA-4DC7-FC27-DD18-7BD2DBE06D06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014128229" sldId="2147483652"/>
              <ac:spMk id="4" creationId="{55210872-88E8-E8D8-20DA-E735E8855E3B}"/>
            </ac:spMkLst>
          </pc:spChg>
        </pc:sldLayoutChg>
        <pc:sldLayoutChg chg="modSp">
          <pc:chgData name="文充 陈" userId="8dce877a2bbc8206" providerId="LiveId" clId="{62B45A3C-B396-F345-A1A5-6DAFF1EBBA29}" dt="2024-07-05T06:37:11.120" v="145"/>
          <pc:sldLayoutMkLst>
            <pc:docMk/>
            <pc:sldMasterMk cId="578526067" sldId="2147483648"/>
            <pc:sldLayoutMk cId="806361623" sldId="2147483653"/>
          </pc:sldLayoutMkLst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806361623" sldId="2147483653"/>
              <ac:spMk id="2" creationId="{B7CE7695-0D84-6BB1-D243-E5662F28DCBA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806361623" sldId="2147483653"/>
              <ac:spMk id="3" creationId="{E5EE4083-799B-FA26-A6F7-2D8EF3E7211E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806361623" sldId="2147483653"/>
              <ac:spMk id="4" creationId="{568B6421-8C9C-A862-277D-F2A9B7A47914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806361623" sldId="2147483653"/>
              <ac:spMk id="5" creationId="{BE76CC6C-1A99-4A0C-04A3-CC1F6BABDC1F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806361623" sldId="2147483653"/>
              <ac:spMk id="6" creationId="{249C0F89-FE85-EC6D-A211-17021791C526}"/>
            </ac:spMkLst>
          </pc:spChg>
        </pc:sldLayoutChg>
        <pc:sldLayoutChg chg="modSp">
          <pc:chgData name="文充 陈" userId="8dce877a2bbc8206" providerId="LiveId" clId="{62B45A3C-B396-F345-A1A5-6DAFF1EBBA29}" dt="2024-07-05T06:37:11.120" v="145"/>
          <pc:sldLayoutMkLst>
            <pc:docMk/>
            <pc:sldMasterMk cId="578526067" sldId="2147483648"/>
            <pc:sldLayoutMk cId="1191196559" sldId="2147483656"/>
          </pc:sldLayoutMkLst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191196559" sldId="2147483656"/>
              <ac:spMk id="2" creationId="{582258EC-ECBB-2CC3-C36C-D5E62CA3FB45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191196559" sldId="2147483656"/>
              <ac:spMk id="3" creationId="{8C8C7323-F0C4-89A0-778C-3C4CE06B613D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191196559" sldId="2147483656"/>
              <ac:spMk id="4" creationId="{E8FB931A-9147-4EA4-3761-D9691006AF4A}"/>
            </ac:spMkLst>
          </pc:spChg>
        </pc:sldLayoutChg>
        <pc:sldLayoutChg chg="modSp">
          <pc:chgData name="文充 陈" userId="8dce877a2bbc8206" providerId="LiveId" clId="{62B45A3C-B396-F345-A1A5-6DAFF1EBBA29}" dt="2024-07-05T06:37:11.120" v="145"/>
          <pc:sldLayoutMkLst>
            <pc:docMk/>
            <pc:sldMasterMk cId="578526067" sldId="2147483648"/>
            <pc:sldLayoutMk cId="1590943258" sldId="2147483657"/>
          </pc:sldLayoutMkLst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590943258" sldId="2147483657"/>
              <ac:spMk id="2" creationId="{6B510C0F-67E4-2B0C-AB50-1D1E3DE80C02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590943258" sldId="2147483657"/>
              <ac:spMk id="3" creationId="{61E41A85-FBCB-8093-53D1-DC26AA4C2AEE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590943258" sldId="2147483657"/>
              <ac:spMk id="4" creationId="{7C36E9C8-7280-4A3D-88C7-9C76622CBF6C}"/>
            </ac:spMkLst>
          </pc:spChg>
        </pc:sldLayoutChg>
        <pc:sldLayoutChg chg="modSp">
          <pc:chgData name="文充 陈" userId="8dce877a2bbc8206" providerId="LiveId" clId="{62B45A3C-B396-F345-A1A5-6DAFF1EBBA29}" dt="2024-07-05T06:37:11.120" v="145"/>
          <pc:sldLayoutMkLst>
            <pc:docMk/>
            <pc:sldMasterMk cId="578526067" sldId="2147483648"/>
            <pc:sldLayoutMk cId="1650579508" sldId="2147483659"/>
          </pc:sldLayoutMkLst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650579508" sldId="2147483659"/>
              <ac:spMk id="2" creationId="{19050B10-E247-8DEB-E50D-2063F51A343C}"/>
            </ac:spMkLst>
          </pc:spChg>
          <pc:spChg chg="mod">
            <ac:chgData name="文充 陈" userId="8dce877a2bbc8206" providerId="LiveId" clId="{62B45A3C-B396-F345-A1A5-6DAFF1EBBA29}" dt="2024-07-05T06:37:11.120" v="145"/>
            <ac:spMkLst>
              <pc:docMk/>
              <pc:sldMasterMk cId="578526067" sldId="2147483648"/>
              <pc:sldLayoutMk cId="1650579508" sldId="2147483659"/>
              <ac:spMk id="3" creationId="{622C0932-743B-E9A4-8E4C-6B66FC6523D2}"/>
            </ac:spMkLst>
          </pc:spChg>
        </pc:sldLayoutChg>
      </pc:sldMasterChg>
      <pc:sldMasterChg chg="modTransition modSldLayout">
        <pc:chgData name="文充 陈" userId="8dce877a2bbc8206" providerId="LiveId" clId="{62B45A3C-B396-F345-A1A5-6DAFF1EBBA29}" dt="2024-07-05T06:38:55.939" v="158"/>
        <pc:sldMasterMkLst>
          <pc:docMk/>
          <pc:sldMasterMk cId="4024098117" sldId="2147483660"/>
        </pc:sldMasterMkLst>
        <pc:sldLayoutChg chg="modTransition">
          <pc:chgData name="文充 陈" userId="8dce877a2bbc8206" providerId="LiveId" clId="{62B45A3C-B396-F345-A1A5-6DAFF1EBBA29}" dt="2024-07-05T06:38:55.939" v="158"/>
          <pc:sldLayoutMkLst>
            <pc:docMk/>
            <pc:sldMasterMk cId="4024098117" sldId="2147483660"/>
            <pc:sldLayoutMk cId="4066548224" sldId="2147483661"/>
          </pc:sldLayoutMkLst>
        </pc:sldLayoutChg>
        <pc:sldLayoutChg chg="modTransition">
          <pc:chgData name="文充 陈" userId="8dce877a2bbc8206" providerId="LiveId" clId="{62B45A3C-B396-F345-A1A5-6DAFF1EBBA29}" dt="2024-07-05T06:38:55.939" v="158"/>
          <pc:sldLayoutMkLst>
            <pc:docMk/>
            <pc:sldMasterMk cId="4024098117" sldId="2147483660"/>
            <pc:sldLayoutMk cId="2003060269" sldId="2147483662"/>
          </pc:sldLayoutMkLst>
        </pc:sldLayoutChg>
        <pc:sldLayoutChg chg="modTransition">
          <pc:chgData name="文充 陈" userId="8dce877a2bbc8206" providerId="LiveId" clId="{62B45A3C-B396-F345-A1A5-6DAFF1EBBA29}" dt="2024-07-05T06:38:55.939" v="158"/>
          <pc:sldLayoutMkLst>
            <pc:docMk/>
            <pc:sldMasterMk cId="4024098117" sldId="2147483660"/>
            <pc:sldLayoutMk cId="1891621798" sldId="2147483663"/>
          </pc:sldLayoutMkLst>
        </pc:sldLayoutChg>
        <pc:sldLayoutChg chg="modTransition">
          <pc:chgData name="文充 陈" userId="8dce877a2bbc8206" providerId="LiveId" clId="{62B45A3C-B396-F345-A1A5-6DAFF1EBBA29}" dt="2024-07-05T06:38:55.939" v="158"/>
          <pc:sldLayoutMkLst>
            <pc:docMk/>
            <pc:sldMasterMk cId="4024098117" sldId="2147483660"/>
            <pc:sldLayoutMk cId="3560921745" sldId="2147483664"/>
          </pc:sldLayoutMkLst>
        </pc:sldLayoutChg>
        <pc:sldLayoutChg chg="modTransition">
          <pc:chgData name="文充 陈" userId="8dce877a2bbc8206" providerId="LiveId" clId="{62B45A3C-B396-F345-A1A5-6DAFF1EBBA29}" dt="2024-07-05T06:38:55.939" v="158"/>
          <pc:sldLayoutMkLst>
            <pc:docMk/>
            <pc:sldMasterMk cId="4024098117" sldId="2147483660"/>
            <pc:sldLayoutMk cId="1415016869" sldId="2147483665"/>
          </pc:sldLayoutMkLst>
        </pc:sldLayoutChg>
        <pc:sldLayoutChg chg="modTransition">
          <pc:chgData name="文充 陈" userId="8dce877a2bbc8206" providerId="LiveId" clId="{62B45A3C-B396-F345-A1A5-6DAFF1EBBA29}" dt="2024-07-05T06:38:55.939" v="158"/>
          <pc:sldLayoutMkLst>
            <pc:docMk/>
            <pc:sldMasterMk cId="4024098117" sldId="2147483660"/>
            <pc:sldLayoutMk cId="1285577814" sldId="2147483666"/>
          </pc:sldLayoutMkLst>
        </pc:sldLayoutChg>
        <pc:sldLayoutChg chg="modTransition">
          <pc:chgData name="文充 陈" userId="8dce877a2bbc8206" providerId="LiveId" clId="{62B45A3C-B396-F345-A1A5-6DAFF1EBBA29}" dt="2024-07-05T06:38:55.939" v="158"/>
          <pc:sldLayoutMkLst>
            <pc:docMk/>
            <pc:sldMasterMk cId="4024098117" sldId="2147483660"/>
            <pc:sldLayoutMk cId="2827071108" sldId="2147483667"/>
          </pc:sldLayoutMkLst>
        </pc:sldLayoutChg>
        <pc:sldLayoutChg chg="modTransition">
          <pc:chgData name="文充 陈" userId="8dce877a2bbc8206" providerId="LiveId" clId="{62B45A3C-B396-F345-A1A5-6DAFF1EBBA29}" dt="2024-07-05T06:38:55.939" v="158"/>
          <pc:sldLayoutMkLst>
            <pc:docMk/>
            <pc:sldMasterMk cId="4024098117" sldId="2147483660"/>
            <pc:sldLayoutMk cId="3828685594" sldId="2147483668"/>
          </pc:sldLayoutMkLst>
        </pc:sldLayoutChg>
        <pc:sldLayoutChg chg="modTransition">
          <pc:chgData name="文充 陈" userId="8dce877a2bbc8206" providerId="LiveId" clId="{62B45A3C-B396-F345-A1A5-6DAFF1EBBA29}" dt="2024-07-05T06:38:55.939" v="158"/>
          <pc:sldLayoutMkLst>
            <pc:docMk/>
            <pc:sldMasterMk cId="4024098117" sldId="2147483660"/>
            <pc:sldLayoutMk cId="413355515" sldId="2147483669"/>
          </pc:sldLayoutMkLst>
        </pc:sldLayoutChg>
        <pc:sldLayoutChg chg="modTransition">
          <pc:chgData name="文充 陈" userId="8dce877a2bbc8206" providerId="LiveId" clId="{62B45A3C-B396-F345-A1A5-6DAFF1EBBA29}" dt="2024-07-05T06:38:55.939" v="158"/>
          <pc:sldLayoutMkLst>
            <pc:docMk/>
            <pc:sldMasterMk cId="4024098117" sldId="2147483660"/>
            <pc:sldLayoutMk cId="2230665917" sldId="2147483670"/>
          </pc:sldLayoutMkLst>
        </pc:sldLayoutChg>
        <pc:sldLayoutChg chg="modTransition">
          <pc:chgData name="文充 陈" userId="8dce877a2bbc8206" providerId="LiveId" clId="{62B45A3C-B396-F345-A1A5-6DAFF1EBBA29}" dt="2024-07-05T06:38:55.939" v="158"/>
          <pc:sldLayoutMkLst>
            <pc:docMk/>
            <pc:sldMasterMk cId="4024098117" sldId="2147483660"/>
            <pc:sldLayoutMk cId="4090811623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60AAF-2666-C540-ACBF-9060E0720428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398D5-0B0C-9947-BD3D-90D276BCC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7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995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02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546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396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076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704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99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27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70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91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08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1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25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73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39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98D5-0B0C-9947-BD3D-90D276BCC84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3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54822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66591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81162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06026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62179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9217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01686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5778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07110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68559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555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7A6E-00D0-E942-8D31-DEDA8CCFA662}" type="datetimeFigureOut">
              <a:rPr kumimoji="1" lang="zh-CN" altLang="en-US" smtClean="0"/>
              <a:t>2024/8/6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2178-B38B-EB47-8676-E2124E542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09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4F842-B550-7066-DA07-72075B119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你好，我是设计师文充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71101B-A839-26EE-1307-0E19344E2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很高兴认识你</a:t>
            </a:r>
          </a:p>
        </p:txBody>
      </p:sp>
    </p:spTree>
    <p:extLst>
      <p:ext uri="{BB962C8B-B14F-4D97-AF65-F5344CB8AC3E}">
        <p14:creationId xmlns:p14="http://schemas.microsoft.com/office/powerpoint/2010/main" val="175164426"/>
      </p:ext>
    </p:extLst>
  </p:cSld>
  <p:clrMapOvr>
    <a:masterClrMapping/>
  </p:clrMapOvr>
  <p:transition spd="slow" advTm="98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C010E9-601E-EA37-039C-B405B0D7A6E0}"/>
              </a:ext>
            </a:extLst>
          </p:cNvPr>
          <p:cNvSpPr txBox="1"/>
          <p:nvPr/>
        </p:nvSpPr>
        <p:spPr>
          <a:xfrm>
            <a:off x="720000" y="720000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>
                    <a:lumMod val="50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插叙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773052-0A58-CD00-9FE0-FD9B12E72F07}"/>
              </a:ext>
            </a:extLst>
          </p:cNvPr>
          <p:cNvSpPr txBox="1"/>
          <p:nvPr/>
        </p:nvSpPr>
        <p:spPr>
          <a:xfrm>
            <a:off x="1080000" y="1800000"/>
            <a:ext cx="65165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四年级上，期末考试，语文。</a:t>
            </a:r>
            <a:endParaRPr kumimoji="1" lang="en-US" altLang="zh-CN" sz="20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2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作文题目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（大致）</a:t>
            </a:r>
            <a:r>
              <a:rPr kumimoji="1" lang="zh-CN" altLang="en-US" sz="2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：写一道菜的做法，或描写一种事物。</a:t>
            </a:r>
            <a:endParaRPr kumimoji="1" lang="en-US" altLang="zh-CN" sz="20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2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我强行让自己相信“编程”是一种事物。</a:t>
            </a:r>
            <a:endParaRPr kumimoji="1" lang="en-US" altLang="zh-CN" sz="20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2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结果我这次语文差点没及格。</a:t>
            </a:r>
            <a:endParaRPr kumimoji="1" lang="en-US" altLang="zh-CN" sz="20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2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可想而之我的寒假过的有艰难。</a:t>
            </a:r>
          </a:p>
        </p:txBody>
      </p:sp>
    </p:spTree>
    <p:extLst>
      <p:ext uri="{BB962C8B-B14F-4D97-AF65-F5344CB8AC3E}">
        <p14:creationId xmlns:p14="http://schemas.microsoft.com/office/powerpoint/2010/main" val="2649489131"/>
      </p:ext>
    </p:extLst>
  </p:cSld>
  <p:clrMapOvr>
    <a:masterClrMapping/>
  </p:clrMapOvr>
  <p:transition spd="slow" advTm="5861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2831D1-84D5-FB01-5995-99FB6B5459E8}"/>
              </a:ext>
            </a:extLst>
          </p:cNvPr>
          <p:cNvSpPr txBox="1"/>
          <p:nvPr/>
        </p:nvSpPr>
        <p:spPr>
          <a:xfrm>
            <a:off x="2423815" y="2211169"/>
            <a:ext cx="429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我自称“程序员”。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05FC37-5253-ACA3-4EBF-34688139CBBF}"/>
              </a:ext>
            </a:extLst>
          </p:cNvPr>
          <p:cNvSpPr txBox="1"/>
          <p:nvPr/>
        </p:nvSpPr>
        <p:spPr>
          <a:xfrm>
            <a:off x="720000" y="720000"/>
            <a:ext cx="221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>
                    <a:lumMod val="50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言归正传</a:t>
            </a:r>
          </a:p>
        </p:txBody>
      </p:sp>
    </p:spTree>
    <p:extLst>
      <p:ext uri="{BB962C8B-B14F-4D97-AF65-F5344CB8AC3E}">
        <p14:creationId xmlns:p14="http://schemas.microsoft.com/office/powerpoint/2010/main" val="1680809854"/>
      </p:ext>
    </p:extLst>
  </p:cSld>
  <p:clrMapOvr>
    <a:masterClrMapping/>
  </p:clrMapOvr>
  <p:transition spd="slow" advTm="967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A801F6-5CDB-D99B-E429-7E7DB35B7859}"/>
              </a:ext>
            </a:extLst>
          </p:cNvPr>
          <p:cNvSpPr txBox="1"/>
          <p:nvPr/>
        </p:nvSpPr>
        <p:spPr>
          <a:xfrm>
            <a:off x="2652243" y="1980337"/>
            <a:ext cx="38395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临近期末，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我们的作业不少，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学习任务也很多。</a:t>
            </a:r>
          </a:p>
        </p:txBody>
      </p:sp>
    </p:spTree>
    <p:extLst>
      <p:ext uri="{BB962C8B-B14F-4D97-AF65-F5344CB8AC3E}">
        <p14:creationId xmlns:p14="http://schemas.microsoft.com/office/powerpoint/2010/main" val="2038475914"/>
      </p:ext>
    </p:extLst>
  </p:cSld>
  <p:clrMapOvr>
    <a:masterClrMapping/>
  </p:clrMapOvr>
  <p:transition spd="slow" advTm="148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D68147-0B3A-ADF8-B5CC-C293FBC6558A}"/>
              </a:ext>
            </a:extLst>
          </p:cNvPr>
          <p:cNvSpPr txBox="1"/>
          <p:nvPr/>
        </p:nvSpPr>
        <p:spPr>
          <a:xfrm>
            <a:off x="596392" y="2211169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我几乎没有时间再研究代码</a:t>
            </a:r>
            <a:r>
              <a:rPr kumimoji="1" lang="zh-CN" altLang="en-US" sz="3600" dirty="0">
                <a:solidFill>
                  <a:schemeClr val="bg1">
                    <a:lumMod val="50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（打字）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1847093076"/>
      </p:ext>
    </p:extLst>
  </p:cSld>
  <p:clrMapOvr>
    <a:masterClrMapping/>
  </p:clrMapOvr>
  <p:transition spd="slow" advTm="122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7A797B-5C93-A1BA-241C-620DFE071F39}"/>
              </a:ext>
            </a:extLst>
          </p:cNvPr>
          <p:cNvSpPr txBox="1"/>
          <p:nvPr/>
        </p:nvSpPr>
        <p:spPr>
          <a:xfrm>
            <a:off x="871307" y="2211169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综上，我在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站的第一个名字是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……</a:t>
            </a:r>
            <a:endParaRPr kumimoji="1" lang="zh-CN" altLang="en-US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560723"/>
      </p:ext>
    </p:extLst>
  </p:cSld>
  <p:clrMapOvr>
    <a:masterClrMapping/>
  </p:clrMapOvr>
  <p:transition spd="slow" advTm="1102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16A827-2E4F-6E9C-C304-72717F4056FC}"/>
              </a:ext>
            </a:extLst>
          </p:cNvPr>
          <p:cNvSpPr txBox="1"/>
          <p:nvPr/>
        </p:nvSpPr>
        <p:spPr>
          <a:xfrm>
            <a:off x="2447059" y="2149614"/>
            <a:ext cx="4249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“程序员不打字”</a:t>
            </a:r>
          </a:p>
        </p:txBody>
      </p:sp>
    </p:spTree>
    <p:extLst>
      <p:ext uri="{BB962C8B-B14F-4D97-AF65-F5344CB8AC3E}">
        <p14:creationId xmlns:p14="http://schemas.microsoft.com/office/powerpoint/2010/main" val="2157655171"/>
      </p:ext>
    </p:extLst>
  </p:cSld>
  <p:clrMapOvr>
    <a:masterClrMapping/>
  </p:clrMapOvr>
  <p:transition spd="slow" advTm="989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C96218-B259-049F-D97E-103A2B699D8E}"/>
              </a:ext>
            </a:extLst>
          </p:cNvPr>
          <p:cNvSpPr txBox="1"/>
          <p:nvPr/>
        </p:nvSpPr>
        <p:spPr>
          <a:xfrm>
            <a:off x="596392" y="2211169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很不巧，原头像</a:t>
            </a:r>
            <a:r>
              <a:rPr kumimoji="1" lang="zh-CN" altLang="en-US" sz="3600" dirty="0">
                <a:solidFill>
                  <a:schemeClr val="bg1">
                    <a:lumMod val="50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（我自己画的）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丢了。</a:t>
            </a:r>
          </a:p>
        </p:txBody>
      </p:sp>
    </p:spTree>
    <p:extLst>
      <p:ext uri="{BB962C8B-B14F-4D97-AF65-F5344CB8AC3E}">
        <p14:creationId xmlns:p14="http://schemas.microsoft.com/office/powerpoint/2010/main" val="2080668828"/>
      </p:ext>
    </p:extLst>
  </p:cSld>
  <p:clrMapOvr>
    <a:masterClrMapping/>
  </p:clrMapOvr>
  <p:transition spd="slow" advTm="1386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839CA4-26E8-DEF3-4538-0EA3D744EB4E}"/>
              </a:ext>
            </a:extLst>
          </p:cNvPr>
          <p:cNvSpPr txBox="1"/>
          <p:nvPr/>
        </p:nvSpPr>
        <p:spPr>
          <a:xfrm>
            <a:off x="1738532" y="595342"/>
            <a:ext cx="56669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对于让我填同学录的，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我提供的都是这个昵称。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solidFill>
                  <a:schemeClr val="bg1">
                    <a:lumMod val="50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然后，也是在六年级，</a:t>
            </a:r>
            <a:endParaRPr kumimoji="1" lang="en-US" altLang="zh-CN" sz="3600" dirty="0">
              <a:solidFill>
                <a:schemeClr val="bg1">
                  <a:lumMod val="50000"/>
                </a:schemeClr>
              </a:solidFill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solidFill>
                  <a:schemeClr val="bg1">
                    <a:lumMod val="50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我又改了个昵称。</a:t>
            </a:r>
            <a:endParaRPr kumimoji="1" lang="en-US" altLang="zh-CN" sz="3600" dirty="0">
              <a:solidFill>
                <a:schemeClr val="bg1">
                  <a:lumMod val="50000"/>
                </a:schemeClr>
              </a:solidFill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对于我的最好的几个朋友，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我告诉了他们我的新昵称。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至于同学录，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我就没有管他们。</a:t>
            </a:r>
          </a:p>
        </p:txBody>
      </p:sp>
    </p:spTree>
    <p:extLst>
      <p:ext uri="{BB962C8B-B14F-4D97-AF65-F5344CB8AC3E}">
        <p14:creationId xmlns:p14="http://schemas.microsoft.com/office/powerpoint/2010/main" val="3001475227"/>
      </p:ext>
    </p:extLst>
  </p:cSld>
  <p:clrMapOvr>
    <a:masterClrMapping/>
  </p:clrMapOvr>
  <p:transition spd="slow" advTm="6492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00DA96-8A09-0408-3E78-06C09DC21105}"/>
              </a:ext>
            </a:extLst>
          </p:cNvPr>
          <p:cNvSpPr txBox="1"/>
          <p:nvPr/>
        </p:nvSpPr>
        <p:spPr>
          <a:xfrm>
            <a:off x="139536" y="1800000"/>
            <a:ext cx="8864927" cy="11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过了一段时间之后，我再看来这个名字，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就觉得这个名字挺土的，不符合我的气质。</a:t>
            </a:r>
          </a:p>
        </p:txBody>
      </p:sp>
    </p:spTree>
    <p:extLst>
      <p:ext uri="{BB962C8B-B14F-4D97-AF65-F5344CB8AC3E}">
        <p14:creationId xmlns:p14="http://schemas.microsoft.com/office/powerpoint/2010/main" val="1170238223"/>
      </p:ext>
    </p:extLst>
  </p:cSld>
  <p:clrMapOvr>
    <a:masterClrMapping/>
  </p:clrMapOvr>
  <p:transition spd="slow" advTm="2871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1C13DC-675A-19D7-1E3C-E7BE845A46B6}"/>
              </a:ext>
            </a:extLst>
          </p:cNvPr>
          <p:cNvSpPr txBox="1"/>
          <p:nvPr/>
        </p:nvSpPr>
        <p:spPr>
          <a:xfrm>
            <a:off x="0" y="2211169"/>
            <a:ext cx="9228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一位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友提醒让也正好我有了充足的理由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……</a:t>
            </a:r>
            <a:endParaRPr kumimoji="1" lang="zh-CN" altLang="en-US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744667"/>
      </p:ext>
    </p:extLst>
  </p:cSld>
  <p:clrMapOvr>
    <a:masterClrMapping/>
  </p:clrMapOvr>
  <p:transition spd="slow" advTm="2396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A5E42-10C2-E8A2-ADB6-36D0B6F39678}"/>
              </a:ext>
            </a:extLst>
          </p:cNvPr>
          <p:cNvSpPr txBox="1"/>
          <p:nvPr/>
        </p:nvSpPr>
        <p:spPr>
          <a:xfrm>
            <a:off x="171596" y="1657171"/>
            <a:ext cx="8800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经过多次考量，我最终决定用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PowerPoint</a:t>
            </a: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来完成这个视频。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用</a:t>
            </a:r>
            <a:r>
              <a:rPr kumimoji="1" lang="zh-CN" altLang="en-US" sz="3600" dirty="0">
                <a:solidFill>
                  <a:srgbClr val="FF0000"/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红色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标注的表示明显错误的内容，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灰色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用来引起注意</a:t>
            </a:r>
          </a:p>
        </p:txBody>
      </p:sp>
    </p:spTree>
    <p:extLst>
      <p:ext uri="{BB962C8B-B14F-4D97-AF65-F5344CB8AC3E}">
        <p14:creationId xmlns:p14="http://schemas.microsoft.com/office/powerpoint/2010/main" val="46603819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9E4182-3874-FDE7-79FD-113C460B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35951"/>
            <a:ext cx="7772400" cy="264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0810"/>
      </p:ext>
    </p:extLst>
  </p:cSld>
  <p:clrMapOvr>
    <a:masterClrMapping/>
  </p:clrMapOvr>
  <p:transition spd="slow" advTm="2604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0B318E-4A62-79FD-2C59-FC2460720162}"/>
              </a:ext>
            </a:extLst>
          </p:cNvPr>
          <p:cNvSpPr txBox="1"/>
          <p:nvPr/>
        </p:nvSpPr>
        <p:spPr>
          <a:xfrm>
            <a:off x="797569" y="2211169"/>
            <a:ext cx="754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所以，我就开始构思我的新名字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……</a:t>
            </a:r>
            <a:endParaRPr kumimoji="1" lang="zh-CN" altLang="en-US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197361"/>
      </p:ext>
    </p:extLst>
  </p:cSld>
  <p:clrMapOvr>
    <a:masterClrMapping/>
  </p:clrMapOvr>
  <p:transition spd="slow" advTm="1342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19BC9B-884C-E886-9B8E-A8C0D78C7874}"/>
              </a:ext>
            </a:extLst>
          </p:cNvPr>
          <p:cNvSpPr txBox="1"/>
          <p:nvPr/>
        </p:nvSpPr>
        <p:spPr>
          <a:xfrm>
            <a:off x="720000" y="720000"/>
            <a:ext cx="1200970" cy="705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插叙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298B2D-E551-CD9E-8351-480682205FEE}"/>
              </a:ext>
            </a:extLst>
          </p:cNvPr>
          <p:cNvSpPr txBox="1"/>
          <p:nvPr/>
        </p:nvSpPr>
        <p:spPr>
          <a:xfrm>
            <a:off x="1711281" y="2534334"/>
            <a:ext cx="5721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这个故事，要从头说起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……</a:t>
            </a:r>
            <a:endParaRPr kumimoji="1" lang="zh-CN" altLang="en-US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524810"/>
      </p:ext>
    </p:extLst>
  </p:cSld>
  <p:clrMapOvr>
    <a:masterClrMapping/>
  </p:clrMapOvr>
  <p:transition spd="slow" advTm="2215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294598-027C-8D57-E0B4-60A5DC050E05}"/>
              </a:ext>
            </a:extLst>
          </p:cNvPr>
          <p:cNvSpPr txBox="1"/>
          <p:nvPr/>
        </p:nvSpPr>
        <p:spPr>
          <a:xfrm>
            <a:off x="670130" y="1800000"/>
            <a:ext cx="7803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站账号是我注册的第一个账号，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但在此之前，我早就是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站的用户了。</a:t>
            </a:r>
          </a:p>
        </p:txBody>
      </p:sp>
    </p:spTree>
    <p:extLst>
      <p:ext uri="{BB962C8B-B14F-4D97-AF65-F5344CB8AC3E}">
        <p14:creationId xmlns:p14="http://schemas.microsoft.com/office/powerpoint/2010/main" val="33656955"/>
      </p:ext>
    </p:extLst>
  </p:cSld>
  <p:clrMapOvr>
    <a:masterClrMapping/>
  </p:clrMapOvr>
  <p:transition spd="slow" advTm="3032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4E852-F2B2-85A7-2892-E18A8FE83B38}"/>
              </a:ext>
            </a:extLst>
          </p:cNvPr>
          <p:cNvSpPr txBox="1"/>
          <p:nvPr/>
        </p:nvSpPr>
        <p:spPr>
          <a:xfrm>
            <a:off x="1869176" y="1800000"/>
            <a:ext cx="540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我有想过成为一名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UP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主，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展示自己做的程序。</a:t>
            </a:r>
          </a:p>
        </p:txBody>
      </p:sp>
    </p:spTree>
    <p:extLst>
      <p:ext uri="{BB962C8B-B14F-4D97-AF65-F5344CB8AC3E}">
        <p14:creationId xmlns:p14="http://schemas.microsoft.com/office/powerpoint/2010/main" val="3091710097"/>
      </p:ext>
    </p:extLst>
  </p:cSld>
  <p:clrMapOvr>
    <a:masterClrMapping/>
  </p:clrMapOvr>
  <p:transition spd="slow" advTm="2508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F2AA80-C620-833A-F82E-19281BD3699F}"/>
              </a:ext>
            </a:extLst>
          </p:cNvPr>
          <p:cNvSpPr txBox="1"/>
          <p:nvPr/>
        </p:nvSpPr>
        <p:spPr>
          <a:xfrm>
            <a:off x="1738532" y="1426339"/>
            <a:ext cx="56669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学过计算机编程的都知道，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如果一段代码没有缩进，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那几乎不可读，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对于像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Python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这种的，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则根本无法运行。</a:t>
            </a:r>
          </a:p>
        </p:txBody>
      </p:sp>
    </p:spTree>
    <p:extLst>
      <p:ext uri="{BB962C8B-B14F-4D97-AF65-F5344CB8AC3E}">
        <p14:creationId xmlns:p14="http://schemas.microsoft.com/office/powerpoint/2010/main" val="1260980849"/>
      </p:ext>
    </p:extLst>
  </p:cSld>
  <p:clrMapOvr>
    <a:masterClrMapping/>
  </p:clrMapOvr>
  <p:transition spd="slow" advTm="3979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941640-9DD4-785A-3A8F-0FBB856CB3EF}"/>
              </a:ext>
            </a:extLst>
          </p:cNvPr>
          <p:cNvSpPr txBox="1"/>
          <p:nvPr/>
        </p:nvSpPr>
        <p:spPr>
          <a:xfrm>
            <a:off x="367964" y="1800000"/>
            <a:ext cx="8408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只需敲一下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TAB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键就能打出一个缩进，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或者说四个空格，与敲四下空格键无异。</a:t>
            </a:r>
          </a:p>
        </p:txBody>
      </p:sp>
    </p:spTree>
    <p:extLst>
      <p:ext uri="{BB962C8B-B14F-4D97-AF65-F5344CB8AC3E}">
        <p14:creationId xmlns:p14="http://schemas.microsoft.com/office/powerpoint/2010/main" val="3116222395"/>
      </p:ext>
    </p:extLst>
  </p:cSld>
  <p:clrMapOvr>
    <a:masterClrMapping/>
  </p:clrMapOvr>
  <p:transition spd="slow" advTm="3327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69722F-6E14-53ED-9B8C-821A79C8DB37}"/>
              </a:ext>
            </a:extLst>
          </p:cNvPr>
          <p:cNvSpPr txBox="1"/>
          <p:nvPr/>
        </p:nvSpPr>
        <p:spPr>
          <a:xfrm>
            <a:off x="1131795" y="1800000"/>
            <a:ext cx="6880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当时，</a:t>
            </a:r>
            <a:r>
              <a:rPr kumimoji="1" lang="zh-CN" altLang="en-US" sz="3600" strike="sngStrike" dirty="0">
                <a:solidFill>
                  <a:srgbClr val="FF0000"/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无知的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我认为，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一个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tab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符和四个空格是不同的。</a:t>
            </a:r>
          </a:p>
        </p:txBody>
      </p:sp>
    </p:spTree>
    <p:extLst>
      <p:ext uri="{BB962C8B-B14F-4D97-AF65-F5344CB8AC3E}">
        <p14:creationId xmlns:p14="http://schemas.microsoft.com/office/powerpoint/2010/main" val="1982939195"/>
      </p:ext>
    </p:extLst>
  </p:cSld>
  <p:clrMapOvr>
    <a:masterClrMapping/>
  </p:clrMapOvr>
  <p:transition spd="slow" advTm="2252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D37DD4-ABC2-1D32-E35C-413DA922E0A3}"/>
              </a:ext>
            </a:extLst>
          </p:cNvPr>
          <p:cNvSpPr txBox="1"/>
          <p:nvPr/>
        </p:nvSpPr>
        <p:spPr>
          <a:xfrm>
            <a:off x="1966959" y="1800000"/>
            <a:ext cx="52100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当时，</a:t>
            </a:r>
            <a:r>
              <a:rPr kumimoji="1" lang="zh-CN" altLang="en-US" sz="3600" strike="sngStrike" dirty="0">
                <a:solidFill>
                  <a:srgbClr val="FF0000"/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无知的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我认为，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网络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平台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对用户名的要求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solidFill>
                  <a:srgbClr val="FF0000"/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只有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不能全是空格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85504247"/>
      </p:ext>
    </p:extLst>
  </p:cSld>
  <p:clrMapOvr>
    <a:masterClrMapping/>
  </p:clrMapOvr>
  <p:transition spd="slow" advTm="2063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2A717B-5AC0-9F39-D0AA-4BB4ABD546B3}"/>
              </a:ext>
            </a:extLst>
          </p:cNvPr>
          <p:cNvSpPr txBox="1"/>
          <p:nvPr/>
        </p:nvSpPr>
        <p:spPr>
          <a:xfrm>
            <a:off x="1711281" y="1800000"/>
            <a:ext cx="5721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由此，当时</a:t>
            </a:r>
            <a:r>
              <a:rPr kumimoji="1" lang="zh-CN" altLang="en-US" sz="3600" strike="sngStrike" dirty="0">
                <a:solidFill>
                  <a:srgbClr val="FF0000"/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无知的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我想到了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一个取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空白名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的好方法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……</a:t>
            </a:r>
            <a:endParaRPr kumimoji="1" lang="zh-CN" altLang="en-US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191248"/>
      </p:ext>
    </p:extLst>
  </p:cSld>
  <p:clrMapOvr>
    <a:masterClrMapping/>
  </p:clrMapOvr>
  <p:transition spd="slow" advTm="2002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A1B1C9-F869-6337-7A4F-A0EFCE97451A}"/>
              </a:ext>
            </a:extLst>
          </p:cNvPr>
          <p:cNvSpPr txBox="1"/>
          <p:nvPr/>
        </p:nvSpPr>
        <p:spPr>
          <a:xfrm>
            <a:off x="213274" y="1800000"/>
            <a:ext cx="8717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我将介绍我自从入驻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站之后的主要事件，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以及我从最开始到现在的形象设计过程</a:t>
            </a:r>
          </a:p>
        </p:txBody>
      </p:sp>
    </p:spTree>
    <p:extLst>
      <p:ext uri="{BB962C8B-B14F-4D97-AF65-F5344CB8AC3E}">
        <p14:creationId xmlns:p14="http://schemas.microsoft.com/office/powerpoint/2010/main" val="2014300134"/>
      </p:ext>
    </p:extLst>
  </p:cSld>
  <p:clrMapOvr>
    <a:masterClrMapping/>
  </p:clrMapOvr>
  <p:transition spd="slow" advTm="2759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5E7F8F-9D6C-0A5D-1694-51645F8A5773}"/>
              </a:ext>
            </a:extLst>
          </p:cNvPr>
          <p:cNvSpPr txBox="1"/>
          <p:nvPr/>
        </p:nvSpPr>
        <p:spPr>
          <a:xfrm>
            <a:off x="3187646" y="2211169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按三下</a:t>
            </a:r>
            <a:r>
              <a:rPr kumimoji="1"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tab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94300259"/>
      </p:ext>
    </p:extLst>
  </p:cSld>
  <p:clrMapOvr>
    <a:masterClrMapping/>
  </p:clrMapOvr>
  <p:transition spd="slow" advTm="956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3E9B88-7BE0-6D94-2137-6155076C43DF}"/>
              </a:ext>
            </a:extLst>
          </p:cNvPr>
          <p:cNvSpPr txBox="1"/>
          <p:nvPr/>
        </p:nvSpPr>
        <p:spPr>
          <a:xfrm>
            <a:off x="2880671" y="2211169"/>
            <a:ext cx="338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结果，我错了。</a:t>
            </a:r>
          </a:p>
        </p:txBody>
      </p:sp>
    </p:spTree>
    <p:extLst>
      <p:ext uri="{BB962C8B-B14F-4D97-AF65-F5344CB8AC3E}">
        <p14:creationId xmlns:p14="http://schemas.microsoft.com/office/powerpoint/2010/main" val="2324882268"/>
      </p:ext>
    </p:extLst>
  </p:cSld>
  <p:clrMapOvr>
    <a:masterClrMapping/>
  </p:clrMapOvr>
  <p:transition spd="slow" advTm="731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120808-5769-E1C2-6F69-198C6B60BF80}"/>
              </a:ext>
            </a:extLst>
          </p:cNvPr>
          <p:cNvSpPr txBox="1"/>
          <p:nvPr/>
        </p:nvSpPr>
        <p:spPr>
          <a:xfrm>
            <a:off x="1738532" y="2211169"/>
            <a:ext cx="566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但这次，我真的有了灵感。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F3983F-53CD-3FF1-8EF7-25554CE859C3}"/>
              </a:ext>
            </a:extLst>
          </p:cNvPr>
          <p:cNvSpPr txBox="1"/>
          <p:nvPr/>
        </p:nvSpPr>
        <p:spPr>
          <a:xfrm>
            <a:off x="720000" y="7200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言归正传</a:t>
            </a:r>
          </a:p>
        </p:txBody>
      </p:sp>
    </p:spTree>
    <p:extLst>
      <p:ext uri="{BB962C8B-B14F-4D97-AF65-F5344CB8AC3E}">
        <p14:creationId xmlns:p14="http://schemas.microsoft.com/office/powerpoint/2010/main" val="3159886156"/>
      </p:ext>
    </p:extLst>
  </p:cSld>
  <p:clrMapOvr>
    <a:masterClrMapping/>
  </p:clrMapOvr>
  <p:transition spd="slow" advTm="954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CCE8F-1A08-F1FE-6835-73A997B6129C}"/>
              </a:ext>
            </a:extLst>
          </p:cNvPr>
          <p:cNvSpPr txBox="1"/>
          <p:nvPr/>
        </p:nvSpPr>
        <p:spPr>
          <a:xfrm>
            <a:off x="1241601" y="1426339"/>
            <a:ext cx="66607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tab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键，在开发过程中，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把混乱的代码标注的层次分明，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最后压缩到用户版本时，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tab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符会被全部删除，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没有人会注意到它曾经的功劳。</a:t>
            </a:r>
          </a:p>
        </p:txBody>
      </p:sp>
    </p:spTree>
    <p:extLst>
      <p:ext uri="{BB962C8B-B14F-4D97-AF65-F5344CB8AC3E}">
        <p14:creationId xmlns:p14="http://schemas.microsoft.com/office/powerpoint/2010/main" val="3739963239"/>
      </p:ext>
    </p:extLst>
  </p:cSld>
  <p:clrMapOvr>
    <a:masterClrMapping/>
  </p:clrMapOvr>
  <p:transition spd="slow" advTm="5102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9659AC-A559-39B2-E34E-574B372CB5E1}"/>
              </a:ext>
            </a:extLst>
          </p:cNvPr>
          <p:cNvSpPr txBox="1"/>
          <p:nvPr/>
        </p:nvSpPr>
        <p:spPr>
          <a:xfrm>
            <a:off x="2195388" y="1800000"/>
            <a:ext cx="4753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这种精神，不是一般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人</a:t>
            </a:r>
            <a:endParaRPr kumimoji="1"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（或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按键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）能拥有的。</a:t>
            </a:r>
          </a:p>
        </p:txBody>
      </p:sp>
    </p:spTree>
    <p:extLst>
      <p:ext uri="{BB962C8B-B14F-4D97-AF65-F5344CB8AC3E}">
        <p14:creationId xmlns:p14="http://schemas.microsoft.com/office/powerpoint/2010/main" val="2528572218"/>
      </p:ext>
    </p:extLst>
  </p:cSld>
  <p:clrMapOvr>
    <a:masterClrMapping/>
  </p:clrMapOvr>
  <p:transition spd="slow" advTm="1329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986C08-0739-C2B4-6C84-1D3E402D5E73}"/>
              </a:ext>
            </a:extLst>
          </p:cNvPr>
          <p:cNvSpPr txBox="1"/>
          <p:nvPr/>
        </p:nvSpPr>
        <p:spPr>
          <a:xfrm>
            <a:off x="1046836" y="2211169"/>
            <a:ext cx="7050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因此，我的新名字就叫“</a:t>
            </a:r>
            <a:r>
              <a:rPr kumimoji="1"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TAB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”！</a:t>
            </a:r>
          </a:p>
        </p:txBody>
      </p:sp>
    </p:spTree>
    <p:extLst>
      <p:ext uri="{BB962C8B-B14F-4D97-AF65-F5344CB8AC3E}">
        <p14:creationId xmlns:p14="http://schemas.microsoft.com/office/powerpoint/2010/main" val="1664581622"/>
      </p:ext>
    </p:extLst>
  </p:cSld>
  <p:clrMapOvr>
    <a:masterClrMapping/>
  </p:clrMapOvr>
  <p:transition spd="slow" advTm="1517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53BAE3-2A97-6E5A-91BC-1A55DF44C7F0}"/>
              </a:ext>
            </a:extLst>
          </p:cNvPr>
          <p:cNvSpPr txBox="1"/>
          <p:nvPr/>
        </p:nvSpPr>
        <p:spPr>
          <a:xfrm>
            <a:off x="1966959" y="2211169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开玩笑的，这当然不够。</a:t>
            </a:r>
          </a:p>
        </p:txBody>
      </p:sp>
    </p:spTree>
    <p:extLst>
      <p:ext uri="{BB962C8B-B14F-4D97-AF65-F5344CB8AC3E}">
        <p14:creationId xmlns:p14="http://schemas.microsoft.com/office/powerpoint/2010/main" val="27745728"/>
      </p:ext>
    </p:extLst>
  </p:cSld>
  <p:clrMapOvr>
    <a:masterClrMapping/>
  </p:clrMapOvr>
  <p:transition spd="slow" advTm="1189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286656-CEFE-7DD8-C725-28D6AE5849E5}"/>
              </a:ext>
            </a:extLst>
          </p:cNvPr>
          <p:cNvSpPr txBox="1"/>
          <p:nvPr/>
        </p:nvSpPr>
        <p:spPr>
          <a:xfrm>
            <a:off x="1738532" y="2211169"/>
            <a:ext cx="566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没有低下，怎能衬托强大？</a:t>
            </a:r>
          </a:p>
        </p:txBody>
      </p:sp>
    </p:spTree>
    <p:extLst>
      <p:ext uri="{BB962C8B-B14F-4D97-AF65-F5344CB8AC3E}">
        <p14:creationId xmlns:p14="http://schemas.microsoft.com/office/powerpoint/2010/main" val="1852182782"/>
      </p:ext>
    </p:extLst>
  </p:cSld>
  <p:clrMapOvr>
    <a:masterClrMapping/>
  </p:clrMapOvr>
  <p:transition spd="slow" advTm="1422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44309B-8150-0180-DD15-45D3E583DE54}"/>
              </a:ext>
            </a:extLst>
          </p:cNvPr>
          <p:cNvSpPr txBox="1"/>
          <p:nvPr/>
        </p:nvSpPr>
        <p:spPr>
          <a:xfrm>
            <a:off x="0" y="1800000"/>
            <a:ext cx="9480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因此，我在“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TAB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”两边各加了两个“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x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”，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X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这个字母是左右对称的，也比较有美感。</a:t>
            </a:r>
          </a:p>
        </p:txBody>
      </p:sp>
    </p:spTree>
    <p:extLst>
      <p:ext uri="{BB962C8B-B14F-4D97-AF65-F5344CB8AC3E}">
        <p14:creationId xmlns:p14="http://schemas.microsoft.com/office/powerpoint/2010/main" val="1892724886"/>
      </p:ext>
    </p:extLst>
  </p:cSld>
  <p:clrMapOvr>
    <a:masterClrMapping/>
  </p:clrMapOvr>
  <p:transition spd="slow" advTm="2152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F4B4C7-D7B0-F91C-DA9B-FF12C2053018}"/>
              </a:ext>
            </a:extLst>
          </p:cNvPr>
          <p:cNvSpPr txBox="1"/>
          <p:nvPr/>
        </p:nvSpPr>
        <p:spPr>
          <a:xfrm>
            <a:off x="1482853" y="2211169"/>
            <a:ext cx="617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因此，我的新名字成型了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……</a:t>
            </a:r>
            <a:endParaRPr kumimoji="1" lang="zh-CN" altLang="en-US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901704"/>
      </p:ext>
    </p:extLst>
  </p:cSld>
  <p:clrMapOvr>
    <a:masterClrMapping/>
  </p:clrMapOvr>
  <p:transition spd="slow" advTm="1252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5D9E5D-CDEF-7B2D-D81D-D777F211F2E8}"/>
              </a:ext>
            </a:extLst>
          </p:cNvPr>
          <p:cNvSpPr txBox="1"/>
          <p:nvPr/>
        </p:nvSpPr>
        <p:spPr>
          <a:xfrm>
            <a:off x="702992" y="1657171"/>
            <a:ext cx="7738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0" i="0" u="none" strike="noStrike" dirty="0">
                <a:solidFill>
                  <a:srgbClr val="000000"/>
                </a:solidFill>
                <a:effectLst/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2022</a:t>
            </a:r>
            <a:r>
              <a:rPr lang="zh-CN" altLang="en-US" sz="3600" b="0" i="0" u="none" strike="noStrike" dirty="0">
                <a:solidFill>
                  <a:srgbClr val="000000"/>
                </a:solidFill>
                <a:effectLst/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年</a:t>
            </a:r>
            <a:r>
              <a:rPr lang="en-US" altLang="zh-CN" sz="3600" b="0" i="0" u="none" strike="noStrike" dirty="0">
                <a:solidFill>
                  <a:srgbClr val="000000"/>
                </a:solidFill>
                <a:effectLst/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12</a:t>
            </a:r>
            <a:r>
              <a:rPr lang="zh-CN" altLang="en-US" sz="3600" b="0" i="0" u="none" strike="noStrike" dirty="0">
                <a:solidFill>
                  <a:srgbClr val="000000"/>
                </a:solidFill>
                <a:effectLst/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月</a:t>
            </a:r>
            <a:r>
              <a:rPr lang="en-US" altLang="zh-CN" sz="3600" b="0" i="0" u="none" strike="noStrike" dirty="0">
                <a:solidFill>
                  <a:srgbClr val="000000"/>
                </a:solidFill>
                <a:effectLst/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16</a:t>
            </a:r>
            <a:r>
              <a:rPr lang="zh-CN" altLang="en-US" sz="3600" b="0" i="0" u="none" strike="noStrike" dirty="0">
                <a:solidFill>
                  <a:srgbClr val="000000"/>
                </a:solidFill>
                <a:effectLst/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日，我正式入驻</a:t>
            </a:r>
            <a:r>
              <a:rPr lang="en-US" altLang="zh-CN" sz="3600" b="0" i="0" u="none" strike="noStrike" dirty="0">
                <a:solidFill>
                  <a:srgbClr val="000000"/>
                </a:solidFill>
                <a:effectLst/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B</a:t>
            </a:r>
            <a:r>
              <a:rPr lang="zh-CN" altLang="en-US" sz="3600" b="0" i="0" u="none" strike="noStrike" dirty="0">
                <a:solidFill>
                  <a:srgbClr val="000000"/>
                </a:solidFill>
                <a:effectLst/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站，</a:t>
            </a:r>
            <a:endParaRPr lang="en-US" altLang="zh-CN" sz="3600" b="0" i="0" u="none" strike="noStrike" dirty="0">
              <a:solidFill>
                <a:srgbClr val="000000"/>
              </a:solidFill>
              <a:effectLst/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solidFill>
                  <a:srgbClr val="000000"/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开始了我的</a:t>
            </a:r>
            <a:r>
              <a:rPr kumimoji="1" lang="en-US" altLang="zh-CN" sz="3600" dirty="0">
                <a:solidFill>
                  <a:srgbClr val="000000"/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UP</a:t>
            </a:r>
            <a:r>
              <a:rPr kumimoji="1" lang="zh-CN" altLang="en-US" sz="3600" dirty="0">
                <a:solidFill>
                  <a:srgbClr val="000000"/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主之路。</a:t>
            </a:r>
            <a:endParaRPr kumimoji="1" lang="en-US" altLang="zh-CN" sz="3600" dirty="0">
              <a:solidFill>
                <a:srgbClr val="000000"/>
              </a:solidFill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未命名，也没有头像。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B12DF-DBA9-E20D-E85F-985DC9CB3DE2}"/>
              </a:ext>
            </a:extLst>
          </p:cNvPr>
          <p:cNvSpPr txBox="1"/>
          <p:nvPr/>
        </p:nvSpPr>
        <p:spPr>
          <a:xfrm>
            <a:off x="7062981" y="534566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时间：小学六年级</a:t>
            </a:r>
          </a:p>
        </p:txBody>
      </p:sp>
    </p:spTree>
    <p:extLst>
      <p:ext uri="{BB962C8B-B14F-4D97-AF65-F5344CB8AC3E}">
        <p14:creationId xmlns:p14="http://schemas.microsoft.com/office/powerpoint/2010/main" val="1366954032"/>
      </p:ext>
    </p:extLst>
  </p:cSld>
  <p:clrMapOvr>
    <a:masterClrMapping/>
  </p:clrMapOvr>
  <p:transition spd="slow" advTm="2137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16A30A-C1B8-9A69-7320-66FA03EB7BAE}"/>
              </a:ext>
            </a:extLst>
          </p:cNvPr>
          <p:cNvSpPr txBox="1"/>
          <p:nvPr/>
        </p:nvSpPr>
        <p:spPr>
          <a:xfrm>
            <a:off x="2786896" y="2149614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“</a:t>
            </a:r>
            <a:r>
              <a:rPr kumimoji="1" lang="en-US" altLang="zh-CN" sz="4000" dirty="0" err="1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xxTABxx</a:t>
            </a:r>
            <a:r>
              <a:rPr kumimoji="1" lang="zh-CN" altLang="en-US" sz="4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443325"/>
      </p:ext>
    </p:extLst>
  </p:cSld>
  <p:clrMapOvr>
    <a:masterClrMapping/>
  </p:clrMapOvr>
  <p:transition spd="slow" advTm="1122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C82CF3-B571-8DCB-BFDE-A205043A5D7E}"/>
              </a:ext>
            </a:extLst>
          </p:cNvPr>
          <p:cNvSpPr txBox="1"/>
          <p:nvPr/>
        </p:nvSpPr>
        <p:spPr>
          <a:xfrm>
            <a:off x="394414" y="1800000"/>
            <a:ext cx="83551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为了这个名字，我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亲手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画了一个头像，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是一个来自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Apple Mac Book Air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笔记本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键盘上的一个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TAB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键。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025649"/>
      </p:ext>
    </p:extLst>
  </p:cSld>
  <p:clrMapOvr>
    <a:masterClrMapping/>
  </p:clrMapOvr>
  <p:transition spd="slow" advTm="2752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D02BB8-66EE-FC7D-178C-221CF385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0"/>
            <a:ext cx="6400800" cy="57198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11BAA6-FD64-13DF-6179-AA73C3C76975}"/>
              </a:ext>
            </a:extLst>
          </p:cNvPr>
          <p:cNvSpPr txBox="1"/>
          <p:nvPr/>
        </p:nvSpPr>
        <p:spPr>
          <a:xfrm>
            <a:off x="2706746" y="2503557"/>
            <a:ext cx="3730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文件大小：</a:t>
            </a:r>
            <a:r>
              <a:rPr kumimoji="1" lang="en-US" altLang="zh-CN" sz="4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2KB</a:t>
            </a:r>
            <a:endParaRPr kumimoji="1" lang="zh-CN" altLang="en-US" sz="40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650442"/>
      </p:ext>
    </p:extLst>
  </p:cSld>
  <p:clrMapOvr>
    <a:masterClrMapping/>
  </p:clrMapOvr>
  <p:transition spd="slow" advTm="260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B39443-30DB-1CDF-FA49-BAB099B4FD5A}"/>
              </a:ext>
            </a:extLst>
          </p:cNvPr>
          <p:cNvSpPr txBox="1"/>
          <p:nvPr/>
        </p:nvSpPr>
        <p:spPr>
          <a:xfrm>
            <a:off x="2880671" y="2211169"/>
            <a:ext cx="338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很抽象，是吧？</a:t>
            </a:r>
          </a:p>
        </p:txBody>
      </p:sp>
    </p:spTree>
    <p:extLst>
      <p:ext uri="{BB962C8B-B14F-4D97-AF65-F5344CB8AC3E}">
        <p14:creationId xmlns:p14="http://schemas.microsoft.com/office/powerpoint/2010/main" val="961601867"/>
      </p:ext>
    </p:extLst>
  </p:cSld>
  <p:clrMapOvr>
    <a:masterClrMapping/>
  </p:clrMapOvr>
  <p:transition spd="slow" advTm="773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FE850A-02E2-C5B2-04DA-87DEC663820F}"/>
              </a:ext>
            </a:extLst>
          </p:cNvPr>
          <p:cNvSpPr txBox="1"/>
          <p:nvPr/>
        </p:nvSpPr>
        <p:spPr>
          <a:xfrm>
            <a:off x="955465" y="1800000"/>
            <a:ext cx="7233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2024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年春节期间（初一的寒假），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我给那个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TAB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键拍了一张照，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并编辑了一个多小时。</a:t>
            </a:r>
          </a:p>
        </p:txBody>
      </p:sp>
    </p:spTree>
    <p:extLst>
      <p:ext uri="{BB962C8B-B14F-4D97-AF65-F5344CB8AC3E}">
        <p14:creationId xmlns:p14="http://schemas.microsoft.com/office/powerpoint/2010/main" val="2958067471"/>
      </p:ext>
    </p:extLst>
  </p:cSld>
  <p:clrMapOvr>
    <a:masterClrMapping/>
  </p:clrMapOvr>
  <p:transition spd="slow" advTm="3011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CB049E-140F-67EF-A42F-993FEA83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6" y="0"/>
            <a:ext cx="6920508" cy="5715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63D6F1-C128-EF6C-2171-137F6B49590E}"/>
              </a:ext>
            </a:extLst>
          </p:cNvPr>
          <p:cNvSpPr txBox="1"/>
          <p:nvPr/>
        </p:nvSpPr>
        <p:spPr>
          <a:xfrm>
            <a:off x="2612168" y="2534334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文件大小：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1.1MB</a:t>
            </a:r>
            <a:endParaRPr kumimoji="1" lang="zh-CN" altLang="en-US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1969980"/>
      </p:ext>
    </p:extLst>
  </p:cSld>
  <p:clrMapOvr>
    <a:masterClrMapping/>
  </p:clrMapOvr>
  <p:transition spd="slow" advTm="216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ECF843-EC8F-E84E-9905-D0342BA84761}"/>
              </a:ext>
            </a:extLst>
          </p:cNvPr>
          <p:cNvSpPr txBox="1"/>
          <p:nvPr/>
        </p:nvSpPr>
        <p:spPr>
          <a:xfrm>
            <a:off x="1094125" y="2211169"/>
            <a:ext cx="695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两张图片体积足足相差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450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多倍！</a:t>
            </a:r>
          </a:p>
        </p:txBody>
      </p:sp>
    </p:spTree>
    <p:extLst>
      <p:ext uri="{BB962C8B-B14F-4D97-AF65-F5344CB8AC3E}">
        <p14:creationId xmlns:p14="http://schemas.microsoft.com/office/powerpoint/2010/main" val="2798778227"/>
      </p:ext>
    </p:extLst>
  </p:cSld>
  <p:clrMapOvr>
    <a:masterClrMapping/>
  </p:clrMapOvr>
  <p:transition spd="slow" advTm="1851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4E7093-7797-3DBA-24CF-2DF4B03A9393}"/>
              </a:ext>
            </a:extLst>
          </p:cNvPr>
          <p:cNvSpPr txBox="1"/>
          <p:nvPr/>
        </p:nvSpPr>
        <p:spPr>
          <a:xfrm>
            <a:off x="672535" y="1426339"/>
            <a:ext cx="77989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当然，这个名字也有缺陷。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当我线下的朋友问我的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站昵称时，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难道我要说我的昵称是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“小写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xx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”“大写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TAB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”“小写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xx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”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吗？</a:t>
            </a:r>
          </a:p>
        </p:txBody>
      </p:sp>
    </p:spTree>
    <p:extLst>
      <p:ext uri="{BB962C8B-B14F-4D97-AF65-F5344CB8AC3E}">
        <p14:creationId xmlns:p14="http://schemas.microsoft.com/office/powerpoint/2010/main" val="430480145"/>
      </p:ext>
    </p:extLst>
  </p:cSld>
  <p:clrMapOvr>
    <a:masterClrMapping/>
  </p:clrMapOvr>
  <p:transition spd="slow" advTm="3097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4C82BB-9B91-EB32-9A82-DE74C0BEB784}"/>
              </a:ext>
            </a:extLst>
          </p:cNvPr>
          <p:cNvSpPr txBox="1"/>
          <p:nvPr/>
        </p:nvSpPr>
        <p:spPr>
          <a:xfrm>
            <a:off x="3337527" y="2211169"/>
            <a:ext cx="246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显然不可能</a:t>
            </a:r>
          </a:p>
        </p:txBody>
      </p:sp>
    </p:spTree>
    <p:extLst>
      <p:ext uri="{BB962C8B-B14F-4D97-AF65-F5344CB8AC3E}">
        <p14:creationId xmlns:p14="http://schemas.microsoft.com/office/powerpoint/2010/main" val="1292401223"/>
      </p:ext>
    </p:extLst>
  </p:cSld>
  <p:clrMapOvr>
    <a:masterClrMapping/>
  </p:clrMapOvr>
  <p:transition spd="slow" advTm="1112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5D62C2-163C-41B1-89C7-43BA0F89DAB1}"/>
              </a:ext>
            </a:extLst>
          </p:cNvPr>
          <p:cNvSpPr txBox="1"/>
          <p:nvPr/>
        </p:nvSpPr>
        <p:spPr>
          <a:xfrm>
            <a:off x="1738532" y="1800000"/>
            <a:ext cx="56669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我决定取一个新的昵称，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要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完全用中文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并能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大致表现出我的形象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616246"/>
      </p:ext>
    </p:extLst>
  </p:cSld>
  <p:clrMapOvr>
    <a:masterClrMapping/>
  </p:clrMapOvr>
  <p:transition spd="slow" advTm="2285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6C6E83-C5D5-9D57-63B7-A93A2E74B0CA}"/>
              </a:ext>
            </a:extLst>
          </p:cNvPr>
          <p:cNvSpPr txBox="1"/>
          <p:nvPr/>
        </p:nvSpPr>
        <p:spPr>
          <a:xfrm>
            <a:off x="1080000" y="1417500"/>
            <a:ext cx="6480000" cy="288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小学生活即将结束，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大约一半的同学在制作同学录。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我没什么可以填的，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于是开始设计我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站的形象，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好让同学找到我。</a:t>
            </a:r>
          </a:p>
        </p:txBody>
      </p:sp>
    </p:spTree>
    <p:extLst>
      <p:ext uri="{BB962C8B-B14F-4D97-AF65-F5344CB8AC3E}">
        <p14:creationId xmlns:p14="http://schemas.microsoft.com/office/powerpoint/2010/main" val="279108547"/>
      </p:ext>
    </p:extLst>
  </p:cSld>
  <p:clrMapOvr>
    <a:masterClrMapping/>
  </p:clrMapOvr>
  <p:transition spd="slow" advTm="3462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7D8148-B381-9765-26B5-3826D6C8BE51}"/>
              </a:ext>
            </a:extLst>
          </p:cNvPr>
          <p:cNvSpPr txBox="1"/>
          <p:nvPr/>
        </p:nvSpPr>
        <p:spPr>
          <a:xfrm>
            <a:off x="824820" y="1800000"/>
            <a:ext cx="74943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在此之前，我给自己取了一个笔名，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en-US" altLang="zh-CN" sz="360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站的知名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UP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们几乎见过以名字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或笔名作昵称的。</a:t>
            </a:r>
          </a:p>
        </p:txBody>
      </p:sp>
    </p:spTree>
    <p:extLst>
      <p:ext uri="{BB962C8B-B14F-4D97-AF65-F5344CB8AC3E}">
        <p14:creationId xmlns:p14="http://schemas.microsoft.com/office/powerpoint/2010/main" val="2422959945"/>
      </p:ext>
    </p:extLst>
  </p:cSld>
  <p:clrMapOvr>
    <a:masterClrMapping/>
  </p:clrMapOvr>
  <p:transition spd="slow" advTm="3502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8277D6-8342-2198-F450-392442601BD7}"/>
              </a:ext>
            </a:extLst>
          </p:cNvPr>
          <p:cNvSpPr txBox="1"/>
          <p:nvPr/>
        </p:nvSpPr>
        <p:spPr>
          <a:xfrm>
            <a:off x="2195388" y="1703338"/>
            <a:ext cx="4753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我取名的主要工作就是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让名字读起来顺口。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最后的名字是：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陈文充</a:t>
            </a:r>
            <a:endParaRPr kumimoji="1"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我只做简单的说明。</a:t>
            </a:r>
          </a:p>
        </p:txBody>
      </p:sp>
    </p:spTree>
    <p:extLst>
      <p:ext uri="{BB962C8B-B14F-4D97-AF65-F5344CB8AC3E}">
        <p14:creationId xmlns:p14="http://schemas.microsoft.com/office/powerpoint/2010/main" val="2000369447"/>
      </p:ext>
    </p:extLst>
  </p:cSld>
  <p:clrMapOvr>
    <a:masterClrMapping/>
  </p:clrMapOvr>
  <p:transition spd="slow" advTm="5131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0B899D-37A0-D6FD-BD88-7794A6F1B8FF}"/>
              </a:ext>
            </a:extLst>
          </p:cNvPr>
          <p:cNvSpPr txBox="1"/>
          <p:nvPr/>
        </p:nvSpPr>
        <p:spPr>
          <a:xfrm>
            <a:off x="1185496" y="1980337"/>
            <a:ext cx="6773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陈：我个人比较喜欢的姓氏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文：取自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DOM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（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文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档对象模型）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充：取自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JSONP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（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JSOM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填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充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E7688B-B186-84B7-2AE9-50A28355361A}"/>
              </a:ext>
            </a:extLst>
          </p:cNvPr>
          <p:cNvSpPr txBox="1"/>
          <p:nvPr/>
        </p:nvSpPr>
        <p:spPr>
          <a:xfrm>
            <a:off x="1622314" y="5314890"/>
            <a:ext cx="589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关于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DOM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JSONP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在这里不做介绍，可以自行搜索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819581"/>
      </p:ext>
    </p:extLst>
  </p:cSld>
  <p:clrMapOvr>
    <a:masterClrMapping/>
  </p:clrMapOvr>
  <p:transition spd="slow" advTm="590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C5E804-BF1B-087B-1E10-11A083D3EF05}"/>
              </a:ext>
            </a:extLst>
          </p:cNvPr>
          <p:cNvSpPr txBox="1"/>
          <p:nvPr/>
        </p:nvSpPr>
        <p:spPr>
          <a:xfrm>
            <a:off x="2652243" y="872341"/>
            <a:ext cx="38395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作为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UP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主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pPr algn="ctr"/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我主要的工作包括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pPr algn="ctr"/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设计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视频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pPr algn="ctr"/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设计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PPT</a:t>
            </a:r>
          </a:p>
          <a:p>
            <a:pPr algn="ctr"/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设计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代码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pPr algn="ctr"/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设计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网页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pPr algn="ctr"/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设计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93776504"/>
      </p:ext>
    </p:extLst>
  </p:cSld>
  <p:clrMapOvr>
    <a:masterClrMapping/>
  </p:clrMapOvr>
  <p:transition spd="slow" advTm="2294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9A2078-C85E-B9E0-6A45-B5C88C10E101}"/>
              </a:ext>
            </a:extLst>
          </p:cNvPr>
          <p:cNvSpPr txBox="1"/>
          <p:nvPr/>
        </p:nvSpPr>
        <p:spPr>
          <a:xfrm>
            <a:off x="720000" y="720000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插叙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9A628B-F3DF-A970-9C73-ED55F6A5CE8E}"/>
              </a:ext>
            </a:extLst>
          </p:cNvPr>
          <p:cNvSpPr txBox="1"/>
          <p:nvPr/>
        </p:nvSpPr>
        <p:spPr>
          <a:xfrm>
            <a:off x="824820" y="1427886"/>
            <a:ext cx="74943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我和我的好友之前讨论这些的时候，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TA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提醒我，不要用“陈文充”，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要用“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文充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”。他的理由是，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“陈”不是一个小众的姓氏，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我如果用整个笔名，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重名率会很高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7495177"/>
      </p:ext>
    </p:extLst>
  </p:cSld>
  <p:clrMapOvr>
    <a:masterClrMapping/>
  </p:clrMapOvr>
  <p:transition spd="slow" advTm="7363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F73C52-D3B9-C81D-1AFA-FAD155822E3F}"/>
              </a:ext>
            </a:extLst>
          </p:cNvPr>
          <p:cNvSpPr txBox="1"/>
          <p:nvPr/>
        </p:nvSpPr>
        <p:spPr>
          <a:xfrm>
            <a:off x="1482853" y="2211169"/>
            <a:ext cx="617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因此，我的第三个名字是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……</a:t>
            </a:r>
            <a:endParaRPr kumimoji="1" lang="zh-CN" altLang="en-US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579712"/>
      </p:ext>
    </p:extLst>
  </p:cSld>
  <p:clrMapOvr>
    <a:masterClrMapping/>
  </p:clrMapOvr>
  <p:transition spd="slow" advTm="1447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B2E930-3950-CFC9-B14B-E774BC4E998B}"/>
              </a:ext>
            </a:extLst>
          </p:cNvPr>
          <p:cNvSpPr txBox="1"/>
          <p:nvPr/>
        </p:nvSpPr>
        <p:spPr>
          <a:xfrm>
            <a:off x="2701135" y="2149614"/>
            <a:ext cx="3741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“设计师文充”</a:t>
            </a:r>
          </a:p>
        </p:txBody>
      </p:sp>
    </p:spTree>
    <p:extLst>
      <p:ext uri="{BB962C8B-B14F-4D97-AF65-F5344CB8AC3E}">
        <p14:creationId xmlns:p14="http://schemas.microsoft.com/office/powerpoint/2010/main" val="677919979"/>
      </p:ext>
    </p:extLst>
  </p:cSld>
  <p:clrMapOvr>
    <a:masterClrMapping/>
  </p:clrMapOvr>
  <p:transition spd="slow" advTm="1034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A41C53-1810-467C-9368-043DCD8308E4}"/>
              </a:ext>
            </a:extLst>
          </p:cNvPr>
          <p:cNvSpPr txBox="1"/>
          <p:nvPr/>
        </p:nvSpPr>
        <p:spPr>
          <a:xfrm>
            <a:off x="139536" y="2211169"/>
            <a:ext cx="886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这回，我的新头像和我的昵称没有一点关系</a:t>
            </a:r>
          </a:p>
        </p:txBody>
      </p:sp>
    </p:spTree>
    <p:extLst>
      <p:ext uri="{BB962C8B-B14F-4D97-AF65-F5344CB8AC3E}">
        <p14:creationId xmlns:p14="http://schemas.microsoft.com/office/powerpoint/2010/main" val="496334888"/>
      </p:ext>
    </p:extLst>
  </p:cSld>
  <p:clrMapOvr>
    <a:masterClrMapping/>
  </p:clrMapOvr>
  <p:transition spd="slow" advTm="2810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8C41AE-179E-567A-9BCA-80F2337398B3}"/>
              </a:ext>
            </a:extLst>
          </p:cNvPr>
          <p:cNvSpPr txBox="1"/>
          <p:nvPr/>
        </p:nvSpPr>
        <p:spPr>
          <a:xfrm>
            <a:off x="1510104" y="1800000"/>
            <a:ext cx="6123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我的头像灵感来自很久以前，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在路旁看到的一辆车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……</a:t>
            </a:r>
            <a:endParaRPr kumimoji="1" lang="zh-CN" altLang="en-US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967924"/>
      </p:ext>
    </p:extLst>
  </p:cSld>
  <p:clrMapOvr>
    <a:masterClrMapping/>
  </p:clrMapOvr>
  <p:transition spd="slow" advTm="1666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C02D87-D115-DFD3-2A96-E477E44649D9}"/>
              </a:ext>
            </a:extLst>
          </p:cNvPr>
          <p:cNvSpPr txBox="1"/>
          <p:nvPr/>
        </p:nvSpPr>
        <p:spPr>
          <a:xfrm>
            <a:off x="18510" y="2272725"/>
            <a:ext cx="910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（一辆车头蓝色，车尾粉色，中间渐变的小轿车）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8445B1-A632-C10E-9EA6-7445BF626FC8}"/>
              </a:ext>
            </a:extLst>
          </p:cNvPr>
          <p:cNvSpPr txBox="1"/>
          <p:nvPr/>
        </p:nvSpPr>
        <p:spPr>
          <a:xfrm>
            <a:off x="2312407" y="531489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AI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花了半天画不出来，将就着看看吧。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581474"/>
      </p:ext>
    </p:extLst>
  </p:cSld>
  <p:clrMapOvr>
    <a:masterClrMapping/>
  </p:clrMapOvr>
  <p:transition spd="slow" advTm="389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48E2A-3D1C-3DF0-257D-FA4CE8417B0F}"/>
              </a:ext>
            </a:extLst>
          </p:cNvPr>
          <p:cNvSpPr txBox="1"/>
          <p:nvPr/>
        </p:nvSpPr>
        <p:spPr>
          <a:xfrm>
            <a:off x="638070" y="2149614"/>
            <a:ext cx="786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于是，我的第一个名字诞生了</a:t>
            </a:r>
            <a:r>
              <a:rPr kumimoji="1" lang="en-US" altLang="zh-CN" sz="40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……</a:t>
            </a:r>
            <a:endParaRPr kumimoji="1" lang="zh-CN" altLang="en-US" sz="40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518530"/>
      </p:ext>
    </p:extLst>
  </p:cSld>
  <p:clrMapOvr>
    <a:masterClrMapping/>
  </p:clrMapOvr>
  <p:transition spd="slow" advTm="978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908301-CED0-8E11-F518-FF100100467B}"/>
              </a:ext>
            </a:extLst>
          </p:cNvPr>
          <p:cNvSpPr txBox="1"/>
          <p:nvPr/>
        </p:nvSpPr>
        <p:spPr>
          <a:xfrm>
            <a:off x="670130" y="2211169"/>
            <a:ext cx="780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因此，就有了我的头像（见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B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站主页）</a:t>
            </a:r>
          </a:p>
        </p:txBody>
      </p:sp>
    </p:spTree>
    <p:extLst>
      <p:ext uri="{BB962C8B-B14F-4D97-AF65-F5344CB8AC3E}">
        <p14:creationId xmlns:p14="http://schemas.microsoft.com/office/powerpoint/2010/main" val="1605881353"/>
      </p:ext>
    </p:extLst>
  </p:cSld>
  <p:clrMapOvr>
    <a:masterClrMapping/>
  </p:clrMapOvr>
  <p:transition spd="slow" advTm="1470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76FBA0-66C4-935E-5B98-2570B7A6618F}"/>
              </a:ext>
            </a:extLst>
          </p:cNvPr>
          <p:cNvSpPr txBox="1"/>
          <p:nvPr/>
        </p:nvSpPr>
        <p:spPr>
          <a:xfrm>
            <a:off x="1966959" y="1980337"/>
            <a:ext cx="52100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好了，我的故事讲完了，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但，这一切，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还</a:t>
            </a:r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远远没有结束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……</a:t>
            </a:r>
            <a:endParaRPr kumimoji="1" lang="zh-CN" altLang="en-US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212058"/>
      </p:ext>
    </p:extLst>
  </p:cSld>
  <p:clrMapOvr>
    <a:masterClrMapping/>
  </p:clrMapOvr>
  <p:transition spd="slow" advTm="2633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54CC03D-9C8F-A49D-D1BE-0C1168EE2082}"/>
              </a:ext>
            </a:extLst>
          </p:cNvPr>
          <p:cNvSpPr txBox="1"/>
          <p:nvPr/>
        </p:nvSpPr>
        <p:spPr>
          <a:xfrm>
            <a:off x="3971515" y="2503557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rgbClr val="00B0F0"/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点赞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7DCBEC-B6EE-E41B-5A90-F7AE453D2E79}"/>
              </a:ext>
            </a:extLst>
          </p:cNvPr>
          <p:cNvSpPr txBox="1"/>
          <p:nvPr/>
        </p:nvSpPr>
        <p:spPr>
          <a:xfrm>
            <a:off x="3971515" y="2503557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rgbClr val="FFC000"/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投币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F024B1-CCD8-9F5F-B620-32B0FF174ED9}"/>
              </a:ext>
            </a:extLst>
          </p:cNvPr>
          <p:cNvSpPr txBox="1"/>
          <p:nvPr/>
        </p:nvSpPr>
        <p:spPr>
          <a:xfrm>
            <a:off x="3971515" y="2503557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accent5">
                    <a:lumMod val="75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转发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6D512B-21A8-03C6-CFF3-52201468ED07}"/>
              </a:ext>
            </a:extLst>
          </p:cNvPr>
          <p:cNvSpPr txBox="1"/>
          <p:nvPr/>
        </p:nvSpPr>
        <p:spPr>
          <a:xfrm>
            <a:off x="3971515" y="2503557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rgbClr val="FF00FF"/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关注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3C15A5-889B-D288-1D83-56F2AE462E64}"/>
              </a:ext>
            </a:extLst>
          </p:cNvPr>
          <p:cNvSpPr txBox="1"/>
          <p:nvPr/>
        </p:nvSpPr>
        <p:spPr>
          <a:xfrm>
            <a:off x="3538704" y="2503557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The•End</a:t>
            </a:r>
            <a:endParaRPr kumimoji="1" lang="zh-CN" altLang="en-US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259225"/>
      </p:ext>
    </p:extLst>
  </p:cSld>
  <p:clrMapOvr>
    <a:masterClrMapping/>
  </p:clrMapOvr>
  <p:transition spd="slow" advTm="293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F68EB9-7303-5F5B-3344-29E88ABE5588}"/>
              </a:ext>
            </a:extLst>
          </p:cNvPr>
          <p:cNvSpPr txBox="1"/>
          <p:nvPr/>
        </p:nvSpPr>
        <p:spPr>
          <a:xfrm>
            <a:off x="367964" y="1980337"/>
            <a:ext cx="84080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我还比较小的时候，看了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《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钢铁侠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》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这部电影让我对计算机编程产生了兴趣。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从此，我开始学习计算机编程。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719947"/>
      </p:ext>
    </p:extLst>
  </p:cSld>
  <p:clrMapOvr>
    <a:masterClrMapping/>
  </p:clrMapOvr>
  <p:transition spd="slow" advTm="2954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C28A01-E7CB-3801-CC89-2256F737D0E7}"/>
              </a:ext>
            </a:extLst>
          </p:cNvPr>
          <p:cNvSpPr txBox="1"/>
          <p:nvPr/>
        </p:nvSpPr>
        <p:spPr>
          <a:xfrm>
            <a:off x="1281676" y="1426339"/>
            <a:ext cx="6580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我参加了编程课。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solidFill>
                  <a:schemeClr val="bg1">
                    <a:lumMod val="50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（网络端的，</a:t>
            </a:r>
            <a:endParaRPr kumimoji="1" lang="en-US" altLang="zh-CN" sz="3600" dirty="0">
              <a:solidFill>
                <a:schemeClr val="bg1">
                  <a:lumMod val="50000"/>
                </a:schemeClr>
              </a:solidFill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solidFill>
                  <a:schemeClr val="bg1">
                    <a:lumMod val="50000"/>
                  </a:schemeClr>
                </a:solidFill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因此不用从家到教室跑来跑去）</a:t>
            </a:r>
            <a:endParaRPr kumimoji="1" lang="en-US" altLang="zh-CN" sz="3600" dirty="0">
              <a:solidFill>
                <a:schemeClr val="bg1">
                  <a:lumMod val="50000"/>
                </a:schemeClr>
              </a:solidFill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一直到我小学毕业那天，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当然，它依然没有结束。</a:t>
            </a:r>
          </a:p>
        </p:txBody>
      </p:sp>
    </p:spTree>
    <p:extLst>
      <p:ext uri="{BB962C8B-B14F-4D97-AF65-F5344CB8AC3E}">
        <p14:creationId xmlns:p14="http://schemas.microsoft.com/office/powerpoint/2010/main" val="2591916601"/>
      </p:ext>
    </p:extLst>
  </p:cSld>
  <p:clrMapOvr>
    <a:masterClrMapping/>
  </p:clrMapOvr>
  <p:transition spd="slow" advTm="2535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D30FFE-F4BC-BD3F-4E43-9A4BB67D8345}"/>
              </a:ext>
            </a:extLst>
          </p:cNvPr>
          <p:cNvSpPr txBox="1"/>
          <p:nvPr/>
        </p:nvSpPr>
        <p:spPr>
          <a:xfrm>
            <a:off x="678947" y="1657171"/>
            <a:ext cx="778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我学习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Python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，已有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33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个</a:t>
            </a:r>
            <a:r>
              <a:rPr kumimoji="1" lang="en-US" altLang="zh-CN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PY</a:t>
            </a:r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成品。</a:t>
            </a:r>
            <a:endParaRPr kumimoji="1" lang="en-US" altLang="zh-CN" sz="36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  <a:p>
            <a:r>
              <a:rPr kumimoji="1"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我没事的时候就喜欢随便写点什么。</a:t>
            </a:r>
          </a:p>
        </p:txBody>
      </p:sp>
    </p:spTree>
    <p:extLst>
      <p:ext uri="{BB962C8B-B14F-4D97-AF65-F5344CB8AC3E}">
        <p14:creationId xmlns:p14="http://schemas.microsoft.com/office/powerpoint/2010/main" val="1019179886"/>
      </p:ext>
    </p:extLst>
  </p:cSld>
  <p:clrMapOvr>
    <a:masterClrMapping/>
  </p:clrMapOvr>
  <p:transition spd="slow" advTm="1842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1069</TotalTime>
  <Words>1231</Words>
  <Application>Microsoft Macintosh PowerPoint</Application>
  <PresentationFormat>全屏显示(16:10)</PresentationFormat>
  <Paragraphs>169</Paragraphs>
  <Slides>62</Slides>
  <Notes>17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8" baseType="lpstr">
      <vt:lpstr>Alibaba PuHuiTi Heavy</vt:lpstr>
      <vt:lpstr>Arial</vt:lpstr>
      <vt:lpstr>等线</vt:lpstr>
      <vt:lpstr>Calibri</vt:lpstr>
      <vt:lpstr>Calibri Light</vt:lpstr>
      <vt:lpstr>Office 主题​​</vt:lpstr>
      <vt:lpstr>你好，我是设计师文充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我的UP主之路</dc:title>
  <dc:subject/>
  <dc:creator>陈文充</dc:creator>
  <cp:keywords/>
  <dc:description/>
  <cp:lastModifiedBy>文充 陈</cp:lastModifiedBy>
  <cp:revision>2</cp:revision>
  <dcterms:created xsi:type="dcterms:W3CDTF">2024-07-05T06:25:42Z</dcterms:created>
  <dcterms:modified xsi:type="dcterms:W3CDTF">2024-08-06T00:33:31Z</dcterms:modified>
  <cp:category/>
</cp:coreProperties>
</file>