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347A85-AC38-48D3-9070-011B13F95FF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297680" y="2651760"/>
            <a:ext cx="274320" cy="274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+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297680" y="2011320"/>
            <a:ext cx="274320" cy="274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-</a:t>
            </a:r>
            <a:endParaRPr/>
          </a:p>
        </p:txBody>
      </p:sp>
      <p:sp>
        <p:nvSpPr>
          <p:cNvPr id="41" name="Line 3"/>
          <p:cNvSpPr/>
          <p:nvPr/>
        </p:nvSpPr>
        <p:spPr>
          <a:xfrm flipV="1">
            <a:off x="4389120" y="2286000"/>
            <a:ext cx="0" cy="365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" name="Line 4"/>
          <p:cNvSpPr/>
          <p:nvPr/>
        </p:nvSpPr>
        <p:spPr>
          <a:xfrm flipH="1">
            <a:off x="4572000" y="2103120"/>
            <a:ext cx="3657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" name="Line 5"/>
          <p:cNvSpPr/>
          <p:nvPr/>
        </p:nvSpPr>
        <p:spPr>
          <a:xfrm flipH="1">
            <a:off x="3931920" y="2103120"/>
            <a:ext cx="3657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" name="Line 6"/>
          <p:cNvSpPr/>
          <p:nvPr/>
        </p:nvSpPr>
        <p:spPr>
          <a:xfrm flipH="1">
            <a:off x="4572000" y="2834640"/>
            <a:ext cx="3657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5" name="Line 7"/>
          <p:cNvSpPr/>
          <p:nvPr/>
        </p:nvSpPr>
        <p:spPr>
          <a:xfrm flipH="1">
            <a:off x="3931920" y="2834640"/>
            <a:ext cx="3657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TextShape 8"/>
          <p:cNvSpPr txBox="1"/>
          <p:nvPr/>
        </p:nvSpPr>
        <p:spPr>
          <a:xfrm>
            <a:off x="2926080" y="1939680"/>
            <a:ext cx="1188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r1 = -Vt</a:t>
            </a:r>
            <a:endParaRPr/>
          </a:p>
        </p:txBody>
      </p:sp>
      <p:sp>
        <p:nvSpPr>
          <p:cNvPr id="47" name="TextShape 9"/>
          <p:cNvSpPr txBox="1"/>
          <p:nvPr/>
        </p:nvSpPr>
        <p:spPr>
          <a:xfrm>
            <a:off x="2926080" y="2651760"/>
            <a:ext cx="1188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r2 = +Vt</a:t>
            </a:r>
            <a:endParaRPr/>
          </a:p>
        </p:txBody>
      </p:sp>
      <p:sp>
        <p:nvSpPr>
          <p:cNvPr id="48" name="TextShape 10"/>
          <p:cNvSpPr txBox="1"/>
          <p:nvPr/>
        </p:nvSpPr>
        <p:spPr>
          <a:xfrm>
            <a:off x="365760" y="3200400"/>
            <a:ext cx="950976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 a case such as this where both memristors are on and with the demonstrated polarities and the demonstrated voltages forced on the rows, there would be a sneak path between the two rows. Is this something we wish to avoid at all costs, or would we read the voltage of the column as 0?</a:t>
            </a:r>
            <a:endParaRPr/>
          </a:p>
        </p:txBody>
      </p:sp>
      <p:sp>
        <p:nvSpPr>
          <p:cNvPr id="49" name="Line 11"/>
          <p:cNvSpPr/>
          <p:nvPr/>
        </p:nvSpPr>
        <p:spPr>
          <a:xfrm>
            <a:off x="3931920" y="2743200"/>
            <a:ext cx="36576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50" name="Line 12"/>
          <p:cNvSpPr/>
          <p:nvPr/>
        </p:nvSpPr>
        <p:spPr>
          <a:xfrm flipV="1">
            <a:off x="4297680" y="2286000"/>
            <a:ext cx="0" cy="3657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51" name="Line 13"/>
          <p:cNvSpPr/>
          <p:nvPr/>
        </p:nvSpPr>
        <p:spPr>
          <a:xfrm flipH="1">
            <a:off x="3840480" y="2286000"/>
            <a:ext cx="4572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