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DAF4A"/>
    <a:srgbClr val="377EB8"/>
    <a:srgbClr val="E41A1C"/>
    <a:srgbClr val="999999"/>
    <a:srgbClr val="89002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17" d="100"/>
          <a:sy n="117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5AF-5838-A445-8640-4B6AECAD2453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E57-F000-CB4C-B9EA-B3D332AFC1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5AF-5838-A445-8640-4B6AECAD2453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E57-F000-CB4C-B9EA-B3D332AFC1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5AF-5838-A445-8640-4B6AECAD2453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E57-F000-CB4C-B9EA-B3D332AFC1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5AF-5838-A445-8640-4B6AECAD2453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E57-F000-CB4C-B9EA-B3D332AFC1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5AF-5838-A445-8640-4B6AECAD2453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E57-F000-CB4C-B9EA-B3D332AFC1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5AF-5838-A445-8640-4B6AECAD2453}" type="datetimeFigureOut">
              <a:rPr lang="en-US" smtClean="0"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E57-F000-CB4C-B9EA-B3D332AFC1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5AF-5838-A445-8640-4B6AECAD2453}" type="datetimeFigureOut">
              <a:rPr lang="en-US" smtClean="0"/>
              <a:t>7/30/14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E57-F000-CB4C-B9EA-B3D332AFC1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5AF-5838-A445-8640-4B6AECAD2453}" type="datetimeFigureOut">
              <a:rPr lang="en-US" smtClean="0"/>
              <a:t>7/30/14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E57-F000-CB4C-B9EA-B3D332AFC1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5AF-5838-A445-8640-4B6AECAD2453}" type="datetimeFigureOut">
              <a:rPr lang="en-US" smtClean="0"/>
              <a:t>7/30/14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E57-F000-CB4C-B9EA-B3D332AFC1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5AF-5838-A445-8640-4B6AECAD2453}" type="datetimeFigureOut">
              <a:rPr lang="en-US" smtClean="0"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E57-F000-CB4C-B9EA-B3D332AFC1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85AF-5838-A445-8640-4B6AECAD2453}" type="datetimeFigureOut">
              <a:rPr lang="en-US" smtClean="0"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3E57-F000-CB4C-B9EA-B3D332AFC1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85AF-5838-A445-8640-4B6AECAD2453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3E57-F000-CB4C-B9EA-B3D332AFC1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wser.Lmbrl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7633" y="1557866"/>
            <a:ext cx="9144000" cy="3742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086" y="2674291"/>
            <a:ext cx="124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E41A1C"/>
                </a:solidFill>
              </a:rPr>
              <a:t>Heart</a:t>
            </a:r>
            <a:endParaRPr lang="en-US" sz="1400" b="1" u="sng" dirty="0">
              <a:solidFill>
                <a:srgbClr val="E41A1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371" y="3275111"/>
            <a:ext cx="124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377EB8"/>
                </a:solidFill>
              </a:rPr>
              <a:t>Brain</a:t>
            </a:r>
            <a:endParaRPr lang="en-US" sz="1400" b="1" u="sng" dirty="0">
              <a:solidFill>
                <a:srgbClr val="377EB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086" y="3865560"/>
            <a:ext cx="124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4DAF4A"/>
                </a:solidFill>
              </a:rPr>
              <a:t>Liver</a:t>
            </a:r>
            <a:endParaRPr lang="en-US" sz="1400" b="1" u="sng" dirty="0">
              <a:solidFill>
                <a:srgbClr val="4DAF4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Colorado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Laura Saba</dc:creator>
  <cp:lastModifiedBy>Laura Saba</cp:lastModifiedBy>
  <cp:revision>1</cp:revision>
  <dcterms:created xsi:type="dcterms:W3CDTF">2014-07-30T20:35:44Z</dcterms:created>
  <dcterms:modified xsi:type="dcterms:W3CDTF">2014-07-30T20:41:38Z</dcterms:modified>
</cp:coreProperties>
</file>