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7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3/30/15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64E09F2-57B6-4D3A-867C-6BE74C48955D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 flipH="1">
            <a:off x="2904227" y="1282728"/>
            <a:ext cx="630720" cy="463320"/>
          </a:xfrm>
          <a:prstGeom prst="straightConnector1">
            <a:avLst/>
          </a:prstGeom>
          <a:solidFill>
            <a:srgbClr val="FFFFFF"/>
          </a:solidFill>
          <a:ln w="12600">
            <a:solidFill>
              <a:srgbClr val="9DC3E6"/>
            </a:solidFill>
            <a:miter/>
            <a:tailEnd type="triangle" w="med" len="med"/>
          </a:ln>
        </p:spPr>
      </p:sp>
      <p:sp>
        <p:nvSpPr>
          <p:cNvPr id="40" name="CustomShape 2"/>
          <p:cNvSpPr/>
          <p:nvPr/>
        </p:nvSpPr>
        <p:spPr>
          <a:xfrm>
            <a:off x="3535307" y="1282728"/>
            <a:ext cx="579240" cy="463320"/>
          </a:xfrm>
          <a:prstGeom prst="straightConnector1">
            <a:avLst/>
          </a:prstGeom>
          <a:solidFill>
            <a:srgbClr val="FFFFFF"/>
          </a:solidFill>
          <a:ln w="12600">
            <a:solidFill>
              <a:srgbClr val="9DC3E6"/>
            </a:solidFill>
            <a:miter/>
            <a:tailEnd type="triangle" w="med" len="med"/>
          </a:ln>
        </p:spPr>
      </p:sp>
      <p:sp>
        <p:nvSpPr>
          <p:cNvPr id="41" name="CustomShape 3"/>
          <p:cNvSpPr/>
          <p:nvPr/>
        </p:nvSpPr>
        <p:spPr>
          <a:xfrm>
            <a:off x="2438027" y="1746408"/>
            <a:ext cx="579240" cy="303480"/>
          </a:xfrm>
          <a:prstGeom prst="rect">
            <a:avLst/>
          </a:prstGeom>
          <a:solidFill>
            <a:srgbClr val="FFFFFF"/>
          </a:solidFill>
          <a:ln w="12600">
            <a:solidFill>
              <a:srgbClr val="9DC3E6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user</a:t>
            </a:r>
            <a:endParaRPr/>
          </a:p>
        </p:txBody>
      </p:sp>
      <p:sp>
        <p:nvSpPr>
          <p:cNvPr id="42" name="CustomShape 4"/>
          <p:cNvSpPr/>
          <p:nvPr/>
        </p:nvSpPr>
        <p:spPr>
          <a:xfrm>
            <a:off x="3631787" y="1746408"/>
            <a:ext cx="1661040" cy="303480"/>
          </a:xfrm>
          <a:prstGeom prst="rect">
            <a:avLst/>
          </a:prstGeom>
          <a:solidFill>
            <a:srgbClr val="FFFFFF"/>
          </a:solidFill>
          <a:ln w="12600">
            <a:solidFill>
              <a:srgbClr val="9DC3E6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data analyst expert</a:t>
            </a:r>
            <a:endParaRPr/>
          </a:p>
        </p:txBody>
      </p:sp>
      <p:sp>
        <p:nvSpPr>
          <p:cNvPr id="43" name="CustomShape 5"/>
          <p:cNvSpPr/>
          <p:nvPr/>
        </p:nvSpPr>
        <p:spPr>
          <a:xfrm flipH="1">
            <a:off x="1886867" y="2053488"/>
            <a:ext cx="630720" cy="463320"/>
          </a:xfrm>
          <a:prstGeom prst="straightConnector1">
            <a:avLst/>
          </a:prstGeom>
          <a:solidFill>
            <a:srgbClr val="FFFFFF"/>
          </a:solidFill>
          <a:ln w="12600">
            <a:solidFill>
              <a:srgbClr val="9DC3E6"/>
            </a:solidFill>
            <a:miter/>
            <a:tailEnd type="triangle" w="med" len="med"/>
          </a:ln>
        </p:spPr>
      </p:sp>
      <p:sp>
        <p:nvSpPr>
          <p:cNvPr id="44" name="CustomShape 6"/>
          <p:cNvSpPr/>
          <p:nvPr/>
        </p:nvSpPr>
        <p:spPr>
          <a:xfrm>
            <a:off x="4462667" y="2054208"/>
            <a:ext cx="601560" cy="462600"/>
          </a:xfrm>
          <a:prstGeom prst="straightConnector1">
            <a:avLst/>
          </a:prstGeom>
          <a:solidFill>
            <a:srgbClr val="FFFFFF"/>
          </a:solidFill>
          <a:ln w="12600">
            <a:solidFill>
              <a:srgbClr val="9DC3E6"/>
            </a:solidFill>
            <a:miter/>
            <a:tailEnd type="triangle" w="med" len="med"/>
          </a:ln>
        </p:spPr>
      </p:sp>
      <p:sp>
        <p:nvSpPr>
          <p:cNvPr id="45" name="CustomShape 7"/>
          <p:cNvSpPr/>
          <p:nvPr/>
        </p:nvSpPr>
        <p:spPr>
          <a:xfrm>
            <a:off x="943307" y="2531208"/>
            <a:ext cx="1886400" cy="303480"/>
          </a:xfrm>
          <a:prstGeom prst="rect">
            <a:avLst/>
          </a:prstGeom>
          <a:solidFill>
            <a:srgbClr val="FFFFFF"/>
          </a:solidFill>
          <a:ln w="12600">
            <a:solidFill>
              <a:srgbClr val="9DC3E6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Times New Roman"/>
              </a:rPr>
              <a:t>question components</a:t>
            </a:r>
            <a:endParaRPr dirty="0"/>
          </a:p>
        </p:txBody>
      </p:sp>
      <p:sp>
        <p:nvSpPr>
          <p:cNvPr id="46" name="CustomShape 8"/>
          <p:cNvSpPr/>
          <p:nvPr/>
        </p:nvSpPr>
        <p:spPr>
          <a:xfrm>
            <a:off x="4227587" y="2531208"/>
            <a:ext cx="1886400" cy="303480"/>
          </a:xfrm>
          <a:prstGeom prst="rect">
            <a:avLst/>
          </a:prstGeom>
          <a:solidFill>
            <a:srgbClr val="FFFFFF"/>
          </a:solidFill>
          <a:ln w="12600">
            <a:solidFill>
              <a:srgbClr val="9DC3E6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response components</a:t>
            </a:r>
            <a:endParaRPr/>
          </a:p>
        </p:txBody>
      </p:sp>
      <p:sp>
        <p:nvSpPr>
          <p:cNvPr id="47" name="CustomShape 9"/>
          <p:cNvSpPr/>
          <p:nvPr/>
        </p:nvSpPr>
        <p:spPr>
          <a:xfrm flipH="1">
            <a:off x="4739327" y="3587115"/>
            <a:ext cx="650340" cy="1272600"/>
          </a:xfrm>
          <a:prstGeom prst="straightConnector1">
            <a:avLst/>
          </a:prstGeom>
          <a:solidFill>
            <a:srgbClr val="FFFFFF"/>
          </a:solidFill>
          <a:ln w="12600">
            <a:solidFill>
              <a:srgbClr val="9DC3E6"/>
            </a:solidFill>
            <a:miter/>
            <a:tailEnd type="triangle" w="med" len="med"/>
          </a:ln>
        </p:spPr>
      </p:sp>
      <p:sp>
        <p:nvSpPr>
          <p:cNvPr id="48" name="CustomShape 10"/>
          <p:cNvSpPr/>
          <p:nvPr/>
        </p:nvSpPr>
        <p:spPr>
          <a:xfrm>
            <a:off x="3824927" y="4846503"/>
            <a:ext cx="914400" cy="303480"/>
          </a:xfrm>
          <a:prstGeom prst="rect">
            <a:avLst/>
          </a:prstGeom>
          <a:solidFill>
            <a:srgbClr val="FFFFFF"/>
          </a:solidFill>
          <a:ln w="12600">
            <a:solidFill>
              <a:srgbClr val="9DC3E6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Chat-Box</a:t>
            </a:r>
            <a:endParaRPr/>
          </a:p>
        </p:txBody>
      </p:sp>
      <p:sp>
        <p:nvSpPr>
          <p:cNvPr id="49" name="CustomShape 11"/>
          <p:cNvSpPr/>
          <p:nvPr/>
        </p:nvSpPr>
        <p:spPr>
          <a:xfrm flipH="1">
            <a:off x="4423067" y="3596115"/>
            <a:ext cx="963360" cy="492840"/>
          </a:xfrm>
          <a:prstGeom prst="straightConnector1">
            <a:avLst/>
          </a:prstGeom>
          <a:solidFill>
            <a:srgbClr val="FFFFFF"/>
          </a:solidFill>
          <a:ln w="12600">
            <a:solidFill>
              <a:srgbClr val="9DC3E6"/>
            </a:solidFill>
            <a:miter/>
            <a:tailEnd type="triangle" w="med" len="med"/>
          </a:ln>
        </p:spPr>
      </p:sp>
      <p:sp>
        <p:nvSpPr>
          <p:cNvPr id="50" name="CustomShape 12"/>
          <p:cNvSpPr/>
          <p:nvPr/>
        </p:nvSpPr>
        <p:spPr>
          <a:xfrm>
            <a:off x="1721595" y="3625608"/>
            <a:ext cx="814320" cy="458280"/>
          </a:xfrm>
          <a:prstGeom prst="straightConnector1">
            <a:avLst/>
          </a:prstGeom>
          <a:solidFill>
            <a:srgbClr val="FFFFFF"/>
          </a:solidFill>
          <a:ln w="12600">
            <a:solidFill>
              <a:srgbClr val="9DC3E6"/>
            </a:solidFill>
            <a:miter/>
            <a:tailEnd type="triangle" w="med" len="med"/>
          </a:ln>
        </p:spPr>
      </p:sp>
      <p:sp>
        <p:nvSpPr>
          <p:cNvPr id="51" name="CustomShape 13"/>
          <p:cNvSpPr/>
          <p:nvPr/>
        </p:nvSpPr>
        <p:spPr>
          <a:xfrm>
            <a:off x="1899647" y="4083888"/>
            <a:ext cx="1049400" cy="303480"/>
          </a:xfrm>
          <a:prstGeom prst="rect">
            <a:avLst/>
          </a:prstGeom>
          <a:solidFill>
            <a:srgbClr val="FFFFFF"/>
          </a:solidFill>
          <a:ln w="12600">
            <a:solidFill>
              <a:srgbClr val="9DC3E6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Times New Roman"/>
              </a:rPr>
              <a:t>reference</a:t>
            </a:r>
            <a:endParaRPr dirty="0"/>
          </a:p>
        </p:txBody>
      </p:sp>
      <p:sp>
        <p:nvSpPr>
          <p:cNvPr id="52" name="CustomShape 14"/>
          <p:cNvSpPr/>
          <p:nvPr/>
        </p:nvSpPr>
        <p:spPr>
          <a:xfrm>
            <a:off x="1716227" y="2836128"/>
            <a:ext cx="360" cy="489240"/>
          </a:xfrm>
          <a:prstGeom prst="straightConnector1">
            <a:avLst/>
          </a:prstGeom>
          <a:solidFill>
            <a:srgbClr val="FFFFFF"/>
          </a:solidFill>
          <a:ln w="12600">
            <a:solidFill>
              <a:srgbClr val="9DC3E6"/>
            </a:solidFill>
            <a:miter/>
            <a:tailEnd type="triangle" w="med" len="med"/>
          </a:ln>
        </p:spPr>
      </p:sp>
      <p:sp>
        <p:nvSpPr>
          <p:cNvPr id="53" name="CustomShape 15"/>
          <p:cNvSpPr/>
          <p:nvPr/>
        </p:nvSpPr>
        <p:spPr>
          <a:xfrm flipH="1">
            <a:off x="860147" y="3628848"/>
            <a:ext cx="856080" cy="451800"/>
          </a:xfrm>
          <a:prstGeom prst="straightConnector1">
            <a:avLst/>
          </a:prstGeom>
          <a:solidFill>
            <a:srgbClr val="FFFFFF"/>
          </a:solidFill>
          <a:ln w="12600">
            <a:solidFill>
              <a:srgbClr val="9DC3E6"/>
            </a:solidFill>
            <a:miter/>
            <a:tailEnd type="triangle" w="med" len="med"/>
          </a:ln>
        </p:spPr>
      </p:sp>
      <p:sp>
        <p:nvSpPr>
          <p:cNvPr id="54" name="CustomShape 16"/>
          <p:cNvSpPr/>
          <p:nvPr/>
        </p:nvSpPr>
        <p:spPr>
          <a:xfrm>
            <a:off x="578426" y="4075275"/>
            <a:ext cx="708120" cy="303480"/>
          </a:xfrm>
          <a:prstGeom prst="rect">
            <a:avLst/>
          </a:prstGeom>
          <a:solidFill>
            <a:srgbClr val="FFFFFF"/>
          </a:solidFill>
          <a:ln w="12600">
            <a:solidFill>
              <a:srgbClr val="9DC3E6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Times New Roman"/>
              </a:rPr>
              <a:t>gesture</a:t>
            </a:r>
            <a:endParaRPr dirty="0"/>
          </a:p>
        </p:txBody>
      </p:sp>
      <p:sp>
        <p:nvSpPr>
          <p:cNvPr id="55" name="CustomShape 17"/>
          <p:cNvSpPr/>
          <p:nvPr/>
        </p:nvSpPr>
        <p:spPr>
          <a:xfrm>
            <a:off x="1310687" y="3325368"/>
            <a:ext cx="811080" cy="303480"/>
          </a:xfrm>
          <a:prstGeom prst="rect">
            <a:avLst/>
          </a:prstGeom>
          <a:solidFill>
            <a:srgbClr val="FFFFFF"/>
          </a:solidFill>
          <a:ln w="12600">
            <a:solidFill>
              <a:srgbClr val="9DC3E6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question</a:t>
            </a:r>
            <a:endParaRPr/>
          </a:p>
        </p:txBody>
      </p:sp>
      <p:sp>
        <p:nvSpPr>
          <p:cNvPr id="56" name="CustomShape 18"/>
          <p:cNvSpPr/>
          <p:nvPr/>
        </p:nvSpPr>
        <p:spPr>
          <a:xfrm>
            <a:off x="3631787" y="4100474"/>
            <a:ext cx="1110600" cy="580707"/>
          </a:xfrm>
          <a:prstGeom prst="rect">
            <a:avLst/>
          </a:prstGeom>
          <a:solidFill>
            <a:srgbClr val="FFFFFF"/>
          </a:solidFill>
          <a:ln w="12600">
            <a:solidFill>
              <a:srgbClr val="9DC3E6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Times New Roman"/>
              </a:rPr>
              <a:t>Windows </a:t>
            </a:r>
            <a:endParaRPr lang="en-US" sz="1400" dirty="0" smtClean="0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Times New Roman"/>
              </a:rPr>
              <a:t>management</a:t>
            </a:r>
            <a:endParaRPr dirty="0"/>
          </a:p>
        </p:txBody>
      </p:sp>
      <p:sp>
        <p:nvSpPr>
          <p:cNvPr id="57" name="CustomShape 19"/>
          <p:cNvSpPr/>
          <p:nvPr/>
        </p:nvSpPr>
        <p:spPr>
          <a:xfrm>
            <a:off x="2814227" y="974928"/>
            <a:ext cx="1300320" cy="303480"/>
          </a:xfrm>
          <a:prstGeom prst="rect">
            <a:avLst/>
          </a:prstGeom>
          <a:solidFill>
            <a:srgbClr val="FFFFFF"/>
          </a:solidFill>
          <a:ln w="12600">
            <a:solidFill>
              <a:srgbClr val="9DC3E6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Times New Roman"/>
              </a:rPr>
              <a:t>coding scheme</a:t>
            </a:r>
            <a:endParaRPr dirty="0"/>
          </a:p>
        </p:txBody>
      </p:sp>
      <p:sp>
        <p:nvSpPr>
          <p:cNvPr id="58" name="CustomShape 20"/>
          <p:cNvSpPr/>
          <p:nvPr/>
        </p:nvSpPr>
        <p:spPr>
          <a:xfrm>
            <a:off x="5384987" y="3596114"/>
            <a:ext cx="45719" cy="1272601"/>
          </a:xfrm>
          <a:prstGeom prst="straightConnector1">
            <a:avLst/>
          </a:prstGeom>
          <a:solidFill>
            <a:srgbClr val="FFFFFF"/>
          </a:solidFill>
          <a:ln w="12600">
            <a:solidFill>
              <a:srgbClr val="9DC3E6"/>
            </a:solidFill>
            <a:miter/>
            <a:tailEnd type="triangle" w="med" len="med"/>
          </a:ln>
        </p:spPr>
      </p:sp>
      <p:sp>
        <p:nvSpPr>
          <p:cNvPr id="59" name="CustomShape 21"/>
          <p:cNvSpPr/>
          <p:nvPr/>
        </p:nvSpPr>
        <p:spPr>
          <a:xfrm>
            <a:off x="4898589" y="4846503"/>
            <a:ext cx="1094760" cy="302760"/>
          </a:xfrm>
          <a:prstGeom prst="rect">
            <a:avLst/>
          </a:prstGeom>
          <a:solidFill>
            <a:srgbClr val="FFFFFF"/>
          </a:solidFill>
          <a:ln w="12600">
            <a:solidFill>
              <a:srgbClr val="9DC3E6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Times New Roman"/>
              </a:rPr>
              <a:t>Chat-Status</a:t>
            </a:r>
            <a:endParaRPr dirty="0"/>
          </a:p>
        </p:txBody>
      </p:sp>
      <p:sp>
        <p:nvSpPr>
          <p:cNvPr id="60" name="CustomShape 22"/>
          <p:cNvSpPr/>
          <p:nvPr/>
        </p:nvSpPr>
        <p:spPr>
          <a:xfrm>
            <a:off x="6163847" y="4859715"/>
            <a:ext cx="731520" cy="302760"/>
          </a:xfrm>
          <a:prstGeom prst="rect">
            <a:avLst/>
          </a:prstGeom>
          <a:solidFill>
            <a:srgbClr val="FFFFFF"/>
          </a:solidFill>
          <a:ln w="12600">
            <a:solidFill>
              <a:srgbClr val="9DC3E6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Pointer</a:t>
            </a:r>
            <a:endParaRPr/>
          </a:p>
        </p:txBody>
      </p:sp>
      <p:sp>
        <p:nvSpPr>
          <p:cNvPr id="61" name="CustomShape 23"/>
          <p:cNvSpPr/>
          <p:nvPr/>
        </p:nvSpPr>
        <p:spPr>
          <a:xfrm>
            <a:off x="5383187" y="3593595"/>
            <a:ext cx="1110780" cy="1243908"/>
          </a:xfrm>
          <a:prstGeom prst="straightConnector1">
            <a:avLst/>
          </a:prstGeom>
          <a:solidFill>
            <a:srgbClr val="FFFFFF"/>
          </a:solidFill>
          <a:ln w="12600">
            <a:solidFill>
              <a:srgbClr val="9DC3E6"/>
            </a:solidFill>
            <a:miter/>
            <a:tailEnd type="triangle" w="med" len="med"/>
          </a:ln>
        </p:spPr>
      </p:sp>
      <p:sp>
        <p:nvSpPr>
          <p:cNvPr id="25" name="CustomShape 14"/>
          <p:cNvSpPr/>
          <p:nvPr/>
        </p:nvSpPr>
        <p:spPr>
          <a:xfrm>
            <a:off x="5376111" y="2797456"/>
            <a:ext cx="360" cy="489240"/>
          </a:xfrm>
          <a:prstGeom prst="straightConnector1">
            <a:avLst/>
          </a:prstGeom>
          <a:solidFill>
            <a:srgbClr val="FFFFFF"/>
          </a:solidFill>
          <a:ln w="12600">
            <a:solidFill>
              <a:srgbClr val="9DC3E6"/>
            </a:solidFill>
            <a:miter/>
            <a:tailEnd type="triangle" w="med" len="med"/>
          </a:ln>
        </p:spPr>
      </p:sp>
      <p:sp>
        <p:nvSpPr>
          <p:cNvPr id="26" name="CustomShape 17"/>
          <p:cNvSpPr/>
          <p:nvPr/>
        </p:nvSpPr>
        <p:spPr>
          <a:xfrm>
            <a:off x="4898589" y="3286696"/>
            <a:ext cx="911614" cy="305540"/>
          </a:xfrm>
          <a:prstGeom prst="rect">
            <a:avLst/>
          </a:prstGeom>
          <a:solidFill>
            <a:srgbClr val="FFFFFF"/>
          </a:solidFill>
          <a:ln w="12600">
            <a:solidFill>
              <a:srgbClr val="9DC3E6"/>
            </a:solidFill>
            <a:miter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Times New Roman"/>
              </a:rPr>
              <a:t>response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DejaVu Sans</vt:lpstr>
      <vt:lpstr>StarSymbol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3</cp:revision>
  <dcterms:modified xsi:type="dcterms:W3CDTF">2015-04-10T01:28:14Z</dcterms:modified>
</cp:coreProperties>
</file>