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63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4" r:id="rId18"/>
  </p:sldIdLst>
  <p:sldSz cx="9144000" cy="5143500" type="screen16x9"/>
  <p:notesSz cx="6858000" cy="9144000"/>
  <p:embeddedFontLst>
    <p:embeddedFont>
      <p:font typeface="Akhbar MT" pitchFamily="2" charset="-78"/>
      <p:regular r:id="rId20"/>
      <p:bold r:id="rId21"/>
    </p:embeddedFont>
    <p:embeddedFont>
      <p:font typeface="DecoType Naskh" panose="02010400000000000000" pitchFamily="2" charset="-78"/>
      <p:regular r:id="rId22"/>
    </p:embeddedFont>
    <p:embeddedFont>
      <p:font typeface="Abril Fatface" panose="020B0604020202020204" charset="0"/>
      <p:regular r:id="rId23"/>
    </p:embeddedFont>
    <p:embeddedFont>
      <p:font typeface="Bebas Neue" panose="020B0604020202020204" charset="0"/>
      <p:regular r:id="rId24"/>
    </p:embeddedFont>
    <p:embeddedFont>
      <p:font typeface="Barlow Semi Condensed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Andalus" panose="02020603050405020304" pitchFamily="18" charset="-78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76716A-391B-43C6-A8E2-650A6667862D}">
  <a:tblStyle styleId="{9F76716A-391B-43C6-A8E2-650A666786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" name="Google Shape;4577;ga7d29b217d_1_5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8" name="Google Shape;4578;ga7d29b217d_1_5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36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344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81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309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9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0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77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429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21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41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61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7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29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8" name="Google Shape;6458;ga838fe799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9" name="Google Shape;6459;ga838fe799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5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-597136" y="-1290171"/>
            <a:ext cx="9801636" cy="7083093"/>
            <a:chOff x="-597136" y="-1290171"/>
            <a:chExt cx="9801636" cy="7083093"/>
          </a:xfrm>
        </p:grpSpPr>
        <p:sp>
          <p:nvSpPr>
            <p:cNvPr id="39" name="Google Shape;39;p4"/>
            <p:cNvSpPr/>
            <p:nvPr/>
          </p:nvSpPr>
          <p:spPr>
            <a:xfrm>
              <a:off x="7526852" y="-33486"/>
              <a:ext cx="1617153" cy="1423903"/>
            </a:xfrm>
            <a:custGeom>
              <a:avLst/>
              <a:gdLst/>
              <a:ahLst/>
              <a:cxnLst/>
              <a:rect l="l" t="t" r="r" b="b"/>
              <a:pathLst>
                <a:path w="33364" h="29377" extrusionOk="0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8553125" y="4027570"/>
              <a:ext cx="651375" cy="1109954"/>
            </a:xfrm>
            <a:custGeom>
              <a:avLst/>
              <a:gdLst/>
              <a:ahLst/>
              <a:cxnLst/>
              <a:rect l="l" t="t" r="r" b="b"/>
              <a:pathLst>
                <a:path w="20839" h="35510" extrusionOk="0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60500" y="4042524"/>
              <a:ext cx="651374" cy="1121953"/>
            </a:xfrm>
            <a:custGeom>
              <a:avLst/>
              <a:gdLst/>
              <a:ahLst/>
              <a:cxnLst/>
              <a:rect l="l" t="t" r="r" b="b"/>
              <a:pathLst>
                <a:path w="62783" h="108140" extrusionOk="0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2700000">
              <a:off x="5484018" y="-1009555"/>
              <a:ext cx="1386539" cy="1431238"/>
            </a:xfrm>
            <a:custGeom>
              <a:avLst/>
              <a:gdLst/>
              <a:ahLst/>
              <a:cxnLst/>
              <a:rect l="l" t="t" r="r" b="b"/>
              <a:pathLst>
                <a:path w="25157" h="25968" extrusionOk="0">
                  <a:moveTo>
                    <a:pt x="13603" y="0"/>
                  </a:moveTo>
                  <a:cubicBezTo>
                    <a:pt x="12500" y="0"/>
                    <a:pt x="11390" y="179"/>
                    <a:pt x="10309" y="561"/>
                  </a:cubicBezTo>
                  <a:cubicBezTo>
                    <a:pt x="7407" y="1588"/>
                    <a:pt x="4803" y="3116"/>
                    <a:pt x="2906" y="5642"/>
                  </a:cubicBezTo>
                  <a:cubicBezTo>
                    <a:pt x="1847" y="7057"/>
                    <a:pt x="1040" y="8588"/>
                    <a:pt x="664" y="10335"/>
                  </a:cubicBezTo>
                  <a:cubicBezTo>
                    <a:pt x="0" y="13430"/>
                    <a:pt x="306" y="16509"/>
                    <a:pt x="854" y="19575"/>
                  </a:cubicBezTo>
                  <a:cubicBezTo>
                    <a:pt x="1236" y="21720"/>
                    <a:pt x="2461" y="23291"/>
                    <a:pt x="4341" y="24353"/>
                  </a:cubicBezTo>
                  <a:cubicBezTo>
                    <a:pt x="6193" y="25401"/>
                    <a:pt x="8177" y="25968"/>
                    <a:pt x="10566" y="25968"/>
                  </a:cubicBezTo>
                  <a:cubicBezTo>
                    <a:pt x="10615" y="25968"/>
                    <a:pt x="10665" y="25967"/>
                    <a:pt x="10714" y="25967"/>
                  </a:cubicBezTo>
                  <a:cubicBezTo>
                    <a:pt x="11305" y="25934"/>
                    <a:pt x="12172" y="25921"/>
                    <a:pt x="13022" y="25748"/>
                  </a:cubicBezTo>
                  <a:cubicBezTo>
                    <a:pt x="13630" y="25625"/>
                    <a:pt x="14237" y="25496"/>
                    <a:pt x="14829" y="25306"/>
                  </a:cubicBezTo>
                  <a:cubicBezTo>
                    <a:pt x="21056" y="23297"/>
                    <a:pt x="25157" y="17319"/>
                    <a:pt x="24934" y="10601"/>
                  </a:cubicBezTo>
                  <a:cubicBezTo>
                    <a:pt x="24737" y="4708"/>
                    <a:pt x="19271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4"/>
            <p:cNvGrpSpPr/>
            <p:nvPr/>
          </p:nvGrpSpPr>
          <p:grpSpPr>
            <a:xfrm rot="-1466185" flipH="1">
              <a:off x="81976" y="110670"/>
              <a:ext cx="651436" cy="537339"/>
              <a:chOff x="100283" y="1775289"/>
              <a:chExt cx="940950" cy="776248"/>
            </a:xfrm>
          </p:grpSpPr>
          <p:sp>
            <p:nvSpPr>
              <p:cNvPr id="44" name="Google Shape;44;p4"/>
              <p:cNvSpPr/>
              <p:nvPr/>
            </p:nvSpPr>
            <p:spPr>
              <a:xfrm rot="2700000">
                <a:off x="392368" y="1875264"/>
                <a:ext cx="521481" cy="576299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 rot="1513453">
                <a:off x="943095" y="2423631"/>
                <a:ext cx="52396" cy="66672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247" extrusionOk="0">
                    <a:moveTo>
                      <a:pt x="543" y="1"/>
                    </a:moveTo>
                    <a:cubicBezTo>
                      <a:pt x="216" y="1"/>
                      <a:pt x="55" y="205"/>
                      <a:pt x="0" y="533"/>
                    </a:cubicBezTo>
                    <a:cubicBezTo>
                      <a:pt x="83" y="809"/>
                      <a:pt x="60" y="1157"/>
                      <a:pt x="446" y="1243"/>
                    </a:cubicBezTo>
                    <a:cubicBezTo>
                      <a:pt x="455" y="1245"/>
                      <a:pt x="465" y="1246"/>
                      <a:pt x="474" y="1246"/>
                    </a:cubicBezTo>
                    <a:cubicBezTo>
                      <a:pt x="683" y="1246"/>
                      <a:pt x="980" y="776"/>
                      <a:pt x="977" y="443"/>
                    </a:cubicBezTo>
                    <a:cubicBezTo>
                      <a:pt x="977" y="180"/>
                      <a:pt x="844" y="15"/>
                      <a:pt x="575" y="1"/>
                    </a:cubicBezTo>
                    <a:cubicBezTo>
                      <a:pt x="564" y="1"/>
                      <a:pt x="55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rot="1513453">
                <a:off x="417818" y="1811987"/>
                <a:ext cx="48921" cy="50311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1" extrusionOk="0">
                    <a:moveTo>
                      <a:pt x="412" y="1"/>
                    </a:moveTo>
                    <a:cubicBezTo>
                      <a:pt x="136" y="1"/>
                      <a:pt x="4" y="186"/>
                      <a:pt x="1" y="489"/>
                    </a:cubicBezTo>
                    <a:cubicBezTo>
                      <a:pt x="17" y="765"/>
                      <a:pt x="174" y="938"/>
                      <a:pt x="476" y="941"/>
                    </a:cubicBezTo>
                    <a:cubicBezTo>
                      <a:pt x="768" y="941"/>
                      <a:pt x="914" y="775"/>
                      <a:pt x="905" y="486"/>
                    </a:cubicBezTo>
                    <a:cubicBezTo>
                      <a:pt x="894" y="187"/>
                      <a:pt x="721" y="7"/>
                      <a:pt x="426" y="1"/>
                    </a:cubicBezTo>
                    <a:cubicBezTo>
                      <a:pt x="422" y="1"/>
                      <a:pt x="417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rot="1513453">
                <a:off x="856474" y="250586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rot="1513430">
                <a:off x="123690" y="2026916"/>
                <a:ext cx="117883" cy="136229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rot="1513453">
                <a:off x="269923" y="2015287"/>
                <a:ext cx="39992" cy="3213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50;p4"/>
            <p:cNvSpPr/>
            <p:nvPr/>
          </p:nvSpPr>
          <p:spPr>
            <a:xfrm rot="3566524">
              <a:off x="-831694" y="3531415"/>
              <a:ext cx="3103394" cy="1226878"/>
            </a:xfrm>
            <a:custGeom>
              <a:avLst/>
              <a:gdLst/>
              <a:ahLst/>
              <a:cxnLst/>
              <a:rect l="l" t="t" r="r" b="b"/>
              <a:pathLst>
                <a:path w="124138" h="49076" extrusionOk="0">
                  <a:moveTo>
                    <a:pt x="124106" y="1"/>
                  </a:moveTo>
                  <a:lnTo>
                    <a:pt x="123857" y="2"/>
                  </a:lnTo>
                  <a:cubicBezTo>
                    <a:pt x="123886" y="4910"/>
                    <a:pt x="120994" y="9749"/>
                    <a:pt x="116660" y="12049"/>
                  </a:cubicBezTo>
                  <a:cubicBezTo>
                    <a:pt x="115776" y="12519"/>
                    <a:pt x="114824" y="12894"/>
                    <a:pt x="113903" y="13260"/>
                  </a:cubicBezTo>
                  <a:cubicBezTo>
                    <a:pt x="113005" y="13617"/>
                    <a:pt x="112073" y="13983"/>
                    <a:pt x="111200" y="14442"/>
                  </a:cubicBezTo>
                  <a:cubicBezTo>
                    <a:pt x="105054" y="17652"/>
                    <a:pt x="103273" y="23996"/>
                    <a:pt x="101554" y="30133"/>
                  </a:cubicBezTo>
                  <a:cubicBezTo>
                    <a:pt x="99950" y="35855"/>
                    <a:pt x="98290" y="41772"/>
                    <a:pt x="93127" y="45291"/>
                  </a:cubicBezTo>
                  <a:cubicBezTo>
                    <a:pt x="89656" y="47655"/>
                    <a:pt x="86237" y="48835"/>
                    <a:pt x="82815" y="48835"/>
                  </a:cubicBezTo>
                  <a:cubicBezTo>
                    <a:pt x="79912" y="48835"/>
                    <a:pt x="77007" y="47985"/>
                    <a:pt x="74066" y="46286"/>
                  </a:cubicBezTo>
                  <a:cubicBezTo>
                    <a:pt x="68472" y="43055"/>
                    <a:pt x="63532" y="37229"/>
                    <a:pt x="59170" y="32085"/>
                  </a:cubicBezTo>
                  <a:cubicBezTo>
                    <a:pt x="58088" y="30809"/>
                    <a:pt x="57064" y="29606"/>
                    <a:pt x="56052" y="28457"/>
                  </a:cubicBezTo>
                  <a:cubicBezTo>
                    <a:pt x="48334" y="19719"/>
                    <a:pt x="39183" y="14551"/>
                    <a:pt x="28856" y="13095"/>
                  </a:cubicBezTo>
                  <a:cubicBezTo>
                    <a:pt x="27553" y="12913"/>
                    <a:pt x="26235" y="12822"/>
                    <a:pt x="24911" y="12822"/>
                  </a:cubicBezTo>
                  <a:cubicBezTo>
                    <a:pt x="20841" y="12822"/>
                    <a:pt x="16716" y="13681"/>
                    <a:pt x="12796" y="15366"/>
                  </a:cubicBezTo>
                  <a:cubicBezTo>
                    <a:pt x="7637" y="17581"/>
                    <a:pt x="3212" y="21054"/>
                    <a:pt x="0" y="25408"/>
                  </a:cubicBezTo>
                  <a:lnTo>
                    <a:pt x="202" y="25556"/>
                  </a:lnTo>
                  <a:cubicBezTo>
                    <a:pt x="5919" y="17807"/>
                    <a:pt x="15517" y="13077"/>
                    <a:pt x="24981" y="13077"/>
                  </a:cubicBezTo>
                  <a:cubicBezTo>
                    <a:pt x="26267" y="13077"/>
                    <a:pt x="27550" y="13164"/>
                    <a:pt x="28821" y="13343"/>
                  </a:cubicBezTo>
                  <a:cubicBezTo>
                    <a:pt x="39089" y="14787"/>
                    <a:pt x="48186" y="19928"/>
                    <a:pt x="55864" y="28622"/>
                  </a:cubicBezTo>
                  <a:cubicBezTo>
                    <a:pt x="56877" y="29765"/>
                    <a:pt x="57898" y="30970"/>
                    <a:pt x="58979" y="32246"/>
                  </a:cubicBezTo>
                  <a:cubicBezTo>
                    <a:pt x="65520" y="39958"/>
                    <a:pt x="73250" y="49076"/>
                    <a:pt x="82825" y="49076"/>
                  </a:cubicBezTo>
                  <a:cubicBezTo>
                    <a:pt x="82826" y="49076"/>
                    <a:pt x="82827" y="49076"/>
                    <a:pt x="82828" y="49076"/>
                  </a:cubicBezTo>
                  <a:cubicBezTo>
                    <a:pt x="86084" y="49074"/>
                    <a:pt x="89559" y="48018"/>
                    <a:pt x="93266" y="45494"/>
                  </a:cubicBezTo>
                  <a:cubicBezTo>
                    <a:pt x="98506" y="41924"/>
                    <a:pt x="100180" y="35964"/>
                    <a:pt x="101794" y="30197"/>
                  </a:cubicBezTo>
                  <a:cubicBezTo>
                    <a:pt x="103578" y="23833"/>
                    <a:pt x="105265" y="17820"/>
                    <a:pt x="111315" y="14662"/>
                  </a:cubicBezTo>
                  <a:cubicBezTo>
                    <a:pt x="112176" y="14210"/>
                    <a:pt x="113101" y="13844"/>
                    <a:pt x="113996" y="13491"/>
                  </a:cubicBezTo>
                  <a:cubicBezTo>
                    <a:pt x="114922" y="13123"/>
                    <a:pt x="115882" y="12744"/>
                    <a:pt x="116779" y="12269"/>
                  </a:cubicBezTo>
                  <a:cubicBezTo>
                    <a:pt x="121194" y="9928"/>
                    <a:pt x="124138" y="4997"/>
                    <a:pt x="124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oogle Shape;3015;p13"/>
          <p:cNvGrpSpPr/>
          <p:nvPr/>
        </p:nvGrpSpPr>
        <p:grpSpPr>
          <a:xfrm>
            <a:off x="-839422" y="-561370"/>
            <a:ext cx="10088220" cy="6803882"/>
            <a:chOff x="-839422" y="-561370"/>
            <a:chExt cx="10088220" cy="6803882"/>
          </a:xfrm>
        </p:grpSpPr>
        <p:sp>
          <p:nvSpPr>
            <p:cNvPr id="3016" name="Google Shape;3016;p13"/>
            <p:cNvSpPr/>
            <p:nvPr/>
          </p:nvSpPr>
          <p:spPr>
            <a:xfrm>
              <a:off x="6691973" y="-80655"/>
              <a:ext cx="2556825" cy="1562497"/>
            </a:xfrm>
            <a:custGeom>
              <a:avLst/>
              <a:gdLst/>
              <a:ahLst/>
              <a:cxnLst/>
              <a:rect l="l" t="t" r="r" b="b"/>
              <a:pathLst>
                <a:path w="51440" h="31437" extrusionOk="0">
                  <a:moveTo>
                    <a:pt x="51440" y="0"/>
                  </a:moveTo>
                  <a:lnTo>
                    <a:pt x="2368" y="363"/>
                  </a:lnTo>
                  <a:cubicBezTo>
                    <a:pt x="4510" y="748"/>
                    <a:pt x="5991" y="2928"/>
                    <a:pt x="6168" y="5098"/>
                  </a:cubicBezTo>
                  <a:cubicBezTo>
                    <a:pt x="6344" y="7271"/>
                    <a:pt x="5483" y="9393"/>
                    <a:pt x="4409" y="11289"/>
                  </a:cubicBezTo>
                  <a:cubicBezTo>
                    <a:pt x="3336" y="13182"/>
                    <a:pt x="2032" y="14958"/>
                    <a:pt x="1187" y="16966"/>
                  </a:cubicBezTo>
                  <a:cubicBezTo>
                    <a:pt x="537" y="18519"/>
                    <a:pt x="173" y="20188"/>
                    <a:pt x="84" y="21870"/>
                  </a:cubicBezTo>
                  <a:cubicBezTo>
                    <a:pt x="0" y="23437"/>
                    <a:pt x="163" y="25047"/>
                    <a:pt x="807" y="26476"/>
                  </a:cubicBezTo>
                  <a:cubicBezTo>
                    <a:pt x="1977" y="29075"/>
                    <a:pt x="4662" y="30795"/>
                    <a:pt x="7473" y="31273"/>
                  </a:cubicBezTo>
                  <a:cubicBezTo>
                    <a:pt x="8126" y="31385"/>
                    <a:pt x="8784" y="31437"/>
                    <a:pt x="9443" y="31437"/>
                  </a:cubicBezTo>
                  <a:cubicBezTo>
                    <a:pt x="11619" y="31437"/>
                    <a:pt x="13800" y="30870"/>
                    <a:pt x="15816" y="30020"/>
                  </a:cubicBezTo>
                  <a:cubicBezTo>
                    <a:pt x="18444" y="28912"/>
                    <a:pt x="20842" y="27341"/>
                    <a:pt x="23264" y="25836"/>
                  </a:cubicBezTo>
                  <a:cubicBezTo>
                    <a:pt x="27830" y="23001"/>
                    <a:pt x="32557" y="20360"/>
                    <a:pt x="37631" y="18589"/>
                  </a:cubicBezTo>
                  <a:cubicBezTo>
                    <a:pt x="41456" y="17253"/>
                    <a:pt x="45503" y="16426"/>
                    <a:pt x="49545" y="16426"/>
                  </a:cubicBezTo>
                  <a:cubicBezTo>
                    <a:pt x="50177" y="16426"/>
                    <a:pt x="50809" y="16446"/>
                    <a:pt x="51440" y="16488"/>
                  </a:cubicBezTo>
                  <a:lnTo>
                    <a:pt x="51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3"/>
            <p:cNvSpPr/>
            <p:nvPr/>
          </p:nvSpPr>
          <p:spPr>
            <a:xfrm rot="-5400000">
              <a:off x="-335098" y="335106"/>
              <a:ext cx="1181851" cy="511642"/>
            </a:xfrm>
            <a:custGeom>
              <a:avLst/>
              <a:gdLst/>
              <a:ahLst/>
              <a:cxnLst/>
              <a:rect l="l" t="t" r="r" b="b"/>
              <a:pathLst>
                <a:path w="15816" h="6847" extrusionOk="0">
                  <a:moveTo>
                    <a:pt x="0" y="0"/>
                  </a:moveTo>
                  <a:cubicBezTo>
                    <a:pt x="1127" y="3927"/>
                    <a:pt x="5286" y="6846"/>
                    <a:pt x="10251" y="6846"/>
                  </a:cubicBezTo>
                  <a:cubicBezTo>
                    <a:pt x="12292" y="6846"/>
                    <a:pt x="14199" y="6352"/>
                    <a:pt x="15815" y="5495"/>
                  </a:cubicBezTo>
                  <a:lnTo>
                    <a:pt x="158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3"/>
            <p:cNvSpPr/>
            <p:nvPr/>
          </p:nvSpPr>
          <p:spPr>
            <a:xfrm rot="2700000">
              <a:off x="-437688" y="3858749"/>
              <a:ext cx="1999546" cy="1964513"/>
            </a:xfrm>
            <a:custGeom>
              <a:avLst/>
              <a:gdLst/>
              <a:ahLst/>
              <a:cxnLst/>
              <a:rect l="l" t="t" r="r" b="b"/>
              <a:pathLst>
                <a:path w="49385" h="43570" extrusionOk="0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3"/>
            <p:cNvSpPr/>
            <p:nvPr/>
          </p:nvSpPr>
          <p:spPr>
            <a:xfrm rot="1513357">
              <a:off x="627935" y="891031"/>
              <a:ext cx="235164" cy="271749"/>
            </a:xfrm>
            <a:custGeom>
              <a:avLst/>
              <a:gdLst/>
              <a:ahLst/>
              <a:cxnLst/>
              <a:rect l="l" t="t" r="r" b="b"/>
              <a:pathLst>
                <a:path w="1356" h="1567" extrusionOk="0">
                  <a:moveTo>
                    <a:pt x="685" y="1"/>
                  </a:moveTo>
                  <a:cubicBezTo>
                    <a:pt x="353" y="1"/>
                    <a:pt x="71" y="270"/>
                    <a:pt x="37" y="635"/>
                  </a:cubicBezTo>
                  <a:cubicBezTo>
                    <a:pt x="0" y="1040"/>
                    <a:pt x="362" y="1542"/>
                    <a:pt x="707" y="1565"/>
                  </a:cubicBezTo>
                  <a:cubicBezTo>
                    <a:pt x="715" y="1566"/>
                    <a:pt x="723" y="1566"/>
                    <a:pt x="731" y="1566"/>
                  </a:cubicBezTo>
                  <a:cubicBezTo>
                    <a:pt x="1017" y="1566"/>
                    <a:pt x="1274" y="1217"/>
                    <a:pt x="1315" y="765"/>
                  </a:cubicBezTo>
                  <a:cubicBezTo>
                    <a:pt x="1355" y="363"/>
                    <a:pt x="1116" y="44"/>
                    <a:pt x="747" y="4"/>
                  </a:cubicBezTo>
                  <a:cubicBezTo>
                    <a:pt x="726" y="2"/>
                    <a:pt x="706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0" name="Google Shape;3020;p13"/>
            <p:cNvGrpSpPr/>
            <p:nvPr/>
          </p:nvGrpSpPr>
          <p:grpSpPr>
            <a:xfrm rot="6103998">
              <a:off x="7169555" y="3945872"/>
              <a:ext cx="1738111" cy="1315249"/>
              <a:chOff x="365800" y="4214437"/>
              <a:chExt cx="4336883" cy="3281771"/>
            </a:xfrm>
          </p:grpSpPr>
          <p:sp>
            <p:nvSpPr>
              <p:cNvPr id="3021" name="Google Shape;3021;p13"/>
              <p:cNvSpPr/>
              <p:nvPr/>
            </p:nvSpPr>
            <p:spPr>
              <a:xfrm rot="2700000">
                <a:off x="1094547" y="4463877"/>
                <a:ext cx="1301111" cy="143788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9262" extrusionOk="0">
                    <a:moveTo>
                      <a:pt x="4431" y="0"/>
                    </a:moveTo>
                    <a:cubicBezTo>
                      <a:pt x="4060" y="0"/>
                      <a:pt x="3680" y="67"/>
                      <a:pt x="3302" y="203"/>
                    </a:cubicBezTo>
                    <a:cubicBezTo>
                      <a:pt x="2213" y="598"/>
                      <a:pt x="1645" y="1452"/>
                      <a:pt x="1256" y="2468"/>
                    </a:cubicBezTo>
                    <a:cubicBezTo>
                      <a:pt x="1113" y="2843"/>
                      <a:pt x="941" y="3195"/>
                      <a:pt x="705" y="3520"/>
                    </a:cubicBezTo>
                    <a:cubicBezTo>
                      <a:pt x="151" y="4285"/>
                      <a:pt x="1" y="5128"/>
                      <a:pt x="214" y="6044"/>
                    </a:cubicBezTo>
                    <a:cubicBezTo>
                      <a:pt x="609" y="7752"/>
                      <a:pt x="2004" y="8960"/>
                      <a:pt x="3857" y="9219"/>
                    </a:cubicBezTo>
                    <a:cubicBezTo>
                      <a:pt x="4055" y="9247"/>
                      <a:pt x="4251" y="9262"/>
                      <a:pt x="4443" y="9262"/>
                    </a:cubicBezTo>
                    <a:cubicBezTo>
                      <a:pt x="5009" y="9262"/>
                      <a:pt x="5547" y="9133"/>
                      <a:pt x="6065" y="8831"/>
                    </a:cubicBezTo>
                    <a:cubicBezTo>
                      <a:pt x="7675" y="7897"/>
                      <a:pt x="8360" y="6466"/>
                      <a:pt x="8363" y="4909"/>
                    </a:cubicBezTo>
                    <a:cubicBezTo>
                      <a:pt x="8380" y="3919"/>
                      <a:pt x="8253" y="3218"/>
                      <a:pt x="7825" y="2600"/>
                    </a:cubicBezTo>
                    <a:cubicBezTo>
                      <a:pt x="7507" y="2145"/>
                      <a:pt x="7191" y="1691"/>
                      <a:pt x="6859" y="1245"/>
                    </a:cubicBezTo>
                    <a:cubicBezTo>
                      <a:pt x="6249" y="430"/>
                      <a:pt x="5372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22" name="Google Shape;3022;p13"/>
              <p:cNvGrpSpPr/>
              <p:nvPr/>
            </p:nvGrpSpPr>
            <p:grpSpPr>
              <a:xfrm rot="1513453">
                <a:off x="639078" y="5031218"/>
                <a:ext cx="3882251" cy="1719749"/>
                <a:chOff x="-1207072" y="4254396"/>
                <a:chExt cx="1379987" cy="611303"/>
              </a:xfrm>
            </p:grpSpPr>
            <p:sp>
              <p:nvSpPr>
                <p:cNvPr id="3023" name="Google Shape;3023;p13"/>
                <p:cNvSpPr/>
                <p:nvPr/>
              </p:nvSpPr>
              <p:spPr>
                <a:xfrm>
                  <a:off x="-160216" y="4791396"/>
                  <a:ext cx="64298" cy="74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567" extrusionOk="0">
                      <a:moveTo>
                        <a:pt x="685" y="1"/>
                      </a:moveTo>
                      <a:cubicBezTo>
                        <a:pt x="353" y="1"/>
                        <a:pt x="71" y="270"/>
                        <a:pt x="37" y="635"/>
                      </a:cubicBezTo>
                      <a:cubicBezTo>
                        <a:pt x="0" y="1040"/>
                        <a:pt x="362" y="1542"/>
                        <a:pt x="707" y="1565"/>
                      </a:cubicBezTo>
                      <a:cubicBezTo>
                        <a:pt x="715" y="1566"/>
                        <a:pt x="723" y="1566"/>
                        <a:pt x="731" y="1566"/>
                      </a:cubicBezTo>
                      <a:cubicBezTo>
                        <a:pt x="1017" y="1566"/>
                        <a:pt x="1274" y="1217"/>
                        <a:pt x="1315" y="765"/>
                      </a:cubicBezTo>
                      <a:cubicBezTo>
                        <a:pt x="1355" y="363"/>
                        <a:pt x="1116" y="44"/>
                        <a:pt x="747" y="4"/>
                      </a:cubicBezTo>
                      <a:cubicBezTo>
                        <a:pt x="726" y="2"/>
                        <a:pt x="706" y="1"/>
                        <a:pt x="6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13"/>
                <p:cNvSpPr/>
                <p:nvPr/>
              </p:nvSpPr>
              <p:spPr>
                <a:xfrm>
                  <a:off x="-551519" y="4545246"/>
                  <a:ext cx="46469" cy="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1247" extrusionOk="0">
                      <a:moveTo>
                        <a:pt x="543" y="1"/>
                      </a:moveTo>
                      <a:cubicBezTo>
                        <a:pt x="216" y="1"/>
                        <a:pt x="55" y="205"/>
                        <a:pt x="0" y="533"/>
                      </a:cubicBezTo>
                      <a:cubicBezTo>
                        <a:pt x="83" y="809"/>
                        <a:pt x="60" y="1157"/>
                        <a:pt x="446" y="1243"/>
                      </a:cubicBezTo>
                      <a:cubicBezTo>
                        <a:pt x="455" y="1245"/>
                        <a:pt x="465" y="1246"/>
                        <a:pt x="474" y="1246"/>
                      </a:cubicBezTo>
                      <a:cubicBezTo>
                        <a:pt x="683" y="1246"/>
                        <a:pt x="980" y="776"/>
                        <a:pt x="977" y="443"/>
                      </a:cubicBezTo>
                      <a:cubicBezTo>
                        <a:pt x="977" y="180"/>
                        <a:pt x="844" y="15"/>
                        <a:pt x="575" y="1"/>
                      </a:cubicBezTo>
                      <a:cubicBezTo>
                        <a:pt x="564" y="1"/>
                        <a:pt x="553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13"/>
                <p:cNvSpPr/>
                <p:nvPr/>
              </p:nvSpPr>
              <p:spPr>
                <a:xfrm>
                  <a:off x="-1207072" y="4254396"/>
                  <a:ext cx="43387" cy="4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41" extrusionOk="0">
                      <a:moveTo>
                        <a:pt x="412" y="1"/>
                      </a:moveTo>
                      <a:cubicBezTo>
                        <a:pt x="136" y="1"/>
                        <a:pt x="4" y="186"/>
                        <a:pt x="1" y="489"/>
                      </a:cubicBezTo>
                      <a:cubicBezTo>
                        <a:pt x="17" y="765"/>
                        <a:pt x="174" y="938"/>
                        <a:pt x="476" y="941"/>
                      </a:cubicBezTo>
                      <a:cubicBezTo>
                        <a:pt x="768" y="941"/>
                        <a:pt x="914" y="775"/>
                        <a:pt x="905" y="486"/>
                      </a:cubicBezTo>
                      <a:cubicBezTo>
                        <a:pt x="894" y="187"/>
                        <a:pt x="721" y="7"/>
                        <a:pt x="426" y="1"/>
                      </a:cubicBezTo>
                      <a:cubicBezTo>
                        <a:pt x="422" y="1"/>
                        <a:pt x="417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13"/>
                <p:cNvSpPr/>
                <p:nvPr/>
              </p:nvSpPr>
              <p:spPr>
                <a:xfrm>
                  <a:off x="-595937" y="4647767"/>
                  <a:ext cx="35468" cy="28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01" extrusionOk="0">
                      <a:moveTo>
                        <a:pt x="305" y="0"/>
                      </a:moveTo>
                      <a:cubicBezTo>
                        <a:pt x="279" y="0"/>
                        <a:pt x="250" y="5"/>
                        <a:pt x="219" y="15"/>
                      </a:cubicBezTo>
                      <a:cubicBezTo>
                        <a:pt x="0" y="84"/>
                        <a:pt x="20" y="263"/>
                        <a:pt x="53" y="496"/>
                      </a:cubicBezTo>
                      <a:cubicBezTo>
                        <a:pt x="73" y="489"/>
                        <a:pt x="94" y="486"/>
                        <a:pt x="114" y="486"/>
                      </a:cubicBezTo>
                      <a:cubicBezTo>
                        <a:pt x="239" y="486"/>
                        <a:pt x="352" y="600"/>
                        <a:pt x="479" y="600"/>
                      </a:cubicBezTo>
                      <a:cubicBezTo>
                        <a:pt x="531" y="600"/>
                        <a:pt x="586" y="581"/>
                        <a:pt x="644" y="526"/>
                      </a:cubicBezTo>
                      <a:cubicBezTo>
                        <a:pt x="747" y="430"/>
                        <a:pt x="647" y="320"/>
                        <a:pt x="591" y="231"/>
                      </a:cubicBezTo>
                      <a:cubicBezTo>
                        <a:pt x="519" y="117"/>
                        <a:pt x="440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13"/>
                <p:cNvSpPr/>
                <p:nvPr/>
              </p:nvSpPr>
              <p:spPr>
                <a:xfrm>
                  <a:off x="148922" y="4571245"/>
                  <a:ext cx="23993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663" extrusionOk="0">
                      <a:moveTo>
                        <a:pt x="323" y="0"/>
                      </a:moveTo>
                      <a:cubicBezTo>
                        <a:pt x="283" y="0"/>
                        <a:pt x="241" y="13"/>
                        <a:pt x="207" y="41"/>
                      </a:cubicBezTo>
                      <a:cubicBezTo>
                        <a:pt x="1" y="197"/>
                        <a:pt x="4" y="403"/>
                        <a:pt x="124" y="662"/>
                      </a:cubicBezTo>
                      <a:cubicBezTo>
                        <a:pt x="416" y="549"/>
                        <a:pt x="505" y="353"/>
                        <a:pt x="472" y="124"/>
                      </a:cubicBezTo>
                      <a:cubicBezTo>
                        <a:pt x="462" y="43"/>
                        <a:pt x="395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8" name="Google Shape;3028;p13"/>
              <p:cNvSpPr/>
              <p:nvPr/>
            </p:nvSpPr>
            <p:spPr>
              <a:xfrm rot="1513411">
                <a:off x="424199" y="4842248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13"/>
              <p:cNvSpPr/>
              <p:nvPr/>
            </p:nvSpPr>
            <p:spPr>
              <a:xfrm rot="1513422">
                <a:off x="789050" y="4813234"/>
                <a:ext cx="99781" cy="80171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01" extrusionOk="0">
                    <a:moveTo>
                      <a:pt x="305" y="0"/>
                    </a:moveTo>
                    <a:cubicBezTo>
                      <a:pt x="279" y="0"/>
                      <a:pt x="250" y="5"/>
                      <a:pt x="219" y="15"/>
                    </a:cubicBezTo>
                    <a:cubicBezTo>
                      <a:pt x="0" y="84"/>
                      <a:pt x="20" y="263"/>
                      <a:pt x="53" y="496"/>
                    </a:cubicBezTo>
                    <a:cubicBezTo>
                      <a:pt x="73" y="489"/>
                      <a:pt x="94" y="486"/>
                      <a:pt x="114" y="486"/>
                    </a:cubicBezTo>
                    <a:cubicBezTo>
                      <a:pt x="239" y="486"/>
                      <a:pt x="352" y="600"/>
                      <a:pt x="479" y="600"/>
                    </a:cubicBezTo>
                    <a:cubicBezTo>
                      <a:pt x="531" y="600"/>
                      <a:pt x="586" y="581"/>
                      <a:pt x="644" y="526"/>
                    </a:cubicBezTo>
                    <a:cubicBezTo>
                      <a:pt x="747" y="430"/>
                      <a:pt x="647" y="320"/>
                      <a:pt x="591" y="231"/>
                    </a:cubicBezTo>
                    <a:cubicBezTo>
                      <a:pt x="519" y="117"/>
                      <a:pt x="44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13"/>
              <p:cNvSpPr/>
              <p:nvPr/>
            </p:nvSpPr>
            <p:spPr>
              <a:xfrm rot="1513411">
                <a:off x="2771898" y="6061002"/>
                <a:ext cx="294118" cy="339891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67" extrusionOk="0">
                    <a:moveTo>
                      <a:pt x="685" y="1"/>
                    </a:moveTo>
                    <a:cubicBezTo>
                      <a:pt x="353" y="1"/>
                      <a:pt x="71" y="270"/>
                      <a:pt x="37" y="635"/>
                    </a:cubicBezTo>
                    <a:cubicBezTo>
                      <a:pt x="0" y="1040"/>
                      <a:pt x="362" y="1542"/>
                      <a:pt x="707" y="1565"/>
                    </a:cubicBezTo>
                    <a:cubicBezTo>
                      <a:pt x="715" y="1566"/>
                      <a:pt x="723" y="1566"/>
                      <a:pt x="731" y="1566"/>
                    </a:cubicBezTo>
                    <a:cubicBezTo>
                      <a:pt x="1017" y="1566"/>
                      <a:pt x="1274" y="1217"/>
                      <a:pt x="1315" y="765"/>
                    </a:cubicBezTo>
                    <a:cubicBezTo>
                      <a:pt x="1355" y="363"/>
                      <a:pt x="1116" y="44"/>
                      <a:pt x="747" y="4"/>
                    </a:cubicBezTo>
                    <a:cubicBezTo>
                      <a:pt x="726" y="2"/>
                      <a:pt x="706" y="1"/>
                      <a:pt x="6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1" name="Google Shape;3031;p13"/>
            <p:cNvSpPr/>
            <p:nvPr/>
          </p:nvSpPr>
          <p:spPr>
            <a:xfrm>
              <a:off x="1648182" y="-561370"/>
              <a:ext cx="3103454" cy="1181681"/>
            </a:xfrm>
            <a:custGeom>
              <a:avLst/>
              <a:gdLst/>
              <a:ahLst/>
              <a:cxnLst/>
              <a:rect l="l" t="t" r="r" b="b"/>
              <a:pathLst>
                <a:path w="261674" h="177363" extrusionOk="0">
                  <a:moveTo>
                    <a:pt x="1300" y="102929"/>
                  </a:moveTo>
                  <a:cubicBezTo>
                    <a:pt x="-270" y="86533"/>
                    <a:pt x="-1110" y="65092"/>
                    <a:pt x="2927" y="51033"/>
                  </a:cubicBezTo>
                  <a:cubicBezTo>
                    <a:pt x="6964" y="36974"/>
                    <a:pt x="12851" y="26574"/>
                    <a:pt x="25524" y="18573"/>
                  </a:cubicBezTo>
                  <a:cubicBezTo>
                    <a:pt x="38197" y="10572"/>
                    <a:pt x="55473" y="5929"/>
                    <a:pt x="78966" y="3027"/>
                  </a:cubicBezTo>
                  <a:cubicBezTo>
                    <a:pt x="102459" y="125"/>
                    <a:pt x="140692" y="-1076"/>
                    <a:pt x="166483" y="1160"/>
                  </a:cubicBezTo>
                  <a:cubicBezTo>
                    <a:pt x="192274" y="3396"/>
                    <a:pt x="218505" y="8117"/>
                    <a:pt x="233710" y="16442"/>
                  </a:cubicBezTo>
                  <a:cubicBezTo>
                    <a:pt x="248915" y="24768"/>
                    <a:pt x="253136" y="38172"/>
                    <a:pt x="257713" y="51113"/>
                  </a:cubicBezTo>
                  <a:cubicBezTo>
                    <a:pt x="262290" y="64054"/>
                    <a:pt x="262031" y="79426"/>
                    <a:pt x="261173" y="94086"/>
                  </a:cubicBezTo>
                  <a:cubicBezTo>
                    <a:pt x="260315" y="108747"/>
                    <a:pt x="257840" y="127442"/>
                    <a:pt x="252564" y="139076"/>
                  </a:cubicBezTo>
                  <a:cubicBezTo>
                    <a:pt x="247288" y="150710"/>
                    <a:pt x="241252" y="157796"/>
                    <a:pt x="229519" y="163889"/>
                  </a:cubicBezTo>
                  <a:cubicBezTo>
                    <a:pt x="217786" y="169983"/>
                    <a:pt x="201711" y="173485"/>
                    <a:pt x="182166" y="175637"/>
                  </a:cubicBezTo>
                  <a:cubicBezTo>
                    <a:pt x="162621" y="177789"/>
                    <a:pt x="133946" y="177615"/>
                    <a:pt x="112247" y="176800"/>
                  </a:cubicBezTo>
                  <a:cubicBezTo>
                    <a:pt x="90548" y="175985"/>
                    <a:pt x="68623" y="175312"/>
                    <a:pt x="51973" y="170747"/>
                  </a:cubicBezTo>
                  <a:cubicBezTo>
                    <a:pt x="35323" y="166182"/>
                    <a:pt x="20795" y="160714"/>
                    <a:pt x="12349" y="149411"/>
                  </a:cubicBezTo>
                  <a:cubicBezTo>
                    <a:pt x="3904" y="138108"/>
                    <a:pt x="2870" y="119325"/>
                    <a:pt x="1300" y="102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032" name="Google Shape;3032;p13"/>
          <p:cNvSpPr txBox="1">
            <a:spLocks noGrp="1"/>
          </p:cNvSpPr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33" name="Google Shape;3033;p13"/>
          <p:cNvSpPr txBox="1">
            <a:spLocks noGrp="1"/>
          </p:cNvSpPr>
          <p:nvPr>
            <p:ph type="subTitle" idx="1"/>
          </p:nvPr>
        </p:nvSpPr>
        <p:spPr>
          <a:xfrm>
            <a:off x="2048266" y="3116550"/>
            <a:ext cx="5047500" cy="71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1">
    <p:bg>
      <p:bgPr>
        <a:solidFill>
          <a:schemeClr val="accent1"/>
        </a:solidFill>
        <a:effectLst/>
      </p:bgPr>
    </p:bg>
    <p:spTree>
      <p:nvGrpSpPr>
        <p:cNvPr id="1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1_1_1">
    <p:bg>
      <p:bgPr>
        <a:solidFill>
          <a:schemeClr val="accent3"/>
        </a:solidFill>
        <a:effectLst/>
      </p:bgPr>
    </p:bg>
    <p:spTree>
      <p:nvGrpSpPr>
        <p:cNvPr id="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1_1_1_1">
    <p:bg>
      <p:bgPr>
        <a:solidFill>
          <a:schemeClr val="accent4"/>
        </a:solidFill>
        <a:effectLst/>
      </p:bgPr>
    </p:bg>
    <p:spTree>
      <p:nvGrpSpPr>
        <p:cNvPr id="1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ril Fatface"/>
              <a:buNone/>
              <a:defRPr sz="28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9" r:id="rId3"/>
    <p:sldLayoutId id="2147483673" r:id="rId4"/>
    <p:sldLayoutId id="2147483674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1" name="Google Shape;4581;p39"/>
          <p:cNvSpPr txBox="1">
            <a:spLocks noGrp="1"/>
          </p:cNvSpPr>
          <p:nvPr>
            <p:ph type="title"/>
          </p:nvPr>
        </p:nvSpPr>
        <p:spPr>
          <a:xfrm>
            <a:off x="405246" y="1569028"/>
            <a:ext cx="7980218" cy="2254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ar-SA" sz="44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DecoType Naskh" panose="02010400000000000000" pitchFamily="2" charset="-78"/>
              </a:rPr>
              <a:t>سلسلة 3000 كلمة شائعة في اللغة الانكليزية مع مثال</a:t>
            </a:r>
            <a:r>
              <a:rPr lang="ar-DZ" sz="44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ar-DZ" sz="4400" dirty="0">
                <a:solidFill>
                  <a:schemeClr val="accent3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sz="4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Google Shape;4581;p39"/>
          <p:cNvSpPr txBox="1">
            <a:spLocks/>
          </p:cNvSpPr>
          <p:nvPr/>
        </p:nvSpPr>
        <p:spPr>
          <a:xfrm>
            <a:off x="1539586" y="2930237"/>
            <a:ext cx="5711538" cy="74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8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ar-SA" sz="2400" dirty="0" smtClean="0">
                <a:solidFill>
                  <a:schemeClr val="accent3">
                    <a:lumMod val="50000"/>
                  </a:schemeClr>
                </a:solidFill>
                <a:cs typeface="+mn-cs"/>
              </a:rPr>
              <a:t>محاضرة 9</a:t>
            </a:r>
            <a:endParaRPr lang="ar-SA" sz="2400" dirty="0">
              <a:solidFill>
                <a:schemeClr val="accent3">
                  <a:lumMod val="50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Sincere - liar</a:t>
            </a:r>
            <a:endParaRPr sz="60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477" y="2421083"/>
            <a:ext cx="7897091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should be sincere not a liar !</a:t>
            </a:r>
          </a:p>
        </p:txBody>
      </p:sp>
    </p:spTree>
    <p:extLst>
      <p:ext uri="{BB962C8B-B14F-4D97-AF65-F5344CB8AC3E}">
        <p14:creationId xmlns:p14="http://schemas.microsoft.com/office/powerpoint/2010/main" val="225654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Delay - Postpone</a:t>
            </a:r>
            <a:endParaRPr sz="48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477" y="2421083"/>
            <a:ext cx="7897091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better do your tasks not to delay  or postpone them.</a:t>
            </a:r>
          </a:p>
        </p:txBody>
      </p:sp>
    </p:spTree>
    <p:extLst>
      <p:ext uri="{BB962C8B-B14F-4D97-AF65-F5344CB8AC3E}">
        <p14:creationId xmlns:p14="http://schemas.microsoft.com/office/powerpoint/2010/main" val="255553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Faithful - unfaithful</a:t>
            </a:r>
            <a:endParaRPr sz="54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2282" y="2410692"/>
            <a:ext cx="7850332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people who are faithful and be careful about the unfaithful ones.</a:t>
            </a:r>
          </a:p>
        </p:txBody>
      </p:sp>
    </p:spTree>
    <p:extLst>
      <p:ext uri="{BB962C8B-B14F-4D97-AF65-F5344CB8AC3E}">
        <p14:creationId xmlns:p14="http://schemas.microsoft.com/office/powerpoint/2010/main" val="425682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Joy - Sorrow</a:t>
            </a:r>
            <a:endParaRPr sz="60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477" y="2421083"/>
            <a:ext cx="7897091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 is important to help yourself ,but sorrow is not good for your heart.</a:t>
            </a:r>
          </a:p>
        </p:txBody>
      </p:sp>
    </p:spTree>
    <p:extLst>
      <p:ext uri="{BB962C8B-B14F-4D97-AF65-F5344CB8AC3E}">
        <p14:creationId xmlns:p14="http://schemas.microsoft.com/office/powerpoint/2010/main" val="348002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Usual - unusual</a:t>
            </a:r>
            <a:endParaRPr sz="54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477" y="2421083"/>
            <a:ext cx="7897091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dress up nicely is usual, but to be miserable is unusual.</a:t>
            </a:r>
          </a:p>
        </p:txBody>
      </p:sp>
    </p:spTree>
    <p:extLst>
      <p:ext uri="{BB962C8B-B14F-4D97-AF65-F5344CB8AC3E}">
        <p14:creationId xmlns:p14="http://schemas.microsoft.com/office/powerpoint/2010/main" val="351486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Extend - Cut/break</a:t>
            </a:r>
            <a:endParaRPr sz="54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477" y="2421083"/>
            <a:ext cx="7897091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teacher has decided to extend the deadline , he won’t break his work!</a:t>
            </a:r>
          </a:p>
        </p:txBody>
      </p:sp>
    </p:spTree>
    <p:extLst>
      <p:ext uri="{BB962C8B-B14F-4D97-AF65-F5344CB8AC3E}">
        <p14:creationId xmlns:p14="http://schemas.microsoft.com/office/powerpoint/2010/main" val="3167025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  <a:cs typeface="+mn-cs"/>
              </a:rPr>
              <a:t>Forbid – allow </a:t>
            </a:r>
            <a:endParaRPr sz="4800" b="1" i="1" dirty="0">
              <a:solidFill>
                <a:schemeClr val="accent4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477" y="2421083"/>
            <a:ext cx="7897091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police forbid me to enter this street but allowed me to this one!</a:t>
            </a:r>
          </a:p>
        </p:txBody>
      </p:sp>
    </p:spTree>
    <p:extLst>
      <p:ext uri="{BB962C8B-B14F-4D97-AF65-F5344CB8AC3E}">
        <p14:creationId xmlns:p14="http://schemas.microsoft.com/office/powerpoint/2010/main" val="276882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64" y="1328864"/>
            <a:ext cx="3892554" cy="25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0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b="1" i="1" dirty="0">
                <a:solidFill>
                  <a:schemeClr val="accent4">
                    <a:lumMod val="50000"/>
                  </a:schemeClr>
                </a:solidFill>
                <a:latin typeface="+mn-lt"/>
                <a:cs typeface="Akhbar MT" pitchFamily="2" charset="-78"/>
              </a:rPr>
              <a:t>Formal - Informal</a:t>
            </a:r>
            <a:endParaRPr sz="6000" b="1" i="1" dirty="0">
              <a:solidFill>
                <a:schemeClr val="accent4">
                  <a:lumMod val="50000"/>
                </a:schemeClr>
              </a:solidFill>
              <a:latin typeface="+mn-lt"/>
              <a:cs typeface="Akhbar MT" pitchFamily="2" charset="-7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6318" y="2380082"/>
            <a:ext cx="8309700" cy="1734717"/>
          </a:xfrm>
        </p:spPr>
        <p:txBody>
          <a:bodyPr/>
          <a:lstStyle/>
          <a:p>
            <a:pPr marL="139700" lvl="0" indent="0" algn="ctr">
              <a:buNone/>
            </a:pPr>
            <a:r>
              <a:rPr lang="en-US" sz="4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+mj-cs"/>
              </a:rPr>
              <a:t>English has formal and informal language.</a:t>
            </a:r>
          </a:p>
          <a:p>
            <a:pPr marL="139700" indent="0">
              <a:buNone/>
            </a:pPr>
            <a:endParaRPr lang="ar-D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b="1" dirty="0">
                <a:solidFill>
                  <a:schemeClr val="accent4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Height - depth</a:t>
            </a:r>
            <a:endParaRPr sz="6000" b="1" dirty="0">
              <a:solidFill>
                <a:schemeClr val="accent4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8209" y="2483428"/>
            <a:ext cx="8302336" cy="1745671"/>
          </a:xfrm>
        </p:spPr>
        <p:txBody>
          <a:bodyPr/>
          <a:lstStyle/>
          <a:p>
            <a:pPr marL="139700" lvl="0" indent="0" algn="ctr">
              <a:buNone/>
            </a:pP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measure the height of the building and the depth of the hole.</a:t>
            </a:r>
          </a:p>
          <a:p>
            <a:pPr marL="139700" indent="0">
              <a:buNone/>
            </a:pP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val="160271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Invent - destroy</a:t>
            </a:r>
            <a:endParaRPr sz="60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3567" y="2400301"/>
            <a:ext cx="7897091" cy="1735281"/>
          </a:xfrm>
        </p:spPr>
        <p:txBody>
          <a:bodyPr/>
          <a:lstStyle/>
          <a:p>
            <a:pPr marL="139700" indent="0">
              <a:buNone/>
            </a:pPr>
            <a:endParaRPr lang="en-US" dirty="0" smtClean="0"/>
          </a:p>
          <a:p>
            <a:pPr marL="139700" indent="0" algn="ctr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invent not to destroy things.</a:t>
            </a:r>
            <a:endParaRPr lang="ar-DZ" sz="4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33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Junior - senior</a:t>
            </a:r>
            <a:endParaRPr sz="60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477" y="2421083"/>
            <a:ext cx="7897091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work you start as junior then you become senior.</a:t>
            </a:r>
          </a:p>
        </p:txBody>
      </p:sp>
    </p:spTree>
    <p:extLst>
      <p:ext uri="{BB962C8B-B14F-4D97-AF65-F5344CB8AC3E}">
        <p14:creationId xmlns:p14="http://schemas.microsoft.com/office/powerpoint/2010/main" val="31919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Labor - Lazy</a:t>
            </a:r>
            <a:endParaRPr sz="60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477" y="2421083"/>
            <a:ext cx="7897091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do some good labor not to stay lazy.</a:t>
            </a:r>
          </a:p>
        </p:txBody>
      </p:sp>
    </p:spTree>
    <p:extLst>
      <p:ext uri="{BB962C8B-B14F-4D97-AF65-F5344CB8AC3E}">
        <p14:creationId xmlns:p14="http://schemas.microsoft.com/office/powerpoint/2010/main" val="149145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Mechanic - Electrician</a:t>
            </a:r>
            <a:endParaRPr sz="48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477" y="2421083"/>
            <a:ext cx="7897091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 &amp; electrician are respected jobs.</a:t>
            </a:r>
          </a:p>
        </p:txBody>
      </p:sp>
    </p:spTree>
    <p:extLst>
      <p:ext uri="{BB962C8B-B14F-4D97-AF65-F5344CB8AC3E}">
        <p14:creationId xmlns:p14="http://schemas.microsoft.com/office/powerpoint/2010/main" val="110609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Prime - Secondary</a:t>
            </a:r>
            <a:endParaRPr sz="48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477" y="2421083"/>
            <a:ext cx="7897091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latin typeface="Andalus" panose="02020603050405020304" pitchFamily="18" charset="-78"/>
                <a:cs typeface="+mn-cs"/>
              </a:rPr>
              <a:t>We should consider the prime causes before the secondary ones.</a:t>
            </a:r>
          </a:p>
        </p:txBody>
      </p:sp>
    </p:spTree>
    <p:extLst>
      <p:ext uri="{BB962C8B-B14F-4D97-AF65-F5344CB8AC3E}">
        <p14:creationId xmlns:p14="http://schemas.microsoft.com/office/powerpoint/2010/main" val="19931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" name="Google Shape;6461;p63"/>
          <p:cNvSpPr txBox="1">
            <a:spLocks noGrp="1"/>
          </p:cNvSpPr>
          <p:nvPr>
            <p:ph type="title"/>
          </p:nvPr>
        </p:nvSpPr>
        <p:spPr>
          <a:xfrm>
            <a:off x="904009" y="1069936"/>
            <a:ext cx="6930736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i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Shift – fix </a:t>
            </a:r>
            <a:endParaRPr sz="4800" b="1" i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7477" y="2421083"/>
            <a:ext cx="7897091" cy="174567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shift the nail before you fix it!</a:t>
            </a:r>
          </a:p>
        </p:txBody>
      </p:sp>
    </p:spTree>
    <p:extLst>
      <p:ext uri="{BB962C8B-B14F-4D97-AF65-F5344CB8AC3E}">
        <p14:creationId xmlns:p14="http://schemas.microsoft.com/office/powerpoint/2010/main" val="3450919660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Daily Slides by Slidesgo">
  <a:themeElements>
    <a:clrScheme name="Simple Light">
      <a:dk1>
        <a:srgbClr val="272727"/>
      </a:dk1>
      <a:lt1>
        <a:srgbClr val="FFFFFF"/>
      </a:lt1>
      <a:dk2>
        <a:srgbClr val="DB634D"/>
      </a:dk2>
      <a:lt2>
        <a:srgbClr val="F38065"/>
      </a:lt2>
      <a:accent1>
        <a:srgbClr val="FFCDB8"/>
      </a:accent1>
      <a:accent2>
        <a:srgbClr val="FFE5DB"/>
      </a:accent2>
      <a:accent3>
        <a:srgbClr val="E6EDF3"/>
      </a:accent3>
      <a:accent4>
        <a:srgbClr val="B1C5DA"/>
      </a:accent4>
      <a:accent5>
        <a:srgbClr val="96ABC0"/>
      </a:accent5>
      <a:accent6>
        <a:srgbClr val="687D9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231</Words>
  <Application>Microsoft Office PowerPoint</Application>
  <PresentationFormat>On-screen Show (16:9)</PresentationFormat>
  <Paragraphs>33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Akhbar MT</vt:lpstr>
      <vt:lpstr>DecoType Naskh</vt:lpstr>
      <vt:lpstr>Abril Fatface</vt:lpstr>
      <vt:lpstr>Bebas Neue</vt:lpstr>
      <vt:lpstr>Barlow Semi Condensed</vt:lpstr>
      <vt:lpstr>Arial</vt:lpstr>
      <vt:lpstr>Verdana</vt:lpstr>
      <vt:lpstr>Andalus</vt:lpstr>
      <vt:lpstr>January Daily Slides by Slidesgo</vt:lpstr>
      <vt:lpstr>سلسلة 3000 كلمة شائعة في اللغة الانكليزية مع مثال </vt:lpstr>
      <vt:lpstr>Formal - Informal</vt:lpstr>
      <vt:lpstr>Height - depth</vt:lpstr>
      <vt:lpstr>Invent - destroy</vt:lpstr>
      <vt:lpstr>Junior - senior</vt:lpstr>
      <vt:lpstr>Labor - Lazy</vt:lpstr>
      <vt:lpstr>Mechanic - Electrician</vt:lpstr>
      <vt:lpstr>Prime - Secondary</vt:lpstr>
      <vt:lpstr>Shift – fix </vt:lpstr>
      <vt:lpstr>Sincere - liar</vt:lpstr>
      <vt:lpstr>Delay - Postpone</vt:lpstr>
      <vt:lpstr>Faithful - unfaithful</vt:lpstr>
      <vt:lpstr>Joy - Sorrow</vt:lpstr>
      <vt:lpstr>Usual - unusual</vt:lpstr>
      <vt:lpstr>Extend - Cut/break</vt:lpstr>
      <vt:lpstr>Forbid – allow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January daily slides</dc:title>
  <dc:creator>Hadeer</dc:creator>
  <cp:lastModifiedBy>admin</cp:lastModifiedBy>
  <cp:revision>18</cp:revision>
  <dcterms:modified xsi:type="dcterms:W3CDTF">2021-10-26T13:50:45Z</dcterms:modified>
</cp:coreProperties>
</file>