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1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106" y="1373706"/>
            <a:ext cx="9525768" cy="1790019"/>
          </a:xfrm>
        </p:spPr>
        <p:txBody>
          <a:bodyPr>
            <a:normAutofit/>
          </a:bodyPr>
          <a:lstStyle/>
          <a:p>
            <a:r>
              <a:rPr lang="ar-SA" sz="4800" dirty="0">
                <a:solidFill>
                  <a:schemeClr val="bg1"/>
                </a:solidFill>
                <a:latin typeface="Arabic Typesetting" panose="03020402040406030203" pitchFamily="66" charset="-78"/>
                <a:ea typeface="Verdana" panose="020B0604030504040204" pitchFamily="34" charset="0"/>
                <a:cs typeface="Arabic Typesetting" panose="03020402040406030203" pitchFamily="66" charset="-78"/>
              </a:rPr>
              <a:t>سلسلة 3000 كلمة شائعة في اللغة الانكليزية مع مثال</a:t>
            </a:r>
            <a:r>
              <a:rPr lang="ar-DZ" sz="4800" dirty="0">
                <a:solidFill>
                  <a:schemeClr val="bg1"/>
                </a:solidFill>
                <a:latin typeface="Arabic Typesetting" panose="03020402040406030203" pitchFamily="66" charset="-78"/>
                <a:ea typeface="Verdana" panose="020B0604030504040204" pitchFamily="34" charset="0"/>
                <a:cs typeface="Arabic Typesetting" panose="03020402040406030203" pitchFamily="66" charset="-78"/>
              </a:rPr>
              <a:t/>
            </a:r>
            <a:br>
              <a:rPr lang="ar-DZ" sz="4800" dirty="0">
                <a:solidFill>
                  <a:schemeClr val="bg1"/>
                </a:solidFill>
                <a:latin typeface="Arabic Typesetting" panose="03020402040406030203" pitchFamily="66" charset="-78"/>
                <a:ea typeface="Verdana" panose="020B0604030504040204" pitchFamily="34" charset="0"/>
                <a:cs typeface="Arabic Typesetting" panose="03020402040406030203" pitchFamily="66" charset="-78"/>
              </a:rPr>
            </a:br>
            <a:endParaRPr lang="en-US" sz="4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680" y="3322994"/>
            <a:ext cx="9144000" cy="1035276"/>
          </a:xfrm>
        </p:spPr>
        <p:txBody>
          <a:bodyPr/>
          <a:lstStyle/>
          <a:p>
            <a:r>
              <a:rPr lang="ar-SA" dirty="0" smtClean="0"/>
              <a:t>محاضرة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84" y="4676808"/>
            <a:ext cx="2181192" cy="21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Attribut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e _ Conclude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concluded his speech by mentioning the company’s attributes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Catch _ Alive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offered a 100$ to catch the bird alive!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0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Clue _ Killing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didn’t find any clue about the killing accident.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0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Conclusion _ Judgement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judge gave the judgement after the conclusion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6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Assault _ Capture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camera has captured all the assaults.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0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Kill _ Bury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buried the boy who he has been killed.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8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84616" y="1811511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Bill _ Check</a:t>
            </a:r>
            <a:r>
              <a:rPr lang="ar-SA" sz="6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Could you please check the bill?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6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512">
            <a:off x="1963269" y="1098153"/>
            <a:ext cx="7247965" cy="47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75335" y="1264022"/>
            <a:ext cx="8150134" cy="194982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Adviser _ Agency</a:t>
            </a:r>
            <a:b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</a:b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030583"/>
            <a:ext cx="12762410" cy="2834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works as a financial adviser at a famous agency.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Advocate _ Case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762410" cy="15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 advocate follows my case at the court.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Jury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_ Agenda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762410" cy="15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jury has a complete agenda for today.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5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Agent</a:t>
            </a: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_ Affair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762410" cy="15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Our agent has got many affairs to follow this month.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9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Agree _ Argue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They argue all the time thus they didn’t agree with each other.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7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Authority _ Arrest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police has authority to arrest the thieves.</a:t>
            </a:r>
            <a:r>
              <a:rPr lang="ar-SA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2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Attack _ Chase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police has chased the gang after the attack.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4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9428" y="1717382"/>
            <a:ext cx="8150134" cy="1162594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  <a:cs typeface="Arabic Typesetting" panose="03020402040406030203" pitchFamily="66" charset="-78"/>
              </a:rPr>
              <a:t>Killer _ Call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askerville Old Face" panose="02020602080505020303" pitchFamily="18" charset="0"/>
              <a:cs typeface="Arabic Typesetting" panose="03020402040406030203" pitchFamily="66" charset="-78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22068" y="3487783"/>
            <a:ext cx="12414068" cy="15145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killer has been put in the cell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3145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313</TotalTime>
  <Words>200</Words>
  <Application>Microsoft Office PowerPoint</Application>
  <PresentationFormat>Widescreen</PresentationFormat>
  <Paragraphs>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Arabic Typesetting</vt:lpstr>
      <vt:lpstr>Arial</vt:lpstr>
      <vt:lpstr>Baskerville Old Face</vt:lpstr>
      <vt:lpstr>Calibri</vt:lpstr>
      <vt:lpstr>Tahoma</vt:lpstr>
      <vt:lpstr>Verdana</vt:lpstr>
      <vt:lpstr>Vertical Lexicon design template</vt:lpstr>
      <vt:lpstr>سلسلة 3000 كلمة شائعة في اللغة الانكليزية مع مثال </vt:lpstr>
      <vt:lpstr>Adviser _ Agency </vt:lpstr>
      <vt:lpstr>Advocate _ Case</vt:lpstr>
      <vt:lpstr>Jury _ Agenda</vt:lpstr>
      <vt:lpstr>Agent _ Affair</vt:lpstr>
      <vt:lpstr>Agree _ Argue</vt:lpstr>
      <vt:lpstr>Authority _ Arrest</vt:lpstr>
      <vt:lpstr>Attack _ Chase</vt:lpstr>
      <vt:lpstr>Killer _ Call</vt:lpstr>
      <vt:lpstr>Attribute _ Conclude</vt:lpstr>
      <vt:lpstr>Catch _ Alive</vt:lpstr>
      <vt:lpstr>Clue _ Killing</vt:lpstr>
      <vt:lpstr>Conclusion _ Judgement</vt:lpstr>
      <vt:lpstr>Assault _ Capture</vt:lpstr>
      <vt:lpstr>Kill _ Bury</vt:lpstr>
      <vt:lpstr>Bill _ Check 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سلسلة 3000 كلمة شائعة في اللغة الانكليزية مع مثال</dc:title>
  <dc:creator>admin</dc:creator>
  <cp:lastModifiedBy>admin</cp:lastModifiedBy>
  <cp:revision>18</cp:revision>
  <dcterms:created xsi:type="dcterms:W3CDTF">2021-09-20T18:13:56Z</dcterms:created>
  <dcterms:modified xsi:type="dcterms:W3CDTF">2021-09-21T10:20:53Z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