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r" defTabSz="914400" rtl="1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012" y="1752600"/>
            <a:ext cx="10439398" cy="1752600"/>
          </a:xfrm>
        </p:spPr>
        <p:txBody>
          <a:bodyPr>
            <a:normAutofit/>
          </a:bodyPr>
          <a:lstStyle/>
          <a:p>
            <a:pPr algn="ctr"/>
            <a:r>
              <a:rPr lang="ar-SA" sz="4800" dirty="0">
                <a:latin typeface="Verdana" panose="020B0604030504040204" pitchFamily="34" charset="0"/>
                <a:ea typeface="Verdana" panose="020B0604030504040204" pitchFamily="34" charset="0"/>
                <a:cs typeface="DecoType Naskh" panose="02010400000000000000" pitchFamily="2" charset="-78"/>
              </a:rPr>
              <a:t>سلسلة 3000 كلمة شائعة في اللغة الانكليزية مع مثال</a:t>
            </a:r>
            <a:r>
              <a:rPr lang="ar-DZ" sz="48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ar-DZ" sz="4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12911" y="3505200"/>
            <a:ext cx="8229600" cy="1219200"/>
          </a:xfrm>
        </p:spPr>
        <p:txBody>
          <a:bodyPr/>
          <a:lstStyle/>
          <a:p>
            <a:pPr algn="ctr"/>
            <a:r>
              <a:rPr lang="ar-SA" dirty="0" smtClean="0">
                <a:solidFill>
                  <a:schemeClr val="tx1"/>
                </a:solidFill>
              </a:rPr>
              <a:t>محاضرة 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Chef _ Chief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- He is the chefs chief.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Analyst _ Architect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In our team we have an analyst and an architect.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_ Engineer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Some engineers work as employees not as entrepreneurs.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Farmer _ Fishing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My grandfather works as a farmer and he likes fishing 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Economist _ Historian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He is a historian but he can work as an economist 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Governor _ Manager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All the managers report to the governor 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 _ Environmental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1"/>
            <a:ext cx="10058399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Both sectors </a:t>
            </a: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important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environmental.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295400"/>
            <a:ext cx="7772400" cy="4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</a:t>
            </a:r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_ Actor</a:t>
            </a:r>
            <a:r>
              <a:rPr lang="ar-SA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3048000"/>
            <a:ext cx="106679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I have tow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brothers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,an academic and an actor.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Actress _ Assistant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 She is an actress assistant.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Artist _ Artistic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He is an artist with a wonderful artistic ability.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Assistance _ Assist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 If you need any assistance I’d be happy to assist 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 _ Designer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-My brother works as an associate designer.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Athlete _ Athletic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-This athlete is super fan of athletic T.V programs.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41311" y="1066800"/>
            <a:ext cx="11201400" cy="1905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(chief executive officer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_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Chairman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ar-SA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1" y="29718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-The chairman is going to retirement &amp; the CEO will replace him.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524000"/>
            <a:ext cx="9144001" cy="1066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Captain_ Cop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2812" y="3200400"/>
            <a:ext cx="10058399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-Each cops team has a captain.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876</TotalTime>
  <Words>216</Words>
  <Application>Microsoft Office PowerPoint</Application>
  <PresentationFormat>Custom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Corbel</vt:lpstr>
      <vt:lpstr>DecoType Naskh</vt:lpstr>
      <vt:lpstr>Tahoma</vt:lpstr>
      <vt:lpstr>Verdana</vt:lpstr>
      <vt:lpstr>Digital Blue Tunnel 16x9</vt:lpstr>
      <vt:lpstr>سلسلة 3000 كلمة شائعة في اللغة الانكليزية مع مثال </vt:lpstr>
      <vt:lpstr>Academic _ Actor </vt:lpstr>
      <vt:lpstr>Actress _ Assistant</vt:lpstr>
      <vt:lpstr>Artist _ Artistic</vt:lpstr>
      <vt:lpstr>Assistance _ Assist</vt:lpstr>
      <vt:lpstr>Associate _ Designer</vt:lpstr>
      <vt:lpstr>Athlete _ Athletic</vt:lpstr>
      <vt:lpstr>CEO(chief executive officer) _ Chairman  </vt:lpstr>
      <vt:lpstr>Captain_ Cop</vt:lpstr>
      <vt:lpstr>Chef _ Chief</vt:lpstr>
      <vt:lpstr>Analyst _ Architect</vt:lpstr>
      <vt:lpstr>Employee _ Engineer</vt:lpstr>
      <vt:lpstr>Farmer _ Fishing</vt:lpstr>
      <vt:lpstr>Economist _ Historian</vt:lpstr>
      <vt:lpstr>Governor _ Manager</vt:lpstr>
      <vt:lpstr>Educational _ Environmental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سلسلة 3000 كلمة شائعة في اللغة الانكليزية مع مثال</dc:title>
  <dc:creator>admin</dc:creator>
  <cp:lastModifiedBy>admin</cp:lastModifiedBy>
  <cp:revision>21</cp:revision>
  <dcterms:created xsi:type="dcterms:W3CDTF">2021-10-02T13:10:28Z</dcterms:created>
  <dcterms:modified xsi:type="dcterms:W3CDTF">2021-10-07T10:21:20Z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