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413" y="1798079"/>
            <a:ext cx="8915399" cy="1721430"/>
          </a:xfrm>
        </p:spPr>
        <p:txBody>
          <a:bodyPr>
            <a:normAutofit fontScale="90000"/>
          </a:bodyPr>
          <a:lstStyle/>
          <a:p>
            <a:r>
              <a:rPr lang="ar-SA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DecoType Naskh" panose="02010400000000000000" pitchFamily="2" charset="-78"/>
              </a:rPr>
              <a:t>سلسلة 3000 كلمة شائعة في اللغة الانكليزية مع مثال</a:t>
            </a:r>
            <a:r>
              <a:rPr lang="ar-DZ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ar-DZ" dirty="0">
                <a:solidFill>
                  <a:schemeClr val="accent3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ar-DZ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3990" y="3346209"/>
            <a:ext cx="3376246" cy="1126283"/>
          </a:xfrm>
        </p:spPr>
        <p:txBody>
          <a:bodyPr>
            <a:normAutofit/>
          </a:bodyPr>
          <a:lstStyle/>
          <a:p>
            <a:pPr algn="ctr"/>
            <a:r>
              <a:rPr lang="ar-SA" sz="4800" dirty="0" smtClean="0">
                <a:solidFill>
                  <a:schemeClr val="accent3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محاضرة 2</a:t>
            </a:r>
            <a:endParaRPr lang="ar-DZ" sz="4800" dirty="0">
              <a:solidFill>
                <a:schemeClr val="accent3"/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174" y="2658794"/>
            <a:ext cx="4703297" cy="470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3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967" y="1819865"/>
            <a:ext cx="8156501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Attractive</a:t>
            </a:r>
            <a:endParaRPr lang="ar-DZ" sz="88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980" y="3826412"/>
            <a:ext cx="11226020" cy="1688123"/>
          </a:xfrm>
        </p:spPr>
        <p:txBody>
          <a:bodyPr>
            <a:noAutofit/>
          </a:bodyPr>
          <a:lstStyle/>
          <a:p>
            <a:pPr marL="0" indent="0" algn="ctr" rtl="0">
              <a:buNone/>
            </a:pPr>
            <a:r>
              <a:rPr lang="en-US" sz="54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Look at her! She is attractive. </a:t>
            </a:r>
            <a:endParaRPr lang="ar-DZ" sz="54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42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967" y="1819865"/>
            <a:ext cx="8156501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Beautiful</a:t>
            </a:r>
            <a:endParaRPr lang="ar-DZ" sz="88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980" y="3826412"/>
            <a:ext cx="11226020" cy="1688123"/>
          </a:xfrm>
        </p:spPr>
        <p:txBody>
          <a:bodyPr>
            <a:noAutofit/>
          </a:bodyPr>
          <a:lstStyle/>
          <a:p>
            <a:pPr marL="0" indent="0" algn="ctr" rtl="0">
              <a:buNone/>
            </a:pPr>
            <a:r>
              <a:rPr lang="en-US" sz="54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She has got a beautiful smile. </a:t>
            </a:r>
            <a:endParaRPr lang="ar-DZ" sz="54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78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967" y="2102253"/>
            <a:ext cx="8156501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Blame</a:t>
            </a:r>
            <a:endParaRPr lang="ar-DZ" sz="88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823" y="4243271"/>
            <a:ext cx="11533094" cy="1688123"/>
          </a:xfrm>
        </p:spPr>
        <p:txBody>
          <a:bodyPr>
            <a:noAutofit/>
          </a:bodyPr>
          <a:lstStyle/>
          <a:p>
            <a:pPr marL="0" indent="0" algn="ctr" rtl="0">
              <a:buNone/>
            </a:pPr>
            <a:r>
              <a:rPr lang="en-US" sz="48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I know you didn’t know, I don’t blame you. </a:t>
            </a:r>
            <a:endParaRPr lang="ar-DZ" sz="48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17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967" y="1819865"/>
            <a:ext cx="8156501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Comfort</a:t>
            </a:r>
            <a:endParaRPr lang="ar-DZ" sz="88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980" y="3826412"/>
            <a:ext cx="11226020" cy="1688123"/>
          </a:xfrm>
        </p:spPr>
        <p:txBody>
          <a:bodyPr>
            <a:noAutofit/>
          </a:bodyPr>
          <a:lstStyle/>
          <a:p>
            <a:pPr marL="0" indent="0" algn="ctr" rtl="0">
              <a:buNone/>
            </a:pPr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What is comfort? It's pleasant feeling of being relaxed! </a:t>
            </a:r>
            <a:endParaRPr lang="ar-DZ" sz="44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13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625" y="2075359"/>
            <a:ext cx="8156501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Consult</a:t>
            </a:r>
            <a:endParaRPr lang="ar-DZ" sz="88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110" y="4155141"/>
            <a:ext cx="11226020" cy="1668676"/>
          </a:xfrm>
        </p:spPr>
        <p:txBody>
          <a:bodyPr>
            <a:noAutofit/>
          </a:bodyPr>
          <a:lstStyle/>
          <a:p>
            <a:pPr marL="0" indent="0" algn="ctr" rtl="0">
              <a:buNone/>
            </a:pPr>
            <a:r>
              <a:rPr lang="en-US" sz="48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You should consult a financial advisor.</a:t>
            </a:r>
            <a:endParaRPr lang="ar-DZ" sz="48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60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625" y="2075359"/>
            <a:ext cx="8156501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Comfortable</a:t>
            </a:r>
            <a:endParaRPr lang="ar-DZ" sz="88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482" y="3899647"/>
            <a:ext cx="11425518" cy="1668676"/>
          </a:xfrm>
        </p:spPr>
        <p:txBody>
          <a:bodyPr>
            <a:noAutofit/>
          </a:bodyPr>
          <a:lstStyle/>
          <a:p>
            <a:pPr marL="0" indent="0" algn="ctr" rtl="0">
              <a:buNone/>
            </a:pPr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That is a very comfortable chair.</a:t>
            </a:r>
            <a:endParaRPr lang="ar-DZ" sz="44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99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625" y="2075359"/>
            <a:ext cx="8156501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Concentrate</a:t>
            </a:r>
            <a:endParaRPr lang="ar-DZ" sz="88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482" y="3899647"/>
            <a:ext cx="11425518" cy="1668676"/>
          </a:xfrm>
        </p:spPr>
        <p:txBody>
          <a:bodyPr>
            <a:noAutofit/>
          </a:bodyPr>
          <a:lstStyle/>
          <a:p>
            <a:pPr marL="0" indent="0" algn="ctr" rtl="0">
              <a:buNone/>
            </a:pPr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This is an important lesson please concentrate with me.</a:t>
            </a:r>
            <a:endParaRPr lang="ar-DZ" sz="44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71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625" y="2075359"/>
            <a:ext cx="8156501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Concentration</a:t>
            </a:r>
            <a:endParaRPr lang="ar-DZ" sz="88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482" y="3899647"/>
            <a:ext cx="11425518" cy="1668676"/>
          </a:xfrm>
        </p:spPr>
        <p:txBody>
          <a:bodyPr>
            <a:noAutofit/>
          </a:bodyPr>
          <a:lstStyle/>
          <a:p>
            <a:pPr marL="0" indent="0" algn="ctr" rtl="0">
              <a:buNone/>
            </a:pPr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Do you know the concentration of this liquid?</a:t>
            </a:r>
            <a:endParaRPr lang="ar-DZ" sz="44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86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625" y="2075359"/>
            <a:ext cx="8156501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Concern</a:t>
            </a:r>
            <a:endParaRPr lang="ar-DZ" sz="88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976" y="4182035"/>
            <a:ext cx="11425518" cy="1668676"/>
          </a:xfrm>
        </p:spPr>
        <p:txBody>
          <a:bodyPr>
            <a:noAutofit/>
          </a:bodyPr>
          <a:lstStyle/>
          <a:p>
            <a:pPr marL="0" indent="0" algn="ctr" rtl="0">
              <a:buNone/>
            </a:pPr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What are the worldwide concern this year.</a:t>
            </a:r>
            <a:endParaRPr lang="ar-DZ" sz="44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05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625" y="2075359"/>
            <a:ext cx="8156501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Concerned</a:t>
            </a:r>
            <a:endParaRPr lang="ar-DZ" sz="88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976" y="4182035"/>
            <a:ext cx="11425518" cy="1668676"/>
          </a:xfrm>
        </p:spPr>
        <p:txBody>
          <a:bodyPr>
            <a:noAutofit/>
          </a:bodyPr>
          <a:lstStyle/>
          <a:p>
            <a:pPr marL="0" indent="0" algn="ctr" rtl="0">
              <a:buNone/>
            </a:pPr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Should we be concerned about the global warming.</a:t>
            </a:r>
            <a:endParaRPr lang="ar-DZ" sz="44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55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967" y="1819865"/>
            <a:ext cx="8156501" cy="1280890"/>
          </a:xfrm>
        </p:spPr>
        <p:txBody>
          <a:bodyPr>
            <a:noAutofit/>
          </a:bodyPr>
          <a:lstStyle/>
          <a:p>
            <a:pPr algn="ctr"/>
            <a:r>
              <a:rPr lang="en-US" sz="8800" dirty="0" smtClean="0">
                <a:solidFill>
                  <a:schemeClr val="accent2">
                    <a:lumMod val="50000"/>
                  </a:schemeClr>
                </a:solidFill>
              </a:rPr>
              <a:t>Afraid</a:t>
            </a:r>
            <a:endParaRPr lang="ar-DZ" sz="8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1514" y="3812343"/>
            <a:ext cx="10266657" cy="1491177"/>
          </a:xfrm>
        </p:spPr>
        <p:txBody>
          <a:bodyPr>
            <a:noAutofit/>
          </a:bodyPr>
          <a:lstStyle/>
          <a:p>
            <a:pPr marL="0" indent="0" algn="ctr" rtl="0">
              <a:buNone/>
            </a:pPr>
            <a:r>
              <a:rPr lang="en-US" sz="60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What's wrong ! Are you afraid </a:t>
            </a:r>
            <a:endParaRPr lang="ar-DZ" sz="60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766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625" y="2075359"/>
            <a:ext cx="8156501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Compete</a:t>
            </a:r>
            <a:endParaRPr lang="ar-DZ" sz="88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081" y="4074459"/>
            <a:ext cx="11425518" cy="1668676"/>
          </a:xfrm>
        </p:spPr>
        <p:txBody>
          <a:bodyPr>
            <a:noAutofit/>
          </a:bodyPr>
          <a:lstStyle/>
          <a:p>
            <a:pPr marL="0" indent="0" algn="ctr" rtl="0">
              <a:buNone/>
            </a:pPr>
            <a:r>
              <a:rPr lang="en-US" sz="48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The three players compete to win the golden ball.</a:t>
            </a:r>
            <a:endParaRPr lang="ar-DZ" sz="48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96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625" y="2075359"/>
            <a:ext cx="8156501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Competition </a:t>
            </a:r>
            <a:endParaRPr lang="ar-DZ" sz="88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081" y="4074459"/>
            <a:ext cx="11425518" cy="1668676"/>
          </a:xfrm>
        </p:spPr>
        <p:txBody>
          <a:bodyPr>
            <a:noAutofit/>
          </a:bodyPr>
          <a:lstStyle/>
          <a:p>
            <a:pPr marL="0" indent="0" algn="ctr" rtl="0">
              <a:buNone/>
            </a:pPr>
            <a:r>
              <a:rPr lang="en-US" sz="48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The competition was really tough this year</a:t>
            </a:r>
            <a:endParaRPr lang="ar-DZ" sz="48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83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625" y="2075359"/>
            <a:ext cx="8156501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Competitive </a:t>
            </a:r>
            <a:endParaRPr lang="ar-DZ" sz="88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081" y="4074459"/>
            <a:ext cx="11425518" cy="1668676"/>
          </a:xfrm>
        </p:spPr>
        <p:txBody>
          <a:bodyPr>
            <a:noAutofit/>
          </a:bodyPr>
          <a:lstStyle/>
          <a:p>
            <a:pPr marL="0" indent="0" algn="ctr" rtl="0">
              <a:buNone/>
            </a:pPr>
            <a:r>
              <a:rPr lang="en-US" sz="54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We need competitive products!</a:t>
            </a:r>
            <a:endParaRPr lang="ar-DZ" sz="54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31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625" y="2075359"/>
            <a:ext cx="8156501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Conflict </a:t>
            </a:r>
            <a:endParaRPr lang="ar-DZ" sz="88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482" y="3536576"/>
            <a:ext cx="11425518" cy="2327582"/>
          </a:xfrm>
        </p:spPr>
        <p:txBody>
          <a:bodyPr>
            <a:noAutofit/>
          </a:bodyPr>
          <a:lstStyle/>
          <a:p>
            <a:pPr marL="0" indent="0" algn="ctr" rtl="0">
              <a:buNone/>
            </a:pPr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The manager has solved the conflict between the employees.</a:t>
            </a:r>
            <a:endParaRPr lang="ar-DZ" sz="44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09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625" y="2075359"/>
            <a:ext cx="8156501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Confront</a:t>
            </a:r>
            <a:endParaRPr lang="ar-DZ" sz="88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187" y="4087907"/>
            <a:ext cx="11425518" cy="1668676"/>
          </a:xfrm>
        </p:spPr>
        <p:txBody>
          <a:bodyPr>
            <a:noAutofit/>
          </a:bodyPr>
          <a:lstStyle/>
          <a:p>
            <a:pPr marL="0" indent="0" algn="ctr" rtl="0">
              <a:buNone/>
            </a:pPr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You should confront your life circumstances in order to succeed.</a:t>
            </a:r>
            <a:endParaRPr lang="ar-DZ" sz="44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48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625" y="2075359"/>
            <a:ext cx="8156501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Confusion</a:t>
            </a:r>
            <a:endParaRPr lang="ar-DZ" sz="88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317" y="4141693"/>
            <a:ext cx="11425518" cy="1641783"/>
          </a:xfrm>
        </p:spPr>
        <p:txBody>
          <a:bodyPr>
            <a:noAutofit/>
          </a:bodyPr>
          <a:lstStyle/>
          <a:p>
            <a:pPr marL="0" indent="0" algn="ctr" rtl="0">
              <a:buNone/>
            </a:pPr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There was a confusion about What time we meet.</a:t>
            </a:r>
            <a:endParaRPr lang="ar-DZ" sz="44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67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625" y="2075359"/>
            <a:ext cx="8156501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Conviction</a:t>
            </a:r>
            <a:endParaRPr lang="ar-DZ" sz="88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317" y="4141693"/>
            <a:ext cx="11425518" cy="1641783"/>
          </a:xfrm>
        </p:spPr>
        <p:txBody>
          <a:bodyPr>
            <a:noAutofit/>
          </a:bodyPr>
          <a:lstStyle/>
          <a:p>
            <a:pPr marL="0" indent="0" algn="ctr" rtl="0">
              <a:buNone/>
            </a:pPr>
            <a:r>
              <a:rPr lang="en-US" sz="48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He is proud of his religious conviction.</a:t>
            </a:r>
            <a:endParaRPr lang="ar-DZ" sz="48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5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625" y="2075359"/>
            <a:ext cx="8156501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Convince</a:t>
            </a:r>
            <a:endParaRPr lang="ar-DZ" sz="88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317" y="4141693"/>
            <a:ext cx="11425518" cy="1641783"/>
          </a:xfrm>
        </p:spPr>
        <p:txBody>
          <a:bodyPr>
            <a:noAutofit/>
          </a:bodyPr>
          <a:lstStyle/>
          <a:p>
            <a:pPr marL="0" indent="0" algn="ctr" rtl="0">
              <a:buNone/>
            </a:pPr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When you present your project ,you have to convince the jury.</a:t>
            </a:r>
            <a:endParaRPr lang="ar-DZ" sz="44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7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625" y="2075359"/>
            <a:ext cx="8156501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Critical</a:t>
            </a:r>
            <a:endParaRPr lang="ar-DZ" sz="88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635" y="4155140"/>
            <a:ext cx="11425518" cy="1641783"/>
          </a:xfrm>
        </p:spPr>
        <p:txBody>
          <a:bodyPr>
            <a:noAutofit/>
          </a:bodyPr>
          <a:lstStyle/>
          <a:p>
            <a:pPr marL="0" indent="0" algn="ctr" rtl="0">
              <a:buNone/>
            </a:pP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The doctor said that his injury is critical after the accident.</a:t>
            </a:r>
            <a:endParaRPr lang="ar-DZ" sz="40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69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625" y="2075359"/>
            <a:ext cx="8156501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Cry</a:t>
            </a:r>
            <a:endParaRPr lang="ar-DZ" sz="88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317" y="4141693"/>
            <a:ext cx="11425518" cy="1641783"/>
          </a:xfrm>
        </p:spPr>
        <p:txBody>
          <a:bodyPr>
            <a:noAutofit/>
          </a:bodyPr>
          <a:lstStyle/>
          <a:p>
            <a:pPr marL="0" indent="0" algn="ctr" rtl="0">
              <a:buNone/>
            </a:pPr>
            <a:r>
              <a:rPr lang="en-US" sz="48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You should not cry over your past, just turn the page </a:t>
            </a:r>
            <a:endParaRPr lang="ar-DZ" sz="48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51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967" y="1819865"/>
            <a:ext cx="8156501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Angry</a:t>
            </a:r>
            <a:endParaRPr lang="ar-DZ" sz="88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816" y="3854546"/>
            <a:ext cx="9169376" cy="1491177"/>
          </a:xfrm>
        </p:spPr>
        <p:txBody>
          <a:bodyPr>
            <a:normAutofit/>
          </a:bodyPr>
          <a:lstStyle/>
          <a:p>
            <a:pPr marL="0" indent="0" algn="ctr" rtl="0">
              <a:buNone/>
            </a:pPr>
            <a:r>
              <a:rPr lang="en-US" sz="60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Don’t be angry, we'll fix it.</a:t>
            </a:r>
            <a:endParaRPr lang="ar-DZ" sz="60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577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625" y="2075359"/>
            <a:ext cx="8156501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Complain</a:t>
            </a:r>
            <a:endParaRPr lang="ar-DZ" sz="88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447" y="4195481"/>
            <a:ext cx="10784542" cy="1641783"/>
          </a:xfrm>
        </p:spPr>
        <p:txBody>
          <a:bodyPr>
            <a:noAutofit/>
          </a:bodyPr>
          <a:lstStyle/>
          <a:p>
            <a:pPr marL="0" indent="0" algn="ctr" rtl="0">
              <a:buNone/>
            </a:pPr>
            <a:r>
              <a:rPr lang="en-US" sz="48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I don’t like his behavior ,he complains all the time.</a:t>
            </a:r>
            <a:endParaRPr lang="ar-DZ" sz="48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69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625" y="2075359"/>
            <a:ext cx="8156501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Commit</a:t>
            </a:r>
            <a:endParaRPr lang="ar-DZ" sz="88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447" y="4195481"/>
            <a:ext cx="10784542" cy="1641783"/>
          </a:xfrm>
        </p:spPr>
        <p:txBody>
          <a:bodyPr>
            <a:noAutofit/>
          </a:bodyPr>
          <a:lstStyle/>
          <a:p>
            <a:pPr marL="0" indent="0" algn="ctr" rtl="0">
              <a:buNone/>
            </a:pPr>
            <a:r>
              <a:rPr lang="en-US" sz="48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He committed another crime this year.</a:t>
            </a:r>
            <a:endParaRPr lang="ar-DZ" sz="48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92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554" y="215153"/>
            <a:ext cx="80413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2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967" y="1819865"/>
            <a:ext cx="8156501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Active</a:t>
            </a:r>
            <a:endParaRPr lang="ar-DZ" sz="88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123" y="3784208"/>
            <a:ext cx="9861452" cy="1491177"/>
          </a:xfrm>
        </p:spPr>
        <p:txBody>
          <a:bodyPr>
            <a:noAutofit/>
          </a:bodyPr>
          <a:lstStyle/>
          <a:p>
            <a:pPr marL="0" indent="0" algn="ctr" rtl="0">
              <a:buNone/>
            </a:pPr>
            <a:r>
              <a:rPr lang="en-US" sz="48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Ahmed is am active member in our group.</a:t>
            </a:r>
            <a:endParaRPr lang="ar-DZ" sz="48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08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967" y="1819865"/>
            <a:ext cx="8156501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Activist</a:t>
            </a:r>
            <a:endParaRPr lang="ar-DZ" sz="88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3550" y="3995223"/>
            <a:ext cx="10813366" cy="1491177"/>
          </a:xfrm>
        </p:spPr>
        <p:txBody>
          <a:bodyPr>
            <a:normAutofit fontScale="92500"/>
          </a:bodyPr>
          <a:lstStyle/>
          <a:p>
            <a:pPr marL="0" indent="0" algn="ctr" rtl="0">
              <a:buNone/>
            </a:pPr>
            <a:r>
              <a:rPr lang="en-US" sz="60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The police arrested an a activist.</a:t>
            </a:r>
            <a:endParaRPr lang="ar-DZ" sz="60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35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967" y="1819865"/>
            <a:ext cx="8156501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Anger</a:t>
            </a:r>
            <a:endParaRPr lang="ar-DZ" sz="88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207" y="3826412"/>
            <a:ext cx="11226020" cy="1688123"/>
          </a:xfrm>
        </p:spPr>
        <p:txBody>
          <a:bodyPr>
            <a:noAutofit/>
          </a:bodyPr>
          <a:lstStyle/>
          <a:p>
            <a:pPr marL="0" indent="0" algn="ctr" rtl="0">
              <a:buNone/>
            </a:pPr>
            <a:r>
              <a:rPr lang="en-US" sz="54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Anger is never a solution to any problem.</a:t>
            </a:r>
            <a:endParaRPr lang="ar-DZ" sz="54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58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967" y="1819865"/>
            <a:ext cx="8156501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Amazing</a:t>
            </a:r>
            <a:endParaRPr lang="ar-DZ" sz="88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980" y="3910818"/>
            <a:ext cx="11226020" cy="1688123"/>
          </a:xfrm>
        </p:spPr>
        <p:txBody>
          <a:bodyPr>
            <a:noAutofit/>
          </a:bodyPr>
          <a:lstStyle/>
          <a:p>
            <a:pPr marL="0" indent="0" algn="ctr" rtl="0">
              <a:buNone/>
            </a:pPr>
            <a:r>
              <a:rPr lang="en-US" sz="54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How was the movie ? Oh! It was amazing ! .</a:t>
            </a:r>
            <a:endParaRPr lang="ar-DZ" sz="54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41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967" y="1819865"/>
            <a:ext cx="8156501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Anxiety</a:t>
            </a:r>
            <a:endParaRPr lang="ar-DZ" sz="88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980" y="3826412"/>
            <a:ext cx="11226020" cy="1688123"/>
          </a:xfrm>
        </p:spPr>
        <p:txBody>
          <a:bodyPr>
            <a:noAutofit/>
          </a:bodyPr>
          <a:lstStyle/>
          <a:p>
            <a:pPr marL="0" indent="0" algn="ctr" rtl="0">
              <a:buNone/>
            </a:pPr>
            <a:r>
              <a:rPr lang="en-US" sz="54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How do you deal with anxiety .</a:t>
            </a:r>
            <a:endParaRPr lang="ar-DZ" sz="54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2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967" y="1819865"/>
            <a:ext cx="8156501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Attract</a:t>
            </a:r>
            <a:endParaRPr lang="ar-DZ" sz="88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980" y="3826412"/>
            <a:ext cx="11226020" cy="1688123"/>
          </a:xfrm>
        </p:spPr>
        <p:txBody>
          <a:bodyPr>
            <a:noAutofit/>
          </a:bodyPr>
          <a:lstStyle/>
          <a:p>
            <a:pPr marL="0" indent="0" algn="ctr" rtl="0">
              <a:buNone/>
            </a:pPr>
            <a:r>
              <a:rPr lang="en-US" sz="54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These flowers attract me! </a:t>
            </a:r>
            <a:endParaRPr lang="ar-DZ" sz="54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48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1267</TotalTime>
  <Words>308</Words>
  <Application>Microsoft Office PowerPoint</Application>
  <PresentationFormat>Widescreen</PresentationFormat>
  <Paragraphs>62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Century Gothic</vt:lpstr>
      <vt:lpstr>DecoType Naskh</vt:lpstr>
      <vt:lpstr>Georgia</vt:lpstr>
      <vt:lpstr>Microsoft Uighur</vt:lpstr>
      <vt:lpstr>Tahoma</vt:lpstr>
      <vt:lpstr>Verdana</vt:lpstr>
      <vt:lpstr>Wingdings 3</vt:lpstr>
      <vt:lpstr>Wisp</vt:lpstr>
      <vt:lpstr>سلسلة 3000 كلمة شائعة في اللغة الانكليزية مع مثال </vt:lpstr>
      <vt:lpstr>Afraid</vt:lpstr>
      <vt:lpstr>Angry</vt:lpstr>
      <vt:lpstr>Active</vt:lpstr>
      <vt:lpstr>Activist</vt:lpstr>
      <vt:lpstr>Anger</vt:lpstr>
      <vt:lpstr>Amazing</vt:lpstr>
      <vt:lpstr>Anxiety</vt:lpstr>
      <vt:lpstr>Attract</vt:lpstr>
      <vt:lpstr>Attractive</vt:lpstr>
      <vt:lpstr>Beautiful</vt:lpstr>
      <vt:lpstr>Blame</vt:lpstr>
      <vt:lpstr>Comfort</vt:lpstr>
      <vt:lpstr>Consult</vt:lpstr>
      <vt:lpstr>Comfortable</vt:lpstr>
      <vt:lpstr>Concentrate</vt:lpstr>
      <vt:lpstr>Concentration</vt:lpstr>
      <vt:lpstr>Concern</vt:lpstr>
      <vt:lpstr>Concerned</vt:lpstr>
      <vt:lpstr>Compete</vt:lpstr>
      <vt:lpstr>Competition </vt:lpstr>
      <vt:lpstr>Competitive </vt:lpstr>
      <vt:lpstr>Conflict </vt:lpstr>
      <vt:lpstr>Confront</vt:lpstr>
      <vt:lpstr>Confusion</vt:lpstr>
      <vt:lpstr>Conviction</vt:lpstr>
      <vt:lpstr>Convince</vt:lpstr>
      <vt:lpstr>Critical</vt:lpstr>
      <vt:lpstr>Cry</vt:lpstr>
      <vt:lpstr>Complain</vt:lpstr>
      <vt:lpstr>Commit</vt:lpstr>
      <vt:lpstr>PowerPoint Presentation</vt:lpstr>
    </vt:vector>
  </TitlesOfParts>
  <Company>Microsoft (C)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سلسلة 3000 كلمة شائعة في اللغة الانكليزية مع مثال</dc:title>
  <dc:creator>admin</dc:creator>
  <cp:lastModifiedBy>admin</cp:lastModifiedBy>
  <cp:revision>24</cp:revision>
  <dcterms:created xsi:type="dcterms:W3CDTF">2021-09-18T12:32:09Z</dcterms:created>
  <dcterms:modified xsi:type="dcterms:W3CDTF">2021-09-19T17:26:21Z</dcterms:modified>
</cp:coreProperties>
</file>