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75" y="1480457"/>
            <a:ext cx="7781544" cy="740228"/>
          </a:xfrm>
        </p:spPr>
        <p:txBody>
          <a:bodyPr>
            <a:normAutofit/>
          </a:bodyPr>
          <a:lstStyle/>
          <a:p>
            <a:pPr algn="ctr"/>
            <a:r>
              <a:rPr lang="ar-SA" sz="4000" b="0" dirty="0">
                <a:latin typeface="Algerian" panose="04020705040A02060702" pitchFamily="82" charset="0"/>
                <a:ea typeface="SimSun-ExtB" panose="02010609060101010101" pitchFamily="49" charset="-122"/>
                <a:cs typeface="DecoType Naskh" panose="02010400000000000000" pitchFamily="2" charset="-78"/>
              </a:rPr>
              <a:t>سلسلة 3000 كلمة شائعة في اللغة الانكليزية مع مثال</a:t>
            </a:r>
            <a:endParaRPr lang="en-US" sz="4000" dirty="0">
              <a:latin typeface="Algerian" panose="04020705040A02060702" pitchFamily="82" charset="0"/>
              <a:cs typeface="DecoType Naskh" panose="0201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2365" y="2610973"/>
            <a:ext cx="6803136" cy="36576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ar-SA" sz="11200" dirty="0">
                <a:solidFill>
                  <a:schemeClr val="bg1"/>
                </a:solidFill>
                <a:latin typeface="Segoe UI Semibold" panose="020B0702040204020203" pitchFamily="34" charset="0"/>
                <a:cs typeface="+mj-cs"/>
              </a:rPr>
              <a:t>محاضرة 1</a:t>
            </a:r>
            <a:endParaRPr lang="en-US" sz="11200" dirty="0">
              <a:solidFill>
                <a:schemeClr val="bg1"/>
              </a:solidFill>
              <a:latin typeface="Segoe UI Semibold" panose="020B0702040204020203" pitchFamily="34" charset="0"/>
              <a:cs typeface="+mj-cs"/>
            </a:endParaRP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2" y="2793853"/>
            <a:ext cx="4592211" cy="45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9-Accuse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He was accused of murdering his wife.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10-Achieve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He achieved his ambition to become a journalist.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11-Achievement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He was awarded for his achievement.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12-Acid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Rainwater is a very weak acid.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13-Achnowledge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He acknowledge his faults.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14-Acquire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She has acquire new skills.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15-Active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Change your lifestyle and become more active.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16-Activist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Police arrested three activists.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17-Activity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Let us organize an activity.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18-Actor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He is my favorite actor!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364125"/>
            <a:ext cx="11214100" cy="840230"/>
          </a:xfrm>
        </p:spPr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1- Absence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4506" y="3584553"/>
            <a:ext cx="10960894" cy="3095646"/>
          </a:xfrm>
        </p:spPr>
        <p:txBody>
          <a:bodyPr/>
          <a:lstStyle/>
          <a:p>
            <a:pPr marL="0" indent="0" algn="l">
              <a:buNone/>
            </a:pPr>
            <a:endParaRPr lang="ar-SA" dirty="0"/>
          </a:p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/>
              <a:t>The letter had arrived during his absence.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401603" y="3180104"/>
            <a:ext cx="1297466" cy="12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19-Actress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She is an American actress.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20-Actual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What is your actual situation?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21-Adapt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You have to adapt to your new situations.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22-Addition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Addition is one of the four basic operations of arithmetic.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23-Adequate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This office is perfectly adequate for my needs.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24-Adjust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Oh, let me adjust your tie.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25-Adjustment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I’ve made a few adjustment to my diet.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26-Admire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I admire your courage.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27-Admission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He was sad after his admission to the hospital.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28-Adopt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There are many people eager to adopt a baby.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364125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2- Absolute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6344" y="2628901"/>
            <a:ext cx="9244012" cy="3300412"/>
          </a:xfrm>
        </p:spPr>
        <p:txBody>
          <a:bodyPr/>
          <a:lstStyle/>
          <a:p>
            <a:pPr marL="0" indent="0" algn="l">
              <a:buNone/>
            </a:pPr>
            <a:endParaRPr lang="ar-SA" dirty="0" smtClean="0"/>
          </a:p>
          <a:p>
            <a:pPr marL="0" indent="0" algn="l">
              <a:buNone/>
            </a:pPr>
            <a:endParaRPr lang="ar-SA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 absolute moral standards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08077" y="3270503"/>
            <a:ext cx="1236535" cy="1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29-Advance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Thanks in advance.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61005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30-Advantage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You should take an advantage of this opportunity.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996" y="2047164"/>
            <a:ext cx="9372600" cy="287967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235"/>
            <a:ext cx="3957851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3-Absorb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1774" y="3703591"/>
            <a:ext cx="9117806" cy="1928812"/>
          </a:xfrm>
        </p:spPr>
        <p:txBody>
          <a:bodyPr/>
          <a:lstStyle/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 It’s designed to absorb heat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492172" y="3089737"/>
            <a:ext cx="1227707" cy="12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4-Academic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1774" y="3703591"/>
            <a:ext cx="10373626" cy="1928812"/>
          </a:xfrm>
        </p:spPr>
        <p:txBody>
          <a:bodyPr/>
          <a:lstStyle/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 The school is noted for its academic excellence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813776" y="2947385"/>
            <a:ext cx="1233829" cy="12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5-Accident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361" y="3876325"/>
            <a:ext cx="10880039" cy="1928812"/>
          </a:xfrm>
        </p:spPr>
        <p:txBody>
          <a:bodyPr/>
          <a:lstStyle/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 No one expects to be involved in an accident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02511" y="3179013"/>
            <a:ext cx="1134991" cy="11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PT Bold Stars" panose="02010400000000000000" pitchFamily="2" charset="-78"/>
              </a:rPr>
              <a:t>6</a:t>
            </a:r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-Accompany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361" y="3876732"/>
            <a:ext cx="10880039" cy="1928812"/>
          </a:xfrm>
        </p:spPr>
        <p:txBody>
          <a:bodyPr/>
          <a:lstStyle/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 Would you like to accompany me to London?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06788" y="3183290"/>
            <a:ext cx="1155922" cy="11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>
                <a:latin typeface="Calibri Light" panose="020F0302020204030204" pitchFamily="34" charset="0"/>
                <a:cs typeface="PT Bold Stars" panose="02010400000000000000" pitchFamily="2" charset="-78"/>
              </a:rPr>
              <a:t>7</a:t>
            </a:r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-Accomplish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361" y="3974336"/>
            <a:ext cx="10880039" cy="1733605"/>
          </a:xfrm>
        </p:spPr>
        <p:txBody>
          <a:bodyPr/>
          <a:lstStyle/>
          <a:p>
            <a:pPr marL="0" indent="0" algn="l">
              <a:buNone/>
            </a:pPr>
            <a:endParaRPr lang="ar-SA" dirty="0" smtClean="0"/>
          </a:p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 He had accomplished his mission.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583819" y="3187616"/>
            <a:ext cx="1177085" cy="11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526972"/>
            <a:ext cx="11214100" cy="840230"/>
          </a:xfrm>
        </p:spPr>
        <p:txBody>
          <a:bodyPr/>
          <a:lstStyle/>
          <a:p>
            <a:pPr algn="ctr"/>
            <a:r>
              <a:rPr lang="en-US" sz="5400" dirty="0" smtClean="0">
                <a:latin typeface="Calibri Light" panose="020F0302020204030204" pitchFamily="34" charset="0"/>
                <a:cs typeface="PT Bold Stars" panose="02010400000000000000" pitchFamily="2" charset="-78"/>
              </a:rPr>
              <a:t>8-Accurate</a:t>
            </a:r>
            <a:endParaRPr lang="en-US" sz="5400" dirty="0">
              <a:latin typeface="Calibri Light" panose="020F0302020204030204" pitchFamily="34" charset="0"/>
              <a:cs typeface="PT Bold Stars" panose="02010400000000000000" pitchFamily="2" charset="-78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561" y="3974336"/>
            <a:ext cx="10880039" cy="173360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cs typeface="Calibri Light" panose="020F0302020204030204" pitchFamily="34" charset="0"/>
              </a:rPr>
              <a:t>It is an accurate statement!</a:t>
            </a:r>
            <a:endParaRPr lang="ar-SA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883">
            <a:off x="616405" y="3172064"/>
            <a:ext cx="1100990" cy="11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299</Words>
  <Application>Microsoft Office PowerPoint</Application>
  <PresentationFormat>Widescreen</PresentationFormat>
  <Paragraphs>105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SimSun-ExtB</vt:lpstr>
      <vt:lpstr>Algerian</vt:lpstr>
      <vt:lpstr>Arial</vt:lpstr>
      <vt:lpstr>Calibri</vt:lpstr>
      <vt:lpstr>Calibri Light</vt:lpstr>
      <vt:lpstr>DecoType Naskh</vt:lpstr>
      <vt:lpstr>PT Bold Stars</vt:lpstr>
      <vt:lpstr>Segoe UI Semibold</vt:lpstr>
      <vt:lpstr>Tahoma</vt:lpstr>
      <vt:lpstr>Trade Gothic LT Pro</vt:lpstr>
      <vt:lpstr>Trebuchet MS</vt:lpstr>
      <vt:lpstr>Office Theme</vt:lpstr>
      <vt:lpstr>سلسلة 3000 كلمة شائعة في اللغة الانكليزية مع مثال</vt:lpstr>
      <vt:lpstr>1- Absence</vt:lpstr>
      <vt:lpstr>2- Absolute</vt:lpstr>
      <vt:lpstr>3-Absorb</vt:lpstr>
      <vt:lpstr>4-Academic</vt:lpstr>
      <vt:lpstr>5-Accident</vt:lpstr>
      <vt:lpstr>6-Accompany</vt:lpstr>
      <vt:lpstr>7-Accomplish</vt:lpstr>
      <vt:lpstr>8-Accurate</vt:lpstr>
      <vt:lpstr>9-Accuse</vt:lpstr>
      <vt:lpstr>10-Achieve</vt:lpstr>
      <vt:lpstr>11-Achievement</vt:lpstr>
      <vt:lpstr>12-Acid</vt:lpstr>
      <vt:lpstr>13-Achnowledge</vt:lpstr>
      <vt:lpstr>14-Acquire</vt:lpstr>
      <vt:lpstr>15-Active</vt:lpstr>
      <vt:lpstr>16-Activist</vt:lpstr>
      <vt:lpstr>17-Activity</vt:lpstr>
      <vt:lpstr>18-Actor</vt:lpstr>
      <vt:lpstr>19-Actress</vt:lpstr>
      <vt:lpstr>20-Actual</vt:lpstr>
      <vt:lpstr>21-Adapt</vt:lpstr>
      <vt:lpstr>22-Addition</vt:lpstr>
      <vt:lpstr>23-Adequate</vt:lpstr>
      <vt:lpstr>24-Adjust</vt:lpstr>
      <vt:lpstr>25-Adjustment</vt:lpstr>
      <vt:lpstr>26-Admire</vt:lpstr>
      <vt:lpstr>27-Admission</vt:lpstr>
      <vt:lpstr>28-Adopt</vt:lpstr>
      <vt:lpstr>29-Advance</vt:lpstr>
      <vt:lpstr>30-Advantage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2021-09-04T11:21:18Z</dcterms:created>
  <dcterms:modified xsi:type="dcterms:W3CDTF">2021-09-16T12:56:10Z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