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ar-DZ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D6C-B709-4138-8BAD-6FDFB257EC4F}" type="datetimeFigureOut">
              <a:rPr lang="ar-DZ" smtClean="0"/>
              <a:t>23-03-1443</a:t>
            </a:fld>
            <a:endParaRPr lang="ar-D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517F-AF39-4695-A3E6-B77CB844B5A7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68515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D6C-B709-4138-8BAD-6FDFB257EC4F}" type="datetimeFigureOut">
              <a:rPr lang="ar-DZ" smtClean="0"/>
              <a:t>23-03-1443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517F-AF39-4695-A3E6-B77CB844B5A7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9446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Say and don’t say</a:t>
            </a:r>
            <a:endParaRPr lang="en-US" sz="4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D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D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D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smtClean="0">
                <a:latin typeface="+mj-lt"/>
                <a:cs typeface="+mn-cs"/>
              </a:rPr>
              <a:t>Get in – Get out</a:t>
            </a:r>
            <a:br>
              <a:rPr lang="en-US" sz="1800" smtClean="0">
                <a:latin typeface="+mj-lt"/>
                <a:cs typeface="+mn-cs"/>
              </a:rPr>
            </a:br>
            <a:r>
              <a:rPr lang="en-US" sz="1800" smtClean="0">
                <a:latin typeface="+mj-lt"/>
                <a:cs typeface="+mn-cs"/>
              </a:rPr>
              <a:t>Get on – Git off</a:t>
            </a:r>
            <a:br>
              <a:rPr lang="en-US" sz="1800" smtClean="0">
                <a:latin typeface="+mj-lt"/>
                <a:cs typeface="+mn-cs"/>
              </a:rPr>
            </a:br>
            <a:r>
              <a:rPr lang="en-US" sz="1800" smtClean="0">
                <a:latin typeface="+mj-lt"/>
                <a:cs typeface="+mn-cs"/>
              </a:rPr>
              <a:t>What is the difference?</a:t>
            </a:r>
            <a:br>
              <a:rPr lang="en-US" sz="1800" smtClean="0">
                <a:latin typeface="+mj-lt"/>
                <a:cs typeface="+mn-cs"/>
              </a:rPr>
            </a:br>
            <a:endParaRPr lang="en-US" sz="1800" dirty="0">
              <a:latin typeface="+mj-lt"/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Here are different ways to say “goodbye” in English:</a:t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sz="2800" smtClean="0">
                <a:latin typeface="+mn-lt"/>
                <a:cs typeface="+mn-cs"/>
              </a:rPr>
              <a:t>طور لغتك الأنجليزية وأستخدم هذه العبارات الشائعة:</a:t>
            </a:r>
            <a:br>
              <a:rPr lang="ar-IQ" sz="2800" smtClean="0">
                <a:latin typeface="+mn-lt"/>
                <a:cs typeface="+mn-cs"/>
              </a:rPr>
            </a:br>
            <a:endParaRPr lang="ar-IQ" sz="2800" dirty="0">
              <a:latin typeface="+mn-lt"/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latin typeface="+mn-lt"/>
                <a:cs typeface="+mn-cs"/>
              </a:rPr>
              <a:t>Different ways to say “no”:</a:t>
            </a:r>
            <a:br>
              <a:rPr lang="en-US" sz="2800" smtClean="0">
                <a:latin typeface="+mn-lt"/>
                <a:cs typeface="+mn-cs"/>
              </a:rPr>
            </a:br>
            <a:endParaRPr lang="en-US" sz="2800" dirty="0">
              <a:latin typeface="+mn-lt"/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D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Say and don’t say</vt:lpstr>
      <vt:lpstr>PowerPoint Presentation</vt:lpstr>
      <vt:lpstr>PowerPoint Presentation</vt:lpstr>
      <vt:lpstr>PowerPoint Presentation</vt:lpstr>
      <vt:lpstr>Get in – Get out Get on – Git off What is the difference? </vt:lpstr>
      <vt:lpstr>Here are different ways to say “goodbye” in English: </vt:lpstr>
      <vt:lpstr>طور لغتك الأنجليزية وأستخدم هذه العبارات الشائعة: </vt:lpstr>
      <vt:lpstr>Different ways to say “no”: 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and don’t say</dc:title>
  <dc:creator>admin</dc:creator>
  <cp:lastModifiedBy>admin</cp:lastModifiedBy>
  <cp:revision>1</cp:revision>
  <dcterms:created xsi:type="dcterms:W3CDTF">2021-10-29T12:41:54Z</dcterms:created>
  <dcterms:modified xsi:type="dcterms:W3CDTF">2021-10-29T12:41:54Z</dcterms:modified>
</cp:coreProperties>
</file>