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62575" y="612800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444000" y="723300"/>
            <a:ext cx="150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People who are living in aqaba.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advertisers.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807400" y="622850"/>
            <a:ext cx="145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high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</a:t>
            </a:r>
            <a:r>
              <a:rPr lang="en"/>
              <a:t>non </a:t>
            </a:r>
            <a:r>
              <a:rPr lang="en"/>
              <a:t>existent service in aqaba.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3-convenience.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4-Promotional discounts.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519675" y="2403900"/>
            <a:ext cx="170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1-Social media.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2-marketing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3-word of mouth.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4-Distribution of brochures.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555375" y="612800"/>
            <a:ext cx="163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1-trust.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2-caring.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</a:t>
            </a: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continuous.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4-development.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264200" y="3927975"/>
            <a:ext cx="315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r>
              <a:rPr lang="en"/>
              <a:t>primary</a:t>
            </a:r>
            <a:r>
              <a:rPr lang="en"/>
              <a:t> funding </a:t>
            </a:r>
            <a:r>
              <a:rPr lang="en"/>
              <a:t>source</a:t>
            </a:r>
            <a:r>
              <a:rPr lang="en"/>
              <a:t> from website revenues.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</a:t>
            </a:r>
            <a:r>
              <a:rPr lang="en"/>
              <a:t>sponsors(secondary income).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009175" y="2752575"/>
            <a:ext cx="1506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</a:rPr>
              <a:t>capital.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2-Membership.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</a:t>
            </a: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Team.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918738" y="522375"/>
            <a:ext cx="1778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1- Medical appointment booking service.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2-client </a:t>
            </a:r>
            <a:r>
              <a:rPr b="1" lang="en" sz="1000"/>
              <a:t>management</a:t>
            </a:r>
            <a:r>
              <a:rPr b="1" lang="en" sz="1000"/>
              <a:t> -mentor and client assignment and </a:t>
            </a:r>
            <a:r>
              <a:rPr b="1" lang="en" sz="1000"/>
              <a:t>ongoing</a:t>
            </a:r>
            <a:r>
              <a:rPr b="1" lang="en" sz="1000"/>
              <a:t> monitoring.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3-</a:t>
            </a:r>
            <a:r>
              <a:rPr b="1" lang="en" sz="1000"/>
              <a:t>outreach</a:t>
            </a:r>
            <a:r>
              <a:rPr b="1" lang="en" sz="1000"/>
              <a:t> - interaction with the c</a:t>
            </a:r>
            <a:r>
              <a:rPr b="1" lang="en" sz="1000"/>
              <a:t>lints.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104900" y="612800"/>
            <a:ext cx="145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1-the doctors. 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2- </a:t>
            </a: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Advertisers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3- clinics.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24250" y="3881400"/>
            <a:ext cx="288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Advertisement.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2-Maintenance and development.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3-</a:t>
            </a:r>
            <a:r>
              <a:rPr lang="en">
                <a:solidFill>
                  <a:schemeClr val="dk1"/>
                </a:solidFill>
              </a:rPr>
              <a:t>marketing team.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8F9FA"/>
                </a:highlight>
              </a:rPr>
              <a:t>4-Office rental.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