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7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2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40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5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5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8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5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5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4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818CD5-A5DC-4B4A-9CBD-4CFF9F3AABC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962F93-C942-4C11-BBFB-0E1ED601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7CB5-869D-71E4-0382-52AF528F5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Netflix Data Analysis Presentation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21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6F35-55D6-2A1A-AFF7-29D51D5B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B61DF-C963-B36A-D662-4F77B3216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219042"/>
            <a:ext cx="7465171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 Ratings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TV-MA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(Mature Audience) is the most common rating.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TV-14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(Teens &amp; Adults) follows.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PG-13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R-rated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also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(Bar Chart)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X-axis: Rating Categories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Y-axis: Frequency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8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D9D9-F731-699F-FF5A-FE01DE32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Duration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B3FA21-F245-E5E4-F60E-D291A5B60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203654"/>
            <a:ext cx="909394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movies have a runtime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 to 120 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movies exceed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 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Shows have varying seasons.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(Histogram with KDE Plot)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X-axis: Duration in Minutes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Y-axis: Frequency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3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6B79-F025-F30C-ED0C-3FE59323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Content Additions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BEFC-06EE-512D-17C7-050D40FE3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357541"/>
            <a:ext cx="760804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content is added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and January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least content is added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and August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(Bar Chart)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X-axis: Month Names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Y-axis: Content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5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9351-64AA-3E21-9C97-7BF6C883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370AF-381D-CDC2-5F3F-7948F1F8D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865099"/>
            <a:ext cx="757758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focuses more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TV Shows.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States &amp; India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the highest content.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additions peaked in 2019-2020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content is rated TV-MA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a preference for mature audiences.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movie duration is 90–120 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Show production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balance content diversity.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release 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peak addition months.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Netflix Originals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 countries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9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33-3A69-8D72-F025-50DD9E9C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7419-98DC-6ECA-3C5A-0F111C41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Further Research </a:t>
            </a:r>
            <a:r>
              <a:rPr lang="en-US" b="1" dirty="0" err="1"/>
              <a:t>IdeasSentiment</a:t>
            </a:r>
            <a:r>
              <a:rPr lang="en-US" b="1" dirty="0"/>
              <a:t> Analysis:</a:t>
            </a:r>
            <a:r>
              <a:rPr lang="en-US" dirty="0"/>
              <a:t> Understanding audience reactions.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Model:</a:t>
            </a:r>
            <a:r>
              <a:rPr lang="en-US" dirty="0"/>
              <a:t> Predicting which content will perform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Comparative Study:</a:t>
            </a:r>
            <a:r>
              <a:rPr lang="en-US" dirty="0"/>
              <a:t> Comparing Netflix with Amazon Prime or Disney+.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9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242D-7A6C-2AF4-B45B-9AD0E758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329" y="3250143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704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A546-7765-55D8-EEEE-80C3C29C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Title Slide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863391-F3D2-55E0-E7CB-EA6B4C23C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824" y="3252788"/>
            <a:ext cx="82712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Data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Exploratory Data Analysis on Netflix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Tabashu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Mekkunnil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Thulasi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(05/02/2025)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34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0F07-9BC3-D4CA-917B-D5003EF3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3F0B28-13C8-1068-1D88-0990B0F72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Netflix?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is a leading streaming service with a vast library of movies and TV shows.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 in 1997 as a DVD rental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Transitioned into an online streaming platform in 2007.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produces original content (Netflix Originals) and licenses third-party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Analysis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content distribution on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trends in content addition.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rating and duration of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top-performing countries based on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CD7C-E481-483D-D235-5777A96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5D0DA4-DB3B-FB7D-AF10-5648D81FB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1972549"/>
            <a:ext cx="784617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of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taken from a publicly available Netflix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information about movies and TV shows available on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Summary: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8,807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Columns: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(Name of the content)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(Movie or TV Show)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(Director Name)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(Actors)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(Country of origin)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(Date content was added)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release_year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(Year content was released)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(Content rating)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(Movie length or number of seasons)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7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3D2-84C8-562A-21DA-5D98211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1CBAD-6628-B226-CB39-BEF0DE020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250" y="3065156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data manipulation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numerical operations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data visualization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missingno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handling missing values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calendar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extracting month names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interactive visualizations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DCC2-8472-6CB5-8788-A2F676BF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803C1-EEB0-835E-26F8-E98F80843D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34378"/>
            <a:ext cx="86938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with missing data: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 missing values replaced with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'Unknown'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 missing values replaced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Incorrect Formats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(converted to numeric format).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EEE-F695-0397-072D-EBA26B5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Distribution by Type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77F26-BDB8-ADAF-1F4B-11F895A50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 make up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~70%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total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Shows account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~30%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(Pie Chart)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Movies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 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TV Shows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8582-E1CF-17CA-D66F-E98587A7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Distribution by Country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6C5B3A-D0C9-D781-BDF7-10045D570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65154"/>
            <a:ext cx="67505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Countries Producing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States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movies &amp; TV shows.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India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follows with a large number of Bollywood movies.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ited Kingdom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major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(Stacked Bar Chart)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X-axis: Countries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Y-axis: Number of Movies &amp; TV Shows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6A07-4D3D-BEE7-9B7C-A43478F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Added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9004-F48C-2EA2-E50A-BF7E74A9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2010, content additions were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From 2015 onwards</a:t>
            </a:r>
            <a:r>
              <a:rPr lang="en-US" dirty="0"/>
              <a:t>, Netflix started aggressively adding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peak years were </a:t>
            </a:r>
            <a:r>
              <a:rPr lang="en-US" b="1" dirty="0"/>
              <a:t>2018–2020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</a:t>
            </a:r>
            <a:r>
              <a:rPr lang="en-US" i="1" dirty="0"/>
              <a:t>(Line Chart)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X-axis: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Y-axis: Number of Content Added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64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703</TotalTime>
  <Words>714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Century Gothic</vt:lpstr>
      <vt:lpstr>Wingdings 3</vt:lpstr>
      <vt:lpstr>Ion Boardroom</vt:lpstr>
      <vt:lpstr>Netflix Data Analysis Presentation </vt:lpstr>
      <vt:lpstr>Title Slide </vt:lpstr>
      <vt:lpstr>Introduction</vt:lpstr>
      <vt:lpstr>Dataset Overview </vt:lpstr>
      <vt:lpstr>Tools &amp; Technologies Used</vt:lpstr>
      <vt:lpstr>Data Cleaning &amp; Preprocessing</vt:lpstr>
      <vt:lpstr>Content Distribution by Type</vt:lpstr>
      <vt:lpstr>Content Distribution by Country </vt:lpstr>
      <vt:lpstr>Content Added Over Time</vt:lpstr>
      <vt:lpstr>Rating Distribution</vt:lpstr>
      <vt:lpstr>Duration Distribution</vt:lpstr>
      <vt:lpstr>Monthly Content Additions</vt:lpstr>
      <vt:lpstr>Conclusion &amp; Insights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vijeesh vijayan</dc:creator>
  <cp:lastModifiedBy>vijeesh vijayan</cp:lastModifiedBy>
  <cp:revision>2</cp:revision>
  <dcterms:created xsi:type="dcterms:W3CDTF">2025-02-05T10:56:57Z</dcterms:created>
  <dcterms:modified xsi:type="dcterms:W3CDTF">2025-02-05T22:40:50Z</dcterms:modified>
</cp:coreProperties>
</file>