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9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35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0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41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7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abashu.thulasi/viz/OverstimulationBehaviorFeatureAnalysis/FactorsInfluencingOverstimulationAverageValues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/>
              <a:t>Overstimulation Behavior and Lifestyle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Capstone Project</a:t>
            </a:r>
          </a:p>
          <a:p>
            <a:r>
              <a:t>Tabashu Thulasi | Data Science Intern, Oeson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Limit screen time to under 5 hours/day.</a:t>
            </a:r>
          </a:p>
          <a:p>
            <a:r>
              <a:rPr dirty="0"/>
              <a:t>Promote healthy sleep routines (7+ </a:t>
            </a:r>
            <a:r>
              <a:rPr dirty="0" err="1"/>
              <a:t>hrs</a:t>
            </a:r>
            <a:r>
              <a:rPr dirty="0"/>
              <a:t>/day).</a:t>
            </a:r>
          </a:p>
          <a:p>
            <a:r>
              <a:rPr dirty="0"/>
              <a:t>Encourage digital detox periods.</a:t>
            </a:r>
          </a:p>
          <a:p>
            <a:r>
              <a:rPr dirty="0"/>
              <a:t>Introduce mindfulness &amp; stress-reduction activities.</a:t>
            </a:r>
          </a:p>
          <a:p>
            <a:r>
              <a:rPr dirty="0"/>
              <a:t>Build predictive wellness tools for individuals.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0–3 Months:</a:t>
            </a:r>
          </a:p>
          <a:p>
            <a:r>
              <a:t>  - Awareness campaign, sleep/screen balance tips</a:t>
            </a:r>
          </a:p>
          <a:p>
            <a:r>
              <a:t>3–6 Months:</a:t>
            </a:r>
          </a:p>
          <a:p>
            <a:r>
              <a:t>  - Wellness dashboards in schools/offices</a:t>
            </a:r>
          </a:p>
          <a:p>
            <a:r>
              <a:t>6+ Months:</a:t>
            </a:r>
          </a:p>
          <a:p>
            <a:r>
              <a:t>  - Enhance predictive models with real-time monitoring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0622-16EC-624C-6E97-3F5557E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Dashboard Title:</a:t>
            </a:r>
            <a:r>
              <a:rPr lang="en-US" dirty="0"/>
              <a:t> Overstimulation Behavior – Feature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F123-F638-E655-A70A-A77B83E6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Link: </a:t>
            </a:r>
            <a:r>
              <a:rPr lang="en-US" dirty="0"/>
              <a:t>🔗 </a:t>
            </a:r>
            <a:r>
              <a:rPr lang="en-US" dirty="0">
                <a:hlinkClick r:id="rId2"/>
              </a:rPr>
              <a:t>View it on Tableau 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99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LinkedIn Article &amp; 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LinkedIn Article: </a:t>
            </a:r>
            <a:r>
              <a:rPr lang="en-IN" dirty="0"/>
              <a:t>https://www.linkedin.com/pulse/my-capstone-experience-exploring-overstimulation-through-thulasi-b5dhe/?trackingId=aqt1%2BtszvxqVsomJzLUL8g%3D%3D</a:t>
            </a:r>
            <a:endParaRPr dirty="0"/>
          </a:p>
          <a:p>
            <a:r>
              <a:rPr dirty="0"/>
              <a:t>Thank you to @Manisha, and Oeson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Digital overstimulation is a growing concern due to excessive screen time and tech exposure.</a:t>
            </a:r>
          </a:p>
          <a:p>
            <a:r>
              <a:rPr dirty="0"/>
              <a:t>It affects mental health, sleep quality, stress levels, and daily productivity.</a:t>
            </a:r>
          </a:p>
          <a:p>
            <a:r>
              <a:rPr dirty="0"/>
              <a:t>This project explores behavioral data to identify patterns and predictive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How does screen time correlate with cognitive fatigue and stress levels?</a:t>
            </a:r>
          </a:p>
          <a:p>
            <a:r>
              <a:t>2. What impact does social media usage have on mental health and work efficiency?</a:t>
            </a:r>
          </a:p>
          <a:p>
            <a:r>
              <a:t>3. Does physical activity play a role in reducing overstimulation?</a:t>
            </a:r>
          </a:p>
          <a:p>
            <a:r>
              <a:t>4. Are there differences in overstimulation based on age/gender?</a:t>
            </a:r>
          </a:p>
          <a:p>
            <a:r>
              <a:t>5. How do sleep and multitasking contribute to cognitive fatigue?</a:t>
            </a:r>
          </a:p>
          <a:p>
            <a:r>
              <a:t>6. What lifestyle changes reduce overstimulation?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Kaggle</a:t>
            </a:r>
          </a:p>
          <a:p>
            <a:r>
              <a:rPr dirty="0"/>
              <a:t>Rows: 2000</a:t>
            </a:r>
          </a:p>
          <a:p>
            <a:r>
              <a:rPr dirty="0"/>
              <a:t>Columns: 20</a:t>
            </a:r>
          </a:p>
          <a:p>
            <a:r>
              <a:rPr dirty="0"/>
              <a:t>Target: Overstimulated (0 = No, 1 = Yes)</a:t>
            </a:r>
          </a:p>
          <a:p>
            <a:r>
              <a:rPr dirty="0"/>
              <a:t>Features: Screen Time, Sleep Hours, Stress, Exercise,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63.75% of participants were classified as overstimulated.</a:t>
            </a:r>
          </a:p>
          <a:p>
            <a:r>
              <a:rPr dirty="0"/>
              <a:t>Correlation heatmap showed screen time and stress strongly correlated.</a:t>
            </a:r>
          </a:p>
          <a:p>
            <a:r>
              <a:rPr dirty="0"/>
              <a:t>Visual distributions were analyzed for sleep, screen time, and anxiety.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Quantitative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Overstimulated individuals spent 7.46 </a:t>
            </a:r>
            <a:r>
              <a:rPr dirty="0" err="1"/>
              <a:t>hrs</a:t>
            </a:r>
            <a:r>
              <a:rPr dirty="0"/>
              <a:t>/day on screens (vs 4.54 </a:t>
            </a:r>
            <a:r>
              <a:rPr dirty="0" err="1"/>
              <a:t>hrs</a:t>
            </a:r>
            <a:r>
              <a:rPr dirty="0"/>
              <a:t>).</a:t>
            </a:r>
          </a:p>
          <a:p>
            <a:r>
              <a:rPr dirty="0"/>
              <a:t>Overstimulated individuals averaged 5.89 </a:t>
            </a:r>
            <a:r>
              <a:rPr dirty="0" err="1"/>
              <a:t>hrs</a:t>
            </a:r>
            <a:r>
              <a:rPr dirty="0"/>
              <a:t> sleep (vs 7.58 </a:t>
            </a:r>
            <a:r>
              <a:rPr dirty="0" err="1"/>
              <a:t>hrs</a:t>
            </a:r>
            <a:r>
              <a:rPr dirty="0"/>
              <a:t>).</a:t>
            </a:r>
          </a:p>
          <a:p>
            <a:r>
              <a:rPr dirty="0"/>
              <a:t>High stress and tech usage linked to overstimulation.</a:t>
            </a:r>
          </a:p>
          <a:p>
            <a:r>
              <a:rPr dirty="0"/>
              <a:t>Anxiety levels moderately higher among overstimulated group.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Train-test split: 80/20, features scaled using </a:t>
            </a:r>
            <a:r>
              <a:rPr dirty="0" err="1"/>
              <a:t>StandardScaler</a:t>
            </a:r>
            <a:r>
              <a:rPr dirty="0"/>
              <a:t>.</a:t>
            </a:r>
          </a:p>
          <a:p>
            <a:r>
              <a:rPr dirty="0"/>
              <a:t>Models used: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Logistic Regression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Decision Tree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Random Forest</a:t>
            </a:r>
          </a:p>
          <a:p>
            <a:r>
              <a:rPr dirty="0"/>
              <a:t>Evaluation: Accuracy, F1-Score,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Logistic Regression: Accuracy = 83%</a:t>
            </a:r>
          </a:p>
          <a:p>
            <a:r>
              <a:rPr dirty="0"/>
              <a:t>Decision Tree: Accuracy = 100% (likely overfit)</a:t>
            </a:r>
          </a:p>
          <a:p>
            <a:r>
              <a:rPr dirty="0"/>
              <a:t>Random Forest: Accuracy = 100% (with feature importance)</a:t>
            </a:r>
          </a:p>
          <a:p>
            <a:r>
              <a:rPr dirty="0"/>
              <a:t>Confusion Matrix confirms predictive success.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Screen Time</a:t>
            </a:r>
          </a:p>
          <a:p>
            <a:r>
              <a:rPr dirty="0"/>
              <a:t>2. Sleep Hours</a:t>
            </a:r>
          </a:p>
          <a:p>
            <a:r>
              <a:rPr dirty="0"/>
              <a:t>3. Stress Level</a:t>
            </a:r>
          </a:p>
          <a:p>
            <a:r>
              <a:rPr dirty="0"/>
              <a:t>4. Tech Usage</a:t>
            </a:r>
          </a:p>
          <a:p>
            <a:r>
              <a:rPr dirty="0"/>
              <a:t>Random Forest identified the top predictors contributing to overstimulation.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456</TotalTime>
  <Words>488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Overstimulation Behavior and Lifestyle Analysis</vt:lpstr>
      <vt:lpstr>Introduction</vt:lpstr>
      <vt:lpstr>Problem Statements</vt:lpstr>
      <vt:lpstr>Dataset Summary</vt:lpstr>
      <vt:lpstr>Exploratory Data Analysis</vt:lpstr>
      <vt:lpstr>Key Quantitative Findings</vt:lpstr>
      <vt:lpstr>Modeling Approach</vt:lpstr>
      <vt:lpstr>Model Performance</vt:lpstr>
      <vt:lpstr>Top Features Identified</vt:lpstr>
      <vt:lpstr>Recommendations</vt:lpstr>
      <vt:lpstr>Implementation &amp; Timeline</vt:lpstr>
      <vt:lpstr>Dashboard Title: Overstimulation Behavior – Feature Analysis</vt:lpstr>
      <vt:lpstr>LinkedIn Article &amp; 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vijeesh vijayan</cp:lastModifiedBy>
  <cp:revision>11</cp:revision>
  <dcterms:created xsi:type="dcterms:W3CDTF">2013-01-27T09:14:16Z</dcterms:created>
  <dcterms:modified xsi:type="dcterms:W3CDTF">2025-04-10T21:57:25Z</dcterms:modified>
  <cp:category/>
</cp:coreProperties>
</file>