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1" autoAdjust="0"/>
    <p:restoredTop sz="94660"/>
  </p:normalViewPr>
  <p:slideViewPr>
    <p:cSldViewPr snapToGrid="0">
      <p:cViewPr>
        <p:scale>
          <a:sx n="75" d="100"/>
          <a:sy n="75" d="100"/>
        </p:scale>
        <p:origin x="1102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3B5AC-FB2C-2BC7-7185-D546574F5C70}"/>
              </a:ext>
            </a:extLst>
          </p:cNvPr>
          <p:cNvSpPr txBox="1"/>
          <p:nvPr/>
        </p:nvSpPr>
        <p:spPr>
          <a:xfrm>
            <a:off x="158496" y="134112"/>
            <a:ext cx="11887200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📊 Customer Shopping Insights(SQL + Python Powered Exploratory Analysis) 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Dataset: https://www.kaggle.com/datasets/mehmettahiraslan/customer-shopping-dataset </a:t>
            </a:r>
          </a:p>
          <a:p>
            <a:pPr algn="ctr"/>
            <a:r>
              <a:rPr lang="en-US" dirty="0">
                <a:latin typeface="Bookman Old Style" panose="02050604050505020204" pitchFamily="18" charset="0"/>
              </a:rPr>
              <a:t>(Customer Shopping Data, 2021) 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B7000-2641-38BB-D399-376301DAA94F}"/>
              </a:ext>
            </a:extLst>
          </p:cNvPr>
          <p:cNvSpPr txBox="1"/>
          <p:nvPr/>
        </p:nvSpPr>
        <p:spPr>
          <a:xfrm>
            <a:off x="158497" y="1203158"/>
            <a:ext cx="4381419" cy="18158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                                               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shopping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retail dataset of 99,000+ transactions. The goal is to uncover trends in revenue, purchase patterns,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demographics,and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payment preferences using SQL for data querying and Python for visualization.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C047E8-6F14-54F6-4CC0-F5286777EB02}"/>
              </a:ext>
            </a:extLst>
          </p:cNvPr>
          <p:cNvSpPr txBox="1"/>
          <p:nvPr/>
        </p:nvSpPr>
        <p:spPr>
          <a:xfrm>
            <a:off x="4684295" y="1203158"/>
            <a:ext cx="2310063" cy="18158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🛠 Tools: SQLite,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Matplotlib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Goal: Understand revenue, customer patterns, categories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3324B-2EAB-692A-9C7B-9ED605976D6A}"/>
              </a:ext>
            </a:extLst>
          </p:cNvPr>
          <p:cNvSpPr txBox="1"/>
          <p:nvPr/>
        </p:nvSpPr>
        <p:spPr>
          <a:xfrm>
            <a:off x="158496" y="3180705"/>
            <a:ext cx="4783994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📈 Monthly Revenue Trend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CF54D-3592-43A1-8160-879CDEAA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7" y="3534088"/>
            <a:ext cx="4783994" cy="25986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04BA62-170E-0E44-A580-A46C79B2390F}"/>
              </a:ext>
            </a:extLst>
          </p:cNvPr>
          <p:cNvSpPr txBox="1"/>
          <p:nvPr/>
        </p:nvSpPr>
        <p:spPr>
          <a:xfrm>
            <a:off x="5052434" y="3164757"/>
            <a:ext cx="3616078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Revenue by Product Category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611FA4-86F9-AA36-5786-1B7BAF7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433" y="3534088"/>
            <a:ext cx="3616078" cy="2598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45C378-94CD-4F82-619B-8AC6D3CC9A4C}"/>
              </a:ext>
            </a:extLst>
          </p:cNvPr>
          <p:cNvSpPr txBox="1"/>
          <p:nvPr/>
        </p:nvSpPr>
        <p:spPr>
          <a:xfrm>
            <a:off x="7070834" y="1203158"/>
            <a:ext cx="2025319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Gender-wise Revenue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49A7C5-300B-EF8B-B21D-2E8168B40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834" y="1541712"/>
            <a:ext cx="2025319" cy="14773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E83F10-FCBD-40CE-42CA-1C72C953B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629" y="1515823"/>
            <a:ext cx="2860874" cy="15032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5E35417-FC95-0A98-8B05-3275B39B8C45}"/>
              </a:ext>
            </a:extLst>
          </p:cNvPr>
          <p:cNvSpPr txBox="1"/>
          <p:nvPr/>
        </p:nvSpPr>
        <p:spPr>
          <a:xfrm>
            <a:off x="9172630" y="1203158"/>
            <a:ext cx="2860874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🏬 Revenue by Shopping Mall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681AA-3399-5AAC-94B3-2EBE37F1E6D5}"/>
              </a:ext>
            </a:extLst>
          </p:cNvPr>
          <p:cNvSpPr txBox="1"/>
          <p:nvPr/>
        </p:nvSpPr>
        <p:spPr>
          <a:xfrm>
            <a:off x="8778452" y="3169464"/>
            <a:ext cx="3255051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Top 10 Revenue Days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D18736-1DB6-3A36-3CE7-3A9494B1DA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0646" y="3519259"/>
            <a:ext cx="3255050" cy="259869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2B1CFE-0DED-AA83-AA72-6A05CA59B8F9}"/>
              </a:ext>
            </a:extLst>
          </p:cNvPr>
          <p:cNvSpPr txBox="1"/>
          <p:nvPr/>
        </p:nvSpPr>
        <p:spPr>
          <a:xfrm>
            <a:off x="158496" y="6294451"/>
            <a:ext cx="11781867" cy="58477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peaked during key months, likely influenced by promotional events or seasonal shopping. Gender and mall-based spending patterns reveal balanced customer engagement across demographics and locations..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21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38</TotalTime>
  <Words>155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Bookman Old Style</vt:lpstr>
      <vt:lpstr>Calibri</vt:lpstr>
      <vt:lpstr>Calibri Light</vt:lpstr>
      <vt:lpstr>Times New Roman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Tabassum Fatima</dc:creator>
  <cp:lastModifiedBy>Tabassum Fatima</cp:lastModifiedBy>
  <cp:revision>1</cp:revision>
  <dcterms:created xsi:type="dcterms:W3CDTF">2025-07-26T20:14:19Z</dcterms:created>
  <dcterms:modified xsi:type="dcterms:W3CDTF">2025-07-26T20:52:57Z</dcterms:modified>
</cp:coreProperties>
</file>