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42693b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42693b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42693b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42693b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42693b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42693b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42693b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42693b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693b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442693b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442693b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442693b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Air Fund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C++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Mohamed Amine Tabbakh x Rafik Hadjadj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et Description du Projet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- Concept de financement structuré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- Exemple de cas : compagnie Air France et banque CACIB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- Rôles des différentes entités (Agent, Pool, Borrower, Lenders)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- Fonctionnement des Facilities et des Parts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Classe Deal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Classe Facility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Classe Part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Classe Portfolio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Classes pour Lenders et Borrower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    - Gestion de multiples deals, lenders, borrowers, facilities et parts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classes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25" y="929000"/>
            <a:ext cx="3263651" cy="39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Refund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44500" y="1071300"/>
            <a:ext cx="76923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Explication du calcul des taux d’intérêts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Facility 1 Nominal : 100.000 à 4% </a:t>
            </a:r>
            <a:br>
              <a:rPr lang="fr" sz="1800">
                <a:latin typeface="Arial"/>
                <a:ea typeface="Arial"/>
                <a:cs typeface="Arial"/>
                <a:sym typeface="Arial"/>
              </a:rPr>
            </a:br>
            <a:r>
              <a:rPr lang="fr" sz="1800">
                <a:latin typeface="Arial"/>
                <a:ea typeface="Arial"/>
                <a:cs typeface="Arial"/>
                <a:sym typeface="Arial"/>
              </a:rPr>
              <a:t>Part 1 : Face Value : 10.000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Interest Rate Part 1 : (10.000 * 0.04) / 100.000 -&gt; 0.4%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Cash Intérêts Part 1  -&gt; face value * Interest Rate -&gt; 10.000 * 0.4 = 40 EUR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Outstanding Balance Facility 1  =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Outstanding Balance Facility 1 - face value Part 1 = 100.000 - 10.000 = 90.000 </a:t>
            </a:r>
            <a:r>
              <a:rPr i="1" lang="fr" sz="1800">
                <a:latin typeface="Arial"/>
                <a:ea typeface="Arial"/>
                <a:cs typeface="Arial"/>
                <a:sym typeface="Arial"/>
              </a:rPr>
              <a:t>(passage par Pointeurs)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New Interest Rate Facility 1 = (Last Interest Rate Facility 1 * Outstanding Balance Facility 1) / Nominal de base de la Facility 1 = (0.04 * 90.000)/100.000 -&gt; 3.6% </a:t>
            </a:r>
            <a:r>
              <a:rPr b="1" i="1" lang="fr" sz="1800">
                <a:latin typeface="Arial"/>
                <a:ea typeface="Arial"/>
                <a:cs typeface="Arial"/>
                <a:sym typeface="Arial"/>
              </a:rPr>
              <a:t>NEW</a:t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92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Réponse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192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