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4E44-3D9F-4E8E-A99F-514B61C331D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A32C-89D0-41CC-8A8E-8E04582B3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2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A32C-89D0-41CC-8A8E-8E04582B34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8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0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1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5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2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8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486787C-AD75-44D9-A647-7BBBE51F4356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534678D-EF2F-42A4-9834-43C175A07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8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CED39C3-26EC-072E-F801-172A88C1F979}"/>
              </a:ext>
            </a:extLst>
          </p:cNvPr>
          <p:cNvSpPr/>
          <p:nvPr/>
        </p:nvSpPr>
        <p:spPr>
          <a:xfrm>
            <a:off x="1055689" y="4733923"/>
            <a:ext cx="3641724" cy="1470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 Вспомогательных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Гармонических Преобразований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Auxiliary Harmonic Transform Array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E9265CA-4C82-5F8A-39BA-B4430FDEDEDF}"/>
              </a:ext>
            </a:extLst>
          </p:cNvPr>
          <p:cNvSpPr/>
          <p:nvPr/>
        </p:nvSpPr>
        <p:spPr>
          <a:xfrm>
            <a:off x="1060450" y="2339974"/>
            <a:ext cx="4083050" cy="1647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 Рекурсивных</a:t>
            </a: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Преобразований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Transform Array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E37D5BB-82C0-837D-A02B-DD85F3D775DB}"/>
              </a:ext>
            </a:extLst>
          </p:cNvPr>
          <p:cNvSpPr/>
          <p:nvPr/>
        </p:nvSpPr>
        <p:spPr>
          <a:xfrm>
            <a:off x="5143500" y="3428999"/>
            <a:ext cx="3054350" cy="5588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37A0491-AA3F-F684-CD33-9D3458D481D6}"/>
              </a:ext>
            </a:extLst>
          </p:cNvPr>
          <p:cNvSpPr/>
          <p:nvPr/>
        </p:nvSpPr>
        <p:spPr>
          <a:xfrm>
            <a:off x="1060450" y="3987799"/>
            <a:ext cx="3641724" cy="7461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6B368-BC5A-9B27-178F-8CFF0614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12192000" cy="58578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</a:rPr>
              <a:t>Общая структура полу-органического суперкомпьютера «Пять Галек»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75D7AD-9039-A3BF-0AB1-8D787263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00" y="654051"/>
            <a:ext cx="12103100" cy="3810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General structure of Five Pebbles semi-organic supercomputer				</a:t>
            </a:r>
            <a:r>
              <a:rPr lang="ru-RU" sz="2000" dirty="0">
                <a:solidFill>
                  <a:srgbClr val="FF0000"/>
                </a:solidFill>
              </a:rPr>
              <a:t>Слой 1</a:t>
            </a:r>
            <a:r>
              <a:rPr lang="ru-RU" sz="2000" dirty="0">
                <a:solidFill>
                  <a:srgbClr val="C00000"/>
                </a:solidFill>
              </a:rPr>
              <a:t> (</a:t>
            </a:r>
            <a:r>
              <a:rPr lang="en-US" sz="2000" dirty="0">
                <a:solidFill>
                  <a:srgbClr val="C00000"/>
                </a:solidFill>
              </a:rPr>
              <a:t>Layer 1</a:t>
            </a:r>
            <a:r>
              <a:rPr lang="ru-RU" sz="20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05E3C5F-711F-AB6D-BC3A-FB7BFF29F854}"/>
              </a:ext>
            </a:extLst>
          </p:cNvPr>
          <p:cNvCxnSpPr>
            <a:cxnSpLocks/>
          </p:cNvCxnSpPr>
          <p:nvPr/>
        </p:nvCxnSpPr>
        <p:spPr>
          <a:xfrm>
            <a:off x="0" y="984250"/>
            <a:ext cx="12192000" cy="508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FDA8E-206E-C75D-281B-DD114143A20D}"/>
              </a:ext>
            </a:extLst>
          </p:cNvPr>
          <p:cNvSpPr/>
          <p:nvPr/>
        </p:nvSpPr>
        <p:spPr>
          <a:xfrm>
            <a:off x="4702174" y="3987800"/>
            <a:ext cx="3495676" cy="221614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Пять Галек</a:t>
            </a:r>
          </a:p>
          <a:p>
            <a:pPr algn="ctr"/>
            <a:r>
              <a:rPr lang="en-US" sz="20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Five Pebbles</a:t>
            </a:r>
            <a:endParaRPr lang="ru-RU" sz="2000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EDBDA0-D956-7054-B731-E93B77250A9B}"/>
              </a:ext>
            </a:extLst>
          </p:cNvPr>
          <p:cNvSpPr/>
          <p:nvPr/>
        </p:nvSpPr>
        <p:spPr>
          <a:xfrm>
            <a:off x="8197850" y="3429000"/>
            <a:ext cx="2178050" cy="277494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Неудачная</a:t>
            </a: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3BCE93-C459-4715-3316-BB6F33D0DC72}"/>
              </a:ext>
            </a:extLst>
          </p:cNvPr>
          <p:cNvSpPr/>
          <p:nvPr/>
        </p:nvSpPr>
        <p:spPr>
          <a:xfrm>
            <a:off x="7759700" y="2339974"/>
            <a:ext cx="2616200" cy="108902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Отсеки Памяти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Conflux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9644A2-805F-8A40-D2BA-69023241DFF8}"/>
              </a:ext>
            </a:extLst>
          </p:cNvPr>
          <p:cNvSpPr/>
          <p:nvPr/>
        </p:nvSpPr>
        <p:spPr>
          <a:xfrm>
            <a:off x="5143500" y="2870200"/>
            <a:ext cx="2616200" cy="5587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System Bus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3686667-0B45-3978-9C0F-C76C067BBBF2}"/>
              </a:ext>
            </a:extLst>
          </p:cNvPr>
          <p:cNvSpPr/>
          <p:nvPr/>
        </p:nvSpPr>
        <p:spPr>
          <a:xfrm>
            <a:off x="5143500" y="1593850"/>
            <a:ext cx="2616200" cy="127634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</a:t>
            </a: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Системная Шина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FC536B6-4CAF-44A2-0EDD-171426E87BF9}"/>
              </a:ext>
            </a:extLst>
          </p:cNvPr>
          <p:cNvSpPr/>
          <p:nvPr/>
        </p:nvSpPr>
        <p:spPr>
          <a:xfrm>
            <a:off x="209550" y="6203945"/>
            <a:ext cx="11760200" cy="412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Shafts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F6E8BC-61D3-9718-2CCE-8B9D289AF674}"/>
              </a:ext>
            </a:extLst>
          </p:cNvPr>
          <p:cNvSpPr/>
          <p:nvPr/>
        </p:nvSpPr>
        <p:spPr>
          <a:xfrm>
            <a:off x="209550" y="1181098"/>
            <a:ext cx="11760200" cy="412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Шахты Техобслуживания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8403A9-5B61-74C3-B6AA-6BE8D8A350AB}"/>
              </a:ext>
            </a:extLst>
          </p:cNvPr>
          <p:cNvSpPr/>
          <p:nvPr/>
        </p:nvSpPr>
        <p:spPr>
          <a:xfrm>
            <a:off x="209550" y="1593849"/>
            <a:ext cx="412750" cy="46101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DC675BA-9441-4C53-194E-EAAC4E9FE2C1}"/>
              </a:ext>
            </a:extLst>
          </p:cNvPr>
          <p:cNvSpPr/>
          <p:nvPr/>
        </p:nvSpPr>
        <p:spPr>
          <a:xfrm>
            <a:off x="11557000" y="1593847"/>
            <a:ext cx="412750" cy="46101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B8E799-92DA-5A55-8B48-AB307F662270}"/>
              </a:ext>
            </a:extLst>
          </p:cNvPr>
          <p:cNvSpPr/>
          <p:nvPr/>
        </p:nvSpPr>
        <p:spPr>
          <a:xfrm>
            <a:off x="1708150" y="4400550"/>
            <a:ext cx="1651000" cy="4254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3686667-0B45-3978-9C0F-C76C067BBBF2}"/>
              </a:ext>
            </a:extLst>
          </p:cNvPr>
          <p:cNvSpPr/>
          <p:nvPr/>
        </p:nvSpPr>
        <p:spPr>
          <a:xfrm>
            <a:off x="5086350" y="1365250"/>
            <a:ext cx="2000250" cy="1708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Первичная</a:t>
            </a: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Кора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Cortex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6DBCB9-0F72-5F9E-3DDF-994D3F779DC6}"/>
              </a:ext>
            </a:extLst>
          </p:cNvPr>
          <p:cNvSpPr/>
          <p:nvPr/>
        </p:nvSpPr>
        <p:spPr>
          <a:xfrm>
            <a:off x="3359150" y="3073398"/>
            <a:ext cx="6083300" cy="5334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FDA8E-206E-C75D-281B-DD114143A20D}"/>
              </a:ext>
            </a:extLst>
          </p:cNvPr>
          <p:cNvSpPr/>
          <p:nvPr/>
        </p:nvSpPr>
        <p:spPr>
          <a:xfrm>
            <a:off x="3359150" y="4400550"/>
            <a:ext cx="4838700" cy="18033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Лимфатическая Система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Lymphatic System</a:t>
            </a:r>
            <a:endParaRPr lang="ru-RU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E9265CA-4C82-5F8A-39BA-B4430FDEDEDF}"/>
              </a:ext>
            </a:extLst>
          </p:cNvPr>
          <p:cNvSpPr/>
          <p:nvPr/>
        </p:nvSpPr>
        <p:spPr>
          <a:xfrm>
            <a:off x="1060450" y="3606800"/>
            <a:ext cx="8382000" cy="793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Рельсы Линейных Систем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Systems Rail</a:t>
            </a:r>
            <a:endParaRPr lang="ru-RU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6B368-BC5A-9B27-178F-8CFF0614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12192000" cy="585787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</a:rPr>
              <a:t>Общая структура полу-органического суперкомпьютера «Пять Галек»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75D7AD-9039-A3BF-0AB1-8D787263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00" y="654051"/>
            <a:ext cx="12103100" cy="3810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General structure of Five Pebbles semi-organic supercomputer				</a:t>
            </a:r>
            <a:r>
              <a:rPr lang="ru-RU" sz="2000" dirty="0">
                <a:solidFill>
                  <a:srgbClr val="FF0000"/>
                </a:solidFill>
              </a:rPr>
              <a:t>Слой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ru-RU" sz="2000" dirty="0">
                <a:solidFill>
                  <a:srgbClr val="C00000"/>
                </a:solidFill>
              </a:rPr>
              <a:t> (</a:t>
            </a:r>
            <a:r>
              <a:rPr lang="en-US" sz="2000" dirty="0">
                <a:solidFill>
                  <a:srgbClr val="C00000"/>
                </a:solidFill>
              </a:rPr>
              <a:t>Layer 2</a:t>
            </a:r>
            <a:r>
              <a:rPr lang="ru-RU" sz="20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05E3C5F-711F-AB6D-BC3A-FB7BFF29F854}"/>
              </a:ext>
            </a:extLst>
          </p:cNvPr>
          <p:cNvCxnSpPr>
            <a:cxnSpLocks/>
          </p:cNvCxnSpPr>
          <p:nvPr/>
        </p:nvCxnSpPr>
        <p:spPr>
          <a:xfrm>
            <a:off x="0" y="984250"/>
            <a:ext cx="12192000" cy="508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692722E0-4F6C-586C-AD75-3ADB748CD80F}"/>
              </a:ext>
            </a:extLst>
          </p:cNvPr>
          <p:cNvSpPr/>
          <p:nvPr/>
        </p:nvSpPr>
        <p:spPr>
          <a:xfrm>
            <a:off x="1200150" y="3746500"/>
            <a:ext cx="508000" cy="514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936C6E9-C92E-54D1-E0BE-F38D8A5C1545}"/>
              </a:ext>
            </a:extLst>
          </p:cNvPr>
          <p:cNvCxnSpPr>
            <a:endCxn id="7" idx="0"/>
          </p:cNvCxnSpPr>
          <p:nvPr/>
        </p:nvCxnSpPr>
        <p:spPr>
          <a:xfrm>
            <a:off x="1454150" y="3009900"/>
            <a:ext cx="0" cy="736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1B1726-75C3-2C54-999B-E73658E8D7F0}"/>
              </a:ext>
            </a:extLst>
          </p:cNvPr>
          <p:cNvSpPr txBox="1"/>
          <p:nvPr/>
        </p:nvSpPr>
        <p:spPr>
          <a:xfrm>
            <a:off x="700087" y="2273178"/>
            <a:ext cx="1508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Реактор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Reactor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103</Words>
  <Application>Microsoft Office PowerPoint</Application>
  <PresentationFormat>Широкоэкранный</PresentationFormat>
  <Paragraphs>33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Общая структура полу-органического суперкомпьютера «Пять Галек»</vt:lpstr>
      <vt:lpstr>Общая структура полу-органического суперкомпьютера «Пять Галек»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Шаянбаев</dc:creator>
  <cp:lastModifiedBy>Сергей Шаянбаев</cp:lastModifiedBy>
  <cp:revision>20</cp:revision>
  <dcterms:created xsi:type="dcterms:W3CDTF">2024-09-21T04:18:06Z</dcterms:created>
  <dcterms:modified xsi:type="dcterms:W3CDTF">2024-11-14T17:47:49Z</dcterms:modified>
</cp:coreProperties>
</file>