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C5141C-FDC3-4024-926A-4026F148C3C6}" v="26" dt="2024-01-22T15:51:15.0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1" y="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70179-8AA8-B8E8-B4C3-5B0C6667AD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4CBBF6-8A4F-6DB7-868A-3156E7876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32CE9-7D8C-7CE8-9308-29181DD44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F2607-DD7B-4173-B136-A18F0440C55E}" type="datetimeFigureOut">
              <a:rPr lang="en-SG" smtClean="0"/>
              <a:t>23/1/2024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6F9B9-8725-9224-C804-9304D3694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6208D-AD5C-E63B-3685-3C01DACB3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375F-560B-4CEE-89CA-8AD1D97811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9266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A12C9-AC34-1700-B946-17ABFCE7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75C1B6-5738-7F71-CE4D-250DDCC2D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F8884-3CB1-4EE2-0E33-6FA61ED3A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F2607-DD7B-4173-B136-A18F0440C55E}" type="datetimeFigureOut">
              <a:rPr lang="en-SG" smtClean="0"/>
              <a:t>23/1/2024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38763-D679-F749-E6E6-EFD193BE8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5833A-2E1B-6010-A548-824016663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375F-560B-4CEE-89CA-8AD1D97811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4851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2ECE5-FD0E-90F8-5E85-A613BC4CBB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00E95C-3BEB-2A43-0B8B-3695C969A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C9FE8-9F2D-4265-578D-EE1C0D813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F2607-DD7B-4173-B136-A18F0440C55E}" type="datetimeFigureOut">
              <a:rPr lang="en-SG" smtClean="0"/>
              <a:t>23/1/2024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A01FE-CF65-3EB9-C324-D1A8EFF58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7E7D5-3B10-4B42-C5EA-C32CB1532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375F-560B-4CEE-89CA-8AD1D97811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158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64C28-7D46-1709-4710-F2BFCCF16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E0C9E-2E20-7193-39B9-A7F2E7C83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8DB69-36BD-F7A0-819B-94C9F7E3D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F2607-DD7B-4173-B136-A18F0440C55E}" type="datetimeFigureOut">
              <a:rPr lang="en-SG" smtClean="0"/>
              <a:t>23/1/2024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19527-9525-FD90-B234-F260D97D2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3D4EE-30BF-CB6A-65C5-7B22D0357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375F-560B-4CEE-89CA-8AD1D97811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54494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E6AAC-E3F4-10DB-B452-CBDB674BE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A95E7-6540-386C-086B-08BD9B949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3A79A-C9C8-0BD6-2725-FD694F7B5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F2607-DD7B-4173-B136-A18F0440C55E}" type="datetimeFigureOut">
              <a:rPr lang="en-SG" smtClean="0"/>
              <a:t>23/1/2024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25821-8963-0A69-57D5-FFD5BC346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9D597-779E-1524-7219-B0B05DD13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375F-560B-4CEE-89CA-8AD1D97811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525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3E36B-7BEE-46CC-B5D1-4C87E9611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1224A-E884-94A2-D61E-8CC4C78F2E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808A69-2052-DAAA-8136-CF85833B0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EE77CE-DB41-0B07-C71C-749D43A94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F2607-DD7B-4173-B136-A18F0440C55E}" type="datetimeFigureOut">
              <a:rPr lang="en-SG" smtClean="0"/>
              <a:t>23/1/2024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9C0F8-3323-BCCF-8C60-E23E4D404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B6E8A9-38AC-9A02-3B9A-320327549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375F-560B-4CEE-89CA-8AD1D97811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0682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D8D99-3670-F138-682B-29E2326EF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C128CA-BBC8-8CF1-9905-195D32193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4C526-5E65-1213-B925-352D90B616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60E326-7220-D634-8779-D33A3FB19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F9E64F-C85A-6617-0DA4-0F0F7617D6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05E326-50F3-169F-20C2-BD58BE11D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F2607-DD7B-4173-B136-A18F0440C55E}" type="datetimeFigureOut">
              <a:rPr lang="en-SG" smtClean="0"/>
              <a:t>23/1/2024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632660-13BA-8C0A-15E1-487737CC8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A22F86-D244-5914-E563-84E28B9D0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375F-560B-4CEE-89CA-8AD1D97811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3123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B1F8E-25FD-22DF-2B66-CAF6A6ABC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3F12BE-2BFD-4856-6E3F-257057308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F2607-DD7B-4173-B136-A18F0440C55E}" type="datetimeFigureOut">
              <a:rPr lang="en-SG" smtClean="0"/>
              <a:t>23/1/2024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D1194B-D573-A6C4-093C-6FD737778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051B2E-A074-3307-4A71-F69ABC261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375F-560B-4CEE-89CA-8AD1D97811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0556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C08CFA-19D5-8595-DE14-860D636C9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F2607-DD7B-4173-B136-A18F0440C55E}" type="datetimeFigureOut">
              <a:rPr lang="en-SG" smtClean="0"/>
              <a:t>23/1/2024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D5AC54-EC48-A15D-DCFC-33374C435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88B7A-5F1A-4260-3701-F4299B03E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375F-560B-4CEE-89CA-8AD1D97811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7296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34322-35E6-04A3-DDD2-53312F6F0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86E5B-2BA7-989E-97D0-D45026DEE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2CD69-49F3-F923-BA69-66F28637A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31A72C-FF3F-D836-BEF2-9CF44D96E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F2607-DD7B-4173-B136-A18F0440C55E}" type="datetimeFigureOut">
              <a:rPr lang="en-SG" smtClean="0"/>
              <a:t>23/1/2024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D2A29-07CC-5CD5-2E80-679858C7B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0D725-6412-4DA8-DF1B-10D8D1FF8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375F-560B-4CEE-89CA-8AD1D97811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8960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D9D7C-878F-B8CC-9EFD-06C33632B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0989EA-668A-8BA7-FFD8-E793403F3F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969BAA-6E95-422A-B215-7DFA61D5D7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3564C-1952-E268-ED69-56DC050A1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F2607-DD7B-4173-B136-A18F0440C55E}" type="datetimeFigureOut">
              <a:rPr lang="en-SG" smtClean="0"/>
              <a:t>23/1/2024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760855-B7CD-9338-2A6E-E5B93D4AC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FAF0D-7E67-2B66-3690-5F211905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7375F-560B-4CEE-89CA-8AD1D97811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037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0047CB-AE32-765E-4003-8B8809605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9F25A-2BAC-B445-EB07-C3081ED0B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15254-331F-55E2-7F64-D89F918552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F2607-DD7B-4173-B136-A18F0440C55E}" type="datetimeFigureOut">
              <a:rPr lang="en-SG" smtClean="0"/>
              <a:t>23/1/2024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F4598-C635-2699-3391-F2D4C83D87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B594C-F722-1B99-9D96-7E95D63E9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7375F-560B-4CEE-89CA-8AD1D97811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3712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827B5E2-4593-9430-AD5B-1FD0408507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876225"/>
              </p:ext>
            </p:extLst>
          </p:nvPr>
        </p:nvGraphicFramePr>
        <p:xfrm>
          <a:off x="2" y="450574"/>
          <a:ext cx="12191998" cy="5733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766">
                  <a:extLst>
                    <a:ext uri="{9D8B030D-6E8A-4147-A177-3AD203B41FA5}">
                      <a16:colId xmlns:a16="http://schemas.microsoft.com/office/drawing/2014/main" val="2187099559"/>
                    </a:ext>
                  </a:extLst>
                </a:gridCol>
                <a:gridCol w="4044096">
                  <a:extLst>
                    <a:ext uri="{9D8B030D-6E8A-4147-A177-3AD203B41FA5}">
                      <a16:colId xmlns:a16="http://schemas.microsoft.com/office/drawing/2014/main" val="3770863887"/>
                    </a:ext>
                  </a:extLst>
                </a:gridCol>
                <a:gridCol w="1325572">
                  <a:extLst>
                    <a:ext uri="{9D8B030D-6E8A-4147-A177-3AD203B41FA5}">
                      <a16:colId xmlns:a16="http://schemas.microsoft.com/office/drawing/2014/main" val="2590718019"/>
                    </a:ext>
                  </a:extLst>
                </a:gridCol>
                <a:gridCol w="1498060">
                  <a:extLst>
                    <a:ext uri="{9D8B030D-6E8A-4147-A177-3AD203B41FA5}">
                      <a16:colId xmlns:a16="http://schemas.microsoft.com/office/drawing/2014/main" val="2283955668"/>
                    </a:ext>
                  </a:extLst>
                </a:gridCol>
                <a:gridCol w="1877438">
                  <a:extLst>
                    <a:ext uri="{9D8B030D-6E8A-4147-A177-3AD203B41FA5}">
                      <a16:colId xmlns:a16="http://schemas.microsoft.com/office/drawing/2014/main" val="1625643655"/>
                    </a:ext>
                  </a:extLst>
                </a:gridCol>
                <a:gridCol w="846306">
                  <a:extLst>
                    <a:ext uri="{9D8B030D-6E8A-4147-A177-3AD203B41FA5}">
                      <a16:colId xmlns:a16="http://schemas.microsoft.com/office/drawing/2014/main" val="4250903229"/>
                    </a:ext>
                  </a:extLst>
                </a:gridCol>
                <a:gridCol w="1627760">
                  <a:extLst>
                    <a:ext uri="{9D8B030D-6E8A-4147-A177-3AD203B41FA5}">
                      <a16:colId xmlns:a16="http://schemas.microsoft.com/office/drawing/2014/main" val="2293687213"/>
                    </a:ext>
                  </a:extLst>
                </a:gridCol>
              </a:tblGrid>
              <a:tr h="505362">
                <a:tc>
                  <a:txBody>
                    <a:bodyPr/>
                    <a:lstStyle/>
                    <a:p>
                      <a:r>
                        <a:rPr lang="en-SG" sz="1400" dirty="0"/>
                        <a:t>Case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 err="1"/>
                        <a:t>Desc</a:t>
                      </a:r>
                      <a:r>
                        <a:rPr lang="en-SG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Expected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Actual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Pass/Fail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416605"/>
                  </a:ext>
                </a:extLst>
              </a:tr>
              <a:tr h="627434">
                <a:tc>
                  <a:txBody>
                    <a:bodyPr/>
                    <a:lstStyle/>
                    <a:p>
                      <a:r>
                        <a:rPr lang="en-SG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When spacebar is pressed, the bird will flap 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Press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Bird goes 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Bird goes 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545726"/>
                  </a:ext>
                </a:extLst>
              </a:tr>
              <a:tr h="618789">
                <a:tc>
                  <a:txBody>
                    <a:bodyPr/>
                    <a:lstStyle/>
                    <a:p>
                      <a:r>
                        <a:rPr lang="en-SG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When left click is pressed, the bird will flap 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Left-click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Bird goes 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Bird goes 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74185"/>
                  </a:ext>
                </a:extLst>
              </a:tr>
              <a:tr h="774889">
                <a:tc>
                  <a:txBody>
                    <a:bodyPr/>
                    <a:lstStyle/>
                    <a:p>
                      <a:r>
                        <a:rPr lang="en-SG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When bird passes through the pipe, 1 point is added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Fly through a pipe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1 point added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1 point added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747303"/>
                  </a:ext>
                </a:extLst>
              </a:tr>
              <a:tr h="618789">
                <a:tc>
                  <a:txBody>
                    <a:bodyPr/>
                    <a:lstStyle/>
                    <a:p>
                      <a:r>
                        <a:rPr lang="en-SG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When bird collides with pipe, game over screen is shown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Collide with pipe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Goes to game over scene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Goes to game over scene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372730"/>
                  </a:ext>
                </a:extLst>
              </a:tr>
              <a:tr h="618789">
                <a:tc>
                  <a:txBody>
                    <a:bodyPr/>
                    <a:lstStyle/>
                    <a:p>
                      <a:r>
                        <a:rPr lang="en-SG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When “R” is pressed, the scene restarts.</a:t>
                      </a:r>
                    </a:p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Press “R”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Scene restarts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Scene restarts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970145"/>
                  </a:ext>
                </a:extLst>
              </a:tr>
              <a:tr h="618789">
                <a:tc>
                  <a:txBody>
                    <a:bodyPr/>
                    <a:lstStyle/>
                    <a:p>
                      <a:r>
                        <a:rPr lang="en-SG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Animation plays when space or left-click is input</a:t>
                      </a:r>
                    </a:p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Press space or left-click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Bird flaps its wings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Bird flaps its wings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89814"/>
                  </a:ext>
                </a:extLst>
              </a:tr>
              <a:tr h="618789">
                <a:tc>
                  <a:txBody>
                    <a:bodyPr/>
                    <a:lstStyle/>
                    <a:p>
                      <a:r>
                        <a:rPr lang="en-SG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Restart button goes to game scene when pressed</a:t>
                      </a:r>
                    </a:p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Press restart on the game over scene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Scene changes to game scene</a:t>
                      </a:r>
                    </a:p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Scene changes to game scene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327389"/>
                  </a:ext>
                </a:extLst>
              </a:tr>
              <a:tr h="618789">
                <a:tc>
                  <a:txBody>
                    <a:bodyPr/>
                    <a:lstStyle/>
                    <a:p>
                      <a:r>
                        <a:rPr lang="en-SG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Pipe spawns after a short delay when scene starts</a:t>
                      </a:r>
                    </a:p>
                    <a:p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Pipe spawns after a while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/>
                        <a:t>Pipe spawns after a while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519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8294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CC8F60A97129408E6B093A2C829CDB" ma:contentTypeVersion="6" ma:contentTypeDescription="Create a new document." ma:contentTypeScope="" ma:versionID="1ea666c064eb791dd961d314457fa710">
  <xsd:schema xmlns:xsd="http://www.w3.org/2001/XMLSchema" xmlns:xs="http://www.w3.org/2001/XMLSchema" xmlns:p="http://schemas.microsoft.com/office/2006/metadata/properties" xmlns:ns3="eeb31096-85b9-4c49-877c-ce1a5d7fa587" xmlns:ns4="8a3dea4c-1594-4863-b808-086ecdd2afe7" targetNamespace="http://schemas.microsoft.com/office/2006/metadata/properties" ma:root="true" ma:fieldsID="1375b82ca8800a7fc879afd626a294b4" ns3:_="" ns4:_="">
    <xsd:import namespace="eeb31096-85b9-4c49-877c-ce1a5d7fa587"/>
    <xsd:import namespace="8a3dea4c-1594-4863-b808-086ecdd2afe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b31096-85b9-4c49-877c-ce1a5d7fa5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3dea4c-1594-4863-b808-086ecdd2afe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F59EAC6-06B3-426A-9207-C512FA6F287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780860F-2E39-4369-87CA-D4F7ED9507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eb31096-85b9-4c49-877c-ce1a5d7fa587"/>
    <ds:schemaRef ds:uri="8a3dea4c-1594-4863-b808-086ecdd2af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BCDC364-961B-4ABD-AD71-DBD3382C2766}">
  <ds:schemaRefs>
    <ds:schemaRef ds:uri="8a3dea4c-1594-4863-b808-086ecdd2afe7"/>
    <ds:schemaRef ds:uri="http://schemas.microsoft.com/office/2006/documentManagement/types"/>
    <ds:schemaRef ds:uri="http://purl.org/dc/dcmitype/"/>
    <ds:schemaRef ds:uri="http://purl.org/dc/elements/1.1/"/>
    <ds:schemaRef ds:uri="http://schemas.openxmlformats.org/package/2006/metadata/core-properties"/>
    <ds:schemaRef ds:uri="http://www.w3.org/XML/1998/namespace"/>
    <ds:schemaRef ds:uri="eeb31096-85b9-4c49-877c-ce1a5d7fa587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194</Words>
  <Application>Microsoft Office PowerPoint</Application>
  <PresentationFormat>Widescreen</PresentationFormat>
  <Paragraphs>55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HUI EN</dc:creator>
  <cp:lastModifiedBy>TAN HUI EN</cp:lastModifiedBy>
  <cp:revision>11</cp:revision>
  <dcterms:created xsi:type="dcterms:W3CDTF">2024-01-22T14:11:45Z</dcterms:created>
  <dcterms:modified xsi:type="dcterms:W3CDTF">2024-01-23T08:35:27Z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0x01010083CC8F60A97129408E6B093A2C829CDB</vt:lpwstr>
  </property>
</Properties>
</file>