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ink/ink8.xml" ContentType="application/inkml+xml"/>
  <Override PartName="/ppt/ink/ink7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6.xml" ContentType="application/inkml+xml"/>
  <Override PartName="/ppt/ink/ink5.xml" ContentType="application/inkml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ink/ink12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08:57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16560 9563 0,'0'25'0,"0"0"31,0-50 63,0 0-94,0 0 15,0 0 1,0 0-16,0 0 16,0 0-16,0 0 15,0 0 1,0 1 15,0 48 0,0 1 1,0 0-17,0 0-15,0 0 0,0 0 16,0 25-16,0-25 0,0 24 16,0 1-16,0 0 15,0 0-15,25 0 0,-25 0 16,0-1-16,0 1 15,0-25-15,0 25 0,25-25 16,-25 0-16,0 0 16,0-1-16,0 1 15,0-50 17,0 1-17,0-1 1</inkml:trace>
  <inkml:trace contextRef="#ctx0" brushRef="#br0" timeOffset="358.1973">16635 9488 0,'0'0'0,"0"-25"0,24 25 16,1 0 0,-25-25-16,25 25 0,0 0 15,0 25 1,-25 0 0,25-25-1,-25 25-15,0 0 16,0 0-16,0 0 15,0 0 1,0-1-16,0 1 16,-25-25-16,25 25 0,-25-25 15,25 25-15,-25-25 16,25 25-16,-25-25 0,0 0 16,1 0-1</inkml:trace>
  <inkml:trace contextRef="#ctx0" brushRef="#br0" timeOffset="875.0142">17232 9264 0,'-25'0'0,"25"25"31,-25-25-15,25 25 0,-25-25-16,25 25 15,-24 0-15,24-1 16,0 1-16,-25 0 15,25 25-15,-25-25 0,25 25 16,0 0-16,0-1 16,-25-24-16,25 25 0,0 0 15,0 0-15,0-25 0,25 0 16,0 24-16,-25-24 16,25 0-16,-1 0 0,1 0 15,0 0-15,0-25 16</inkml:trace>
  <inkml:trace contextRef="#ctx0" brushRef="#br0" timeOffset="2204.3113">17431 9513 0,'0'0'0,"0"-25"15,25 0-15,-25 0 31,25 50 657,0 0-672,-25 0-1,25 0-15,-25 0 16,0 0-16,25 0 15,0-1 1,-25 1-16,25 0 0,0 0 16,-25 0-1,24-25-15,-24 25 0,25-25 47,-25-25-31,0 0-1,25 0 1,-25 0-16,0 0 0,0 1 16,25-1-1,-25 0-15,0 0 0,0 0 16,25 0-16,-25 0 16,0 0-16,0 0 0,25 0 15,-25 1-15,0-1 16,0 0-1</inkml:trace>
  <inkml:trace contextRef="#ctx0" brushRef="#br0" timeOffset="3585.5666">17979 9662 0,'-25'0'15,"0"0"1,25 25 0,-24-25-1,24 25 1,0 0 0,-25 0-1,25 0-15,0 0 16,0 0-16,0 0 15,25 0 1,-1-25 0,1 0-1,0 0 1,0 0-16,0-25 16,0 25-1,-25-25-15,25 0 16,-25 0-1,0 0-15,0 0 16,-25 0 0,25 0-16,-25 25 15,25-25-15,-25 25 16</inkml:trace>
  <inkml:trace contextRef="#ctx0" brushRef="#br0" timeOffset="4041.7072">18228 9538 0,'0'25'62,"0"0"-46,0 0-1,0-1-15,0 1 16,0 0-16,0 0 16,0 0-16,0 0 15,0 0-15,0 0 16,0 0-16,25 0 31</inkml:trace>
  <inkml:trace contextRef="#ctx0" brushRef="#br0" timeOffset="4570.2941">18452 9513 0,'0'25'63,"-25"-25"-48,25 25-15,0 0 32,-24-25-32,24 25 15,-25-25 1,0 24 0,25 1 77,0 0-77,0 0 0,25-25-1,0 25 1,-1 0-1,1-25-15,0 0 16,-25 25 0</inkml:trace>
  <inkml:trace contextRef="#ctx0" brushRef="#br0" timeOffset="5285.4545">18378 9040 0,'-25'-25'0,"25"0"32,25 25-1,0 0-16,-1 0 1,1 0 0,0 0-1,-25 25-15,25-25 16,0 25-16,0-25 16,0 25-16,0-25 15,0 25-15,-25 0 0,25-1 16,-1-24-16,1 25 0,0 0 15,-25 0-15,25 0 16,0 0-16,-25 25 0,25-25 16,-25 0-16,25-1 15,-25 26-15,25-25 0,-25 0 16,0 25-16,25-25 16,-25 0-16,0 24 0,0-24 15,25 25-15,-25-25 0,0 0 16,0 25-16,0-25 15,0 0-15,0 0 0,0-1 16,-25 1-16,25 0 16,-25-25-16,25 25 0,-25 0 15,0 0 1,0-25-16,25 25 16,-25-25-16,0 25 15,0-25-15,0 0 16,25 25-1,-24-25-15,-1 0 16</inkml:trace>
  <inkml:trace contextRef="#ctx0" brushRef="#br0" timeOffset="6046.6717">18328 9513 0,'0'-25'62</inkml:trace>
  <inkml:trace contextRef="#ctx0" brushRef="#br0" timeOffset="6704.9138">18228 9563 0,'0'-25'0,"0"50"140,0 0-124,0 0 0,25-1-1,-25 1-15,0 0 0,0 0 16,0 0 0,0 0-16,0 0 0,0 0 15,0 0-15,0 0 31,25-25-31,-25-25 47</inkml:trace>
  <inkml:trace contextRef="#ctx0" brushRef="#br0" timeOffset="7540.1657">18502 9513 0,'-25'0'31,"25"25"47,0 0-62,-25-25-16,25 25 16,-25-25-16,25 25 15,-24-25-15,24 24 16,-25-24-16,0 0 15,0 25 1,0-25 0,0 0-1,0 25 17,0-25-1,50 0 78,0 25-93,0-25-1,0 0 1,0 25 0,0-25-1,-25 25-15,25-25 16,-1 25 0,1-25-1,-25 25 1,25-25-1,-25 25-15,25-25 16</inkml:trace>
  <inkml:trace contextRef="#ctx0" brushRef="#br0" timeOffset="9545.1031">19374 9613 0,'0'-25'62,"25"25"-46,0 0-16,-1 0 16,1-25-1,0 25 1,0 0-16,0 0 31,0 0-15,0 0-16,-25-25 15,25 25-15,0 0 16,0 0-16</inkml:trace>
  <inkml:trace contextRef="#ctx0" brushRef="#br0" timeOffset="9915.355">19374 9737 0,'-25'0'0,"25"25"31,25-25 1,0 0-32,0 0 15,-1 0 1,1 0-16,0-25 16,0 25-16,0 0 15,0 0 1,0 0-16,-25-25 0,25 25 15,0 0-15,0 0 16</inkml:trace>
  <inkml:trace contextRef="#ctx0" brushRef="#br0" timeOffset="13100.9554">20245 9364 0,'-25'0'16,"25"24"93,0 1-93,0 0-1,0 0-15,0 0 16,0 0 0,25 0-16,0 0 31,-25-50-16,25 25-15,0-25 16,0 25 0,-25-25-16,25 25 0,-25-25 15,25 0 1,0 50 15,0-25-15,-25 25-16,24-25 15,-24 25-15,25-25 16,-25 25 0,25-25-16,0 0 15,0-25 1,-25 0 0,25 0-1,-25 0 1,0 0-1,0 0 1,0 1-16,0-1 16,0 0-1,-25 0 1</inkml:trace>
  <inkml:trace contextRef="#ctx0" brushRef="#br0" timeOffset="13552.4513">20943 9115 0,'0'24'46,"-25"-24"-30,25 25 0,-25-25-16,25 25 15,-25-25-15,25 25 0,0 0 16,-25 0-16,25 0 16,0 0-16,0 25 15,0-26-15,0 1 16,0 25-16,0-25 0,0 25 15,25 0-15,-25-25 16,25 24-16,0-24 0,-25 0 16,25 0-16</inkml:trace>
  <inkml:trace contextRef="#ctx0" brushRef="#br0" timeOffset="14155.91">21192 9264 0,'-25'0'15,"25"-25"1,0 0 15,0 50 1,25 0-17,-25 0 1,0 0-1,0 0-15,24 0 16,-24-1-16,0 1 16,25 0-16,-25 0 15,25 0-15,0 0 16,0-25 15,0 0 0,0-25-15,-25 0-16,0 0 16,25 25-16,-25-25 15,0 0-15,25 1 0,-25-1 16,0 0-16,0 0 16,0 0-16,0 0 15,0 0 1</inkml:trace>
  <inkml:trace contextRef="#ctx0" brushRef="#br0" timeOffset="14631.531">21515 9388 0,'0'25'94,"0"0"-63,0 0-31,0 0 16,0 0-1,0 0 1,25-25-16,0 0 15,0 0 1,0-25-16,0 0 16,-25 0-1,0 0 1,0 0-16,-25 25 16,0 0-1,25-25-15,-25 25 16</inkml:trace>
  <inkml:trace contextRef="#ctx0" brushRef="#br0" timeOffset="14949.9619">21839 9388 0,'0'25'0,"0"0"62,0 0-46,25-25-16,-25 25 0,0 0 16,0 0-1,0 0-15</inkml:trace>
  <inkml:trace contextRef="#ctx0" brushRef="#br0" timeOffset="15530.5072">21988 9214 0,'0'0'0,"0"-25"0,-24 25 16,24-25-16,0 50 78,24-25-78,-24 25 15,0 0 1,25 0-16,-25 0 0,25 0 16,-25 0-1,25 0-15,-25-1 16,25-24-16,-25 25 0,25-25 15,0 0 1,0 0 0,0-25-1,0 1-15,-25-1 16,24 0-16,-24 0 0,0 0 16,0 0-16,0 0 15,25 0-15,-25 0 16,0 0-16,0 1 15</inkml:trace>
  <inkml:trace contextRef="#ctx0" brushRef="#br0" timeOffset="15871.8991">22287 9314 0,'0'25'47,"0"0"-32,25-1 1,-25 1 0,0 0-16,25 0 15</inkml:trace>
  <inkml:trace contextRef="#ctx0" brushRef="#br0" timeOffset="16273.8245">22412 8990 0,'25'0'16,"0"0"-1,-1 0 1,-24 25-1,25-25-15,-25 25 16,25-25-16,-25 25 0,25 0 16,0 0-16,-25 24 15,25-24-15,-25 0 16,0 0-16,0 25 16,0-25-16,0 0 0,0 0 15,0 24-15,0-24 0,0 0 16,0 0-16,-25 0 15,0 0-15</inkml:trace>
  <inkml:trace contextRef="#ctx0" brushRef="#br0" timeOffset="16568.0497">22860 9463 0,'-25'0'0,"25"25"15,-25-25-15,25 25 31,0 0-31,0 0 16,0 0 0,-25-25-16,25 25 0,0-1 15</inkml:trace>
  <inkml:trace contextRef="#ctx0" brushRef="#br0" timeOffset="17349.3939">22985 9214 0,'-25'0'0,"50"0"47,-1 0-32,1 0-15,0 0 16,0 0-16,25 0 16,-25 0-16,0 0 0,0 0 15,0 0-15,-1 0 16,1 0-16,0 0 16</inkml:trace>
  <inkml:trace contextRef="#ctx0" brushRef="#br0" timeOffset="17595.734">23209 9090 0,'0'-25'16,"-25"25"-1,25 25 16,0 0-15,25-25-16,-25 24 16,0 1-16,0 0 0,0 0 15,25 0-15,-25 0 16,0 0-16,0 0 0,0 0 16</inkml:trace>
  <inkml:trace contextRef="#ctx0" brushRef="#br0" timeOffset="18872.5462">23756 8940 0,'-24'0'16,"-1"0"-1,25 25 17,0 0-17,0 0 1,0 0-16,0 0 15,25-25 1,-25 25-16,0 0 16,24-25-1,-24 24-15,25-24 16,-25-24 0,25 24-1,-25-25-15,25 25 47,0 25-31,0-1-1,0 1 1,0-25 0,0 0-16,0 0 15,-1 0 1,-24-25-16,25 25 15,-25-24-15,0-1 0,0 0 16,0 0 0,0 0-16,0 0 15,0 0-15,0 0 16,-25 25 0,1 0-1</inkml:trace>
  <inkml:trace contextRef="#ctx0" brushRef="#br0" timeOffset="19361.2404">24354 8766 0,'0'25'94,"-25"0"-79,25 0 1,-25 0-16,25-1 15,-25 1-15,25 25 0,0-25 16,0 0-16,0 25 0,0-25 16,0 0-16,0 24 15,0-24-15,25 0 0,0 0 16,0 0-16,0-25 16,0 25-16,0 0 0,0-25 15</inkml:trace>
  <inkml:trace contextRef="#ctx0" brushRef="#br0" timeOffset="20025.4502">24603 8890 0,'-25'0'0,"25"-24"16,-25 24-16,25 24 46,25 1-30,0 0 0,-25 0-1,25 0-15,-25 0 16,25 0-16,-25 0 16,25-25-1,-25 25-15,25-25 16,-25-25 15,25 0-31,-25 0 16,25 0-1,-25 0-15,0 0 0,24 0 16,1 0-16,-25 1 0,25-1 16,-25 0-1,25 25-15,-25-25 0</inkml:trace>
  <inkml:trace contextRef="#ctx0" brushRef="#br0" timeOffset="20318.6665">24927 9015 0,'0'25'32,"25"-25"-17,-25 25-15,0 0 31,25-25-31,-25 25 0,0-1 16,0 1 0,0 0-16,0 0 15</inkml:trace>
  <inkml:trace contextRef="#ctx0" brushRef="#br0" timeOffset="20618.6626">25151 9139 0,'0'25'16,"0"0"15,0 0-15,0 0-16,-25-25 15,25 25-15</inkml:trace>
  <inkml:trace contextRef="#ctx0" brushRef="#br0" timeOffset="21122.8293">25275 8915 0,'0'0'0,"0"-25"16,25 25 15,-25 25-15,0 0-1,25-25 1,-25 25 0,25 0-16,-25 0 15,25 0-15,-25 0 16,25-25-16,-25 25 16,0 0-1,0-50 1,0 0-1,25 25 1,0-25-16,-25 0 16,25 0-16,-25 0 15,25 0-15,-25 0 16,25 0-16,-25 1 0,0-1 16,24 0-16,-24 0 15</inkml:trace>
  <inkml:trace contextRef="#ctx0" brushRef="#br0" timeOffset="21514.0552">25624 8915 0,'-25'25'32,"25"0"-1,25-25-31,-25 25 16,25-25-16,-25 25 15,0 0 1,0 0-1,0 0 1,0 0 15,25-50 1,0 25-17,0 0-15,0-25 16,0 25-1</inkml:trace>
  <inkml:trace contextRef="#ctx0" brushRef="#br0" timeOffset="21935.0116">25848 8641 0,'0'-24'15,"-25"24"1,50 0 31,0 0-32,0 24-15,0 1 16,0 0 0,-25 0-16,25 0 15,-25 0-15,25 25 16,-25-25-16,0 0 0,0 24 15,0-24-15,0 25 16,0-25-16,-25 0 0,25 0 16,-25 0-16,0 0 0</inkml:trace>
  <inkml:trace contextRef="#ctx0" brushRef="#br0" timeOffset="22569.3173">26272 8990 0,'24'0'47,"1"0"-32,0 0 1,0 0-16,0 0 15,0 0-15,0 0 16,0 0-16,0 0 0,0 0 16,-1 0-16,1 0 0</inkml:trace>
  <inkml:trace contextRef="#ctx0" brushRef="#br0" timeOffset="22829.1468">26471 8816 0,'0'0'0,"-25"0"16,25 25 0,0 0 15,0-1-31,25 1 15,-25 0-15,25 0 16,-25 0-16,25 0 16,-25 0-16,0 0 0,0 0 15,24 0 1</inkml:trace>
  <inkml:trace contextRef="#ctx0" brushRef="#br0" timeOffset="23120.0178">26919 8990 0,'25'0'78</inkml:trace>
  <inkml:trace contextRef="#ctx0" brushRef="#br0" timeOffset="23306.5188">27143 8965 0,'-25'25'16</inkml:trace>
  <inkml:trace contextRef="#ctx0" brushRef="#br0" timeOffset="23482.0502">27417 8990 0,'-25'0'47</inkml:trace>
  <inkml:trace contextRef="#ctx0" brushRef="#br0" timeOffset="23649.6044">27641 8965 0</inkml:trace>
  <inkml:trace contextRef="#ctx0" brushRef="#br0" timeOffset="24224.1965">28289 8940 0,'0'25'0,"25"-25"46,-1 0-46,1 0 0,0 0 16,0 0-16,0 0 16,0 0-16,0 0 0,0 0 15,0 0-15,0 0 16,-1 0-16,1 0 16</inkml:trace>
  <inkml:trace contextRef="#ctx0" brushRef="#br0" timeOffset="24464.6189">28513 8866 0,'0'24'78,"0"1"-62,0 0-1,0 0-15,0 0 16,-25 0-16</inkml:trace>
  <inkml:trace contextRef="#ctx0" brushRef="#br0" timeOffset="25712.6357">29260 8617 0,'25'0'78,"-25"24"-63,0 1 1,0 0 0,0 0-16,25 0 15,-25 0-15,0 0 16,0 0-16,25 0 15,-25 0-15,0-1 32,24-24-32,-24-24 31,25 24-31,-25-25 16,25 0-16,0 0 15,-25 0-15,25 0 16,-25 0-16,25 0 0,-25 0 15,0 0-15,0 1 16,25 24-16,-25-25 16</inkml:trace>
  <inkml:trace contextRef="#ctx0" brushRef="#br0" timeOffset="26089.9311">29584 8791 0,'24'0'47,"1"0"-32,-25 25 17,0 0-17,-25 0 1,25-1-16,0 1 15,0 0-15,0 0 16,0 0-16,0 0 16,-24 0-1,24-50 1</inkml:trace>
  <inkml:trace contextRef="#ctx0" brushRef="#br0" timeOffset="26540.1682">29758 8791 0,'-25'0'15,"25"25"1,0 0 15,0 0-15,-25-25-16,25 24 31,-25-24-15,0 0 15,25 25 31,25 0-46,-25 0 0,25 0-1,-25 0 1,25-25-1</inkml:trace>
  <inkml:trace contextRef="#ctx0" brushRef="#br0" timeOffset="26846.3496">29808 8915 0,'-25'0'16,"50"0"15,0 0-15,-1 0-1,-24 25-15,25-25 32,0 0-17</inkml:trace>
  <inkml:trace contextRef="#ctx0" brushRef="#br0" timeOffset="27207.1019">30032 8766 0,'0'25'94,"25"-25"-78,-25 25-1,0 0-15,0 0 16,0-1 0,0 1-16,0 0 15,-25-25-15,25 25 16,-25 0-16</inkml:trace>
  <inkml:trace contextRef="#ctx0" brushRef="#br0" timeOffset="27527.0396">30231 8990 0,'0'0'0,"0"25"16,0 0 15,0 0-15,-25 0-1,0 0-15</inkml:trace>
  <inkml:trace contextRef="#ctx0" brushRef="#br0" timeOffset="28130.6789">30530 8617 0,'25'0'15,"-25"-25"1,25 25-16,0 0 16,-25 25-16,0-1 31,0 1-31,0 0 15,0 0 1,0 0-16,24 0 0,-24 0 16,0 0-16,0 0 15,0 0-15,0-1 16,0 1 0,0-50 30,25 1-30,0-1-16,0 25 16,-25-25-16,25 0 0,-25 0 15,25 0-15,-25 0 16,25 25-16,-25-25 0,0 0 16,0 0-1</inkml:trace>
  <inkml:trace contextRef="#ctx0" brushRef="#br0" timeOffset="28478.7518">30804 8841 0,'25'0'47,"-25"25"-47,25-25 16,-25 24-1,0 1 1,0 0 0,0 0-16,0 0 15,0 0-15,0 0 16</inkml:trace>
  <inkml:trace contextRef="#ctx0" brushRef="#br0" timeOffset="28937.0145">31053 8816 0,'0'25'47,"-25"0"-16,0-1-15,0 1-16,0-25 31,25 25-31,0 0 125,25-25-125,-25 25 15,25-25 1,0 25-16,0-25 16,-25 25-1</inkml:trace>
  <inkml:trace contextRef="#ctx0" brushRef="#br0" timeOffset="29846.8453">29310 8343 0,'0'24'47,"0"1"0,-25-25-31,0 25-1,25 0-15,-25-25 0,0 25 16,25 0-16,-25 25 15,0-25-15,0 0 0,25 24 16,-25 1-16,25-25 0,0 25 16,-25 0-16,25 0 15,0-26-15,0 26 0,25 0 16,0-25-16,0 25 0,0-25 16</inkml:trace>
  <inkml:trace contextRef="#ctx0" brushRef="#br0" timeOffset="30703.9991">31127 8517 0,'-24'0'0,"48"0"78,1 0-78,-25 25 16,25-25-16,0 0 15,-25 25-15,25-25 0,0 25 16,0-25-16,-25 25 15,25-1-15,0 1 0,0 0 16,-1 0-16,-24 25 0,25-25 16,0 25-16,-25-25 15,0 24-15,0-24 0,0 25 16,0-25-16,0 25 0,0-25 16,0 24-16,-25-24 15,25 0-15,-25 0 0,1 0 16,24 0-1,-25-25-15,0 0 32,0 0-17</inkml:trace>
  <inkml:trace contextRef="#ctx0" brushRef="#br0" timeOffset="32054.3605">28812 8492 0,'24'0'47,"-24"25"15,0 0-46,0 0-16,0 0 16,0 0-16,0-1 15,-24 1 1,24 0-16,0 0 15,24 0 1,1-25 0,-25-25-1,25 25-15,0-25 16,0 25-16,0-25 16,0 25-1,-25-25-15,25 25 16,-25 25 31,25-25-16,-25 25-31,25-25 31,-1 0-31,1 0 16,-25-25-16,25 25 15,0 0 1,-25-25-16,25 25 0,-25-24 16,0-1-1,0 0-15,0 0 16,0 0-16,0 0 16,-25 25-1,25-25-15,0 0 16,-25 25-16,0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35:00.9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18776 14518 0,'0'-25'15,"0"0"1,0 1 31,25 24-32,-25-25 1,25 25 0,-25-25-16,25 25 15,0 0 1,-25-25-16,25 25 0,-1-25 15,1 25-15,0 0 16,0-25 0,0 25-1,-25 25 1,25-25 0,-25 25-1,0 0 1,0 0-1,25 0-15,-25-1 16,0 1-16,0 0 16,0 0-16,0 0 0,-25 0 15,25 0-15,0 0 16,-25 0-16,25 0 16,0-1-16,-25 1 15,25 0-15,-25 0 16,25 0-1,0 0-15,-25-25 16,25 25-16,0 0 16,0 0-1,25-25 1,0 25 0,-25 0-1,25-25-15,0 24 16,0-24-16,0 0 15,-25 25-15,25-25 16,0 0-16,0 0 16,-1 0-1,1 0 1,-50 0 62,25 25-62,-24 0-16,-1 0 15</inkml:trace>
  <inkml:trace contextRef="#ctx0" brushRef="#br0" timeOffset="84.7748">19100 15240 0,'0'0'0,"0"25"0,0 0 16,0 0-16,0 0 0,0 25 15,0-25-15,-25 0 0</inkml:trace>
  <inkml:trace contextRef="#ctx0" brushRef="#br0" timeOffset="328.1244">18676 16759 0,'0'0'0,"-49"0"0</inkml:trace>
  <inkml:trace contextRef="#ctx0" brushRef="#br0" timeOffset="376.9925">18527 16784 0,'0'0'0,"-25"0"0,0 0 15</inkml:trace>
  <inkml:trace contextRef="#ctx0" brushRef="#br0" timeOffset="1980.8857">19075 15340 0,'0'25'94,"0"0"-63,0 0-15,0 0 0,0 0-16,0-1 15,0 1-15,25-25 16,-25 25-16,0 0 15,0 0-15,25 0 16,-25 0-16,0 0 16,0 0-16,0 0 15,25-1-15,-25 1 16,0 0 0,0 0-16,0 0 15,25-25-15,-25 25 16,0 0-16,0 0 15,0 0-15,0 0 16,0-1-16,0 1 16,0 0-16,0 0 15,0 0 1,0 0-16,0 0 16,-25 0-16,25 0 15,0 0-15,-25 0 16,25-1-16,0 1 15,-25-25-15,25 25 0,-25 0 16,0 0 0,0 0-16,0 0 15,0 0 1,0-25 0,0 25-1,1-25-15,-1 0 16,0 0 15,0 0-15,0 0 15,0 0 0,0 0-15,25 25 31</inkml:trace>
  <inkml:trace contextRef="#ctx0" brushRef="#br0" timeOffset="10234.9146">8168 5653 0,'-25'0'16,"25"-25"31,0 50 78,0 0-110,0 0 1,25 0-16,-25 0 15,0 0-15,0 0 16,0-1-16</inkml:trace>
  <inkml:trace contextRef="#ctx0" brushRef="#br0" timeOffset="11033.8269">8566 5205 0,'-25'0'31,"0"0"16,1 0-32,24 25-15,-25 0 32,25 0-32,-25 0 15,25-1 1,0 1-1,25-25-15,-25 25 0,0 0 16,25-25 0,-1 25-16,1-25 15,-25 25 1,25-25-16,0 0 0,0 25 16,0-25-16,0 25 15,0-25-15,0 0 16,-25 25-16,25 0 0,-1-1 15,-24 1 1,0 0-16,0 0 16,0 0-1,-24 0-15,24 0 16,-25-25-16,25 25 0,-25 0 16,0-25-16,25 25 15,-25-25-15,0 0 0,25 24 16,-25-24-16,0 0 0,0 0 15,0 0 1,1 0 15</inkml:trace>
  <inkml:trace contextRef="#ctx0" brushRef="#br0" timeOffset="12857.5138">7844 5329 0</inkml:trace>
  <inkml:trace contextRef="#ctx0" brushRef="#br0" timeOffset="12991.1574">7844 5329 0,'0'25'16,"0"0"-16,-25 0 0,25 0 15,0 0-15,0 25 16,0-25-16,0 24 0,0-24 15,0 0-15,0 0 16,0 0-16,0 0 0,25-25 16</inkml:trace>
  <inkml:trace contextRef="#ctx0" brushRef="#br0" timeOffset="13545.3612">7894 5628 0,'0'0'0,"0"-50"0,25 26 16,-25-1-16,0-25 0,0 25 15,0 0-15,0 0 16,-25 25-1,0 25 1,25 0 0,-25 0-16,25 0 0,-25 25 15,25-26-15,0 1 16,0 0-16,0 0 0,0 0 16,0 0-1,25-25-15,0-25 16,0 25-16,-25-25 15,25 0-15,0 0 16,-25-24-16,25 24 0,-25 0 16,0 0-16,25 0 15,-25 0-15,-25 25 16,25 25 0,-25 0-16,25 0 15,-25 0-15,25 24 0,-25 1 16,25 0-16,0 25 15,0-25-15,0-26 0,0 26 16,0-25-16,25 0 0,-25 0 16,25-25-16,0-25 15,0 0-15,-25 0 16,24-25-16,1 1 16,-25-1-16,25 0 0,-25 0 15,25 0-15,-25 26 0,0-1 16,0 0-16,-25 0 15,0 25-15,0 25 16,25 0-16,-24 0 16,-1-1-16,0 1 0,25 25 15,-25-25-15,0 25 0,25-25 16,-25 0-16,25 0 16,0-1-16,0 1 15</inkml:trace>
  <inkml:trace contextRef="#ctx0" brushRef="#br0" timeOffset="14247.7594">8865 5056 0,'-25'-25'16,"25"0"15,-25 25-16,50 0 32,0 0-31,0 0 0,-25 25-16,25-25 0,0 25 15,0-25-15,0 24 0,0 1 16,-1 25-16,1-25 15,0 25-15,0 0 0,0 24 16,0-24-16,-25 25 0,25 0 16,-25-26-16,0 26 15,0 0-15,-25-25 0,25-1 16,-25 1-16,25 0 0,-25-25 16,0 0-16,25 0 15,-25-25-15,0 25 0,1-25 31,-1 0-15</inkml:trace>
  <inkml:trace contextRef="#ctx0" brushRef="#br0" timeOffset="49429.4267">12874 8816 0,'0'-25'15</inkml:trace>
  <inkml:trace contextRef="#ctx0" brushRef="#br0" timeOffset="49537.1406">12874 8741 0</inkml:trace>
  <inkml:trace contextRef="#ctx0" brushRef="#br0" timeOffset="49614.9305">12874 8741 0</inkml:trace>
  <inkml:trace contextRef="#ctx0" brushRef="#br0" timeOffset="49661.806">12874 8766 0</inkml:trace>
  <inkml:trace contextRef="#ctx0" brushRef="#br0" timeOffset="49748.0875">12874 9040 0,'0'0'0,"0"25"0</inkml:trace>
  <inkml:trace contextRef="#ctx0" brushRef="#br0" timeOffset="49788.978">12874 9189 0,'0'0'0,"0"25"0,0 0 15</inkml:trace>
  <inkml:trace contextRef="#ctx0" brushRef="#br0" timeOffset="49908.6595">12874 9513 0,'0'0'0,"0"25"16</inkml:trace>
  <inkml:trace contextRef="#ctx0" brushRef="#br0" timeOffset="51168.972">15912 8118 0,'0'0'0,"25"0"0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47:00.5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12202 7521 0,'0'-25'16,"0"50"109,-25 0-110,25 0-15,0 0 16,0-1-16,-25 26 0,25 0 15,0-25-15,-25 25 16,25 0-16,0-26 0,-25 26 16,25-25-16,-25 0 15,25 0-15,0 0 0,0 0 16,0-50 15</inkml:trace>
  <inkml:trace contextRef="#ctx0" brushRef="#br0" timeOffset="380.0243">12127 7571 0,'0'-25'0,"0"50"47,25-25-15,-25 25-32,25-25 15,0 24-15,0 1 16,0 0-16,0 0 15,0 0-15,-1-25 16,1 25-16,0 0 16,0 0-16,0 0 0,0 0 15,0-1-15,0 1 0,0 0 16,-25 0-16,25 0 16,-1-25-16,-24 25 0,0 0 15</inkml:trace>
  <inkml:trace contextRef="#ctx0" brushRef="#br0" timeOffset="894.8932">11729 7670 0,'-25'0'0,"0"0"15,50 0 17,0 0-17,0 0 1,0 0-16,0 0 0,-25-25 16,24 25-16,1 0 0,0 0 15,0-25-15,0 25 16,0 0-16,0-24 0,25 24 15,-25-25-15,24 25 16,-24 0-16,0-25 0,25 25 16,-25 0-16,0-25 15,0 25-15,0 0 16,-25-25 0</inkml:trace>
  <inkml:trace contextRef="#ctx0" brushRef="#br0" timeOffset="1925.3922">12899 7396 0,'0'-25'15,"-25"25"1,25-24 15,0-1 1,-25 25-1,1 0-16,-1 0 1,0 0 0,0 0-1,0 25 1,25-1 0,0 1-1,0 0 1,-25 0-1,25 0 1,25-25 0,-25 25-1,25-25-15,-25 25 16,25-25-16,-25 25 16,25-25-16,-25 25 15,0 0-15,25-1 16,-25 1-16,0 0 15,0 0-15,0 0 16,0 0-16,0 0 0,0 0 16,0 0-16,0 0 15,0-1-15,24-24 0,-24 25 16,0 0-16,0 0 16,25 0-16,-25 0 15,0 0-15,25-25 16,0 25-1,0-25-15,0 0 16,-25 25-16</inkml:trace>
  <inkml:trace contextRef="#ctx0" brushRef="#br0" timeOffset="3095.7175">13273 7446 0,'0'-25'15,"-25"50"48,0-25-32,0 0-15,25 25-1,-25-25-15,0 25 16,25 0-1,0 0 17,0 0-1,25-25-31,0 25 16,0-25-1,0 24 1,0-24-16,0 0 15,-25 25-15,25-25 16,-25 25-16,24-25 16,-24 25-16,0 0 15,25 0 1,-25 0-16,0 0 31,-25-25-15,25 25-16,-24-25 15,-1 0 1,0 0-16,0 0 16,0-25-1,25 0 1</inkml:trace>
  <inkml:trace contextRef="#ctx0" brushRef="#br0" timeOffset="3707.2286">13347 7222 0,'-24'0'31,"24"-25"-31,24 25 32,1-25-32,0 25 15,-25-25-15,25 25 16,0 0-1,0-25-15,0 25 16,0 25 0,0-25-16,-25 25 15,25-25-15,-25 25 16,0 0-16,24 0 0,-24 0 16,0 0-16,0 0 0,0 0 15,25-1-15,-25 1 16,0 0-16,0 0 0,0 0 15,0 0-15,25 0 0,-25 0 16,0 0 0,25 0-16,-25-1 0,0 1 15,25 0-15,-25 0 16,0 0-16,0 0 16,25 0-16,-25 0 0,0 0 15,0 0 1,0-1-16,0 1 15,0 0 1,-25-25-16,0 0 16,0 25-16,0-25 15</inkml:trace>
  <inkml:trace contextRef="#ctx0" brushRef="#br0" timeOffset="4008.6214">13970 7546 0,'0'-25'63,"25"25"-63,0 0 15,0 0 1,0 0-16,0-25 16,-1 25-16,1 0 15,0 0-15</inkml:trace>
  <inkml:trace contextRef="#ctx0" brushRef="#br0" timeOffset="4195.6813">14119 7620 0,'0'0'16,"-24"0"-16,24 25 0,-25-25 16,0 25-16,50-25 46,0 0-30,-1-25-16,26 25 16,-25 0-16,0-25 0</inkml:trace>
  <inkml:trace contextRef="#ctx0" brushRef="#br0" timeOffset="4908.3971">14642 7396 0,'-25'0'15,"25"-25"-15,0 1 32,25 48 30,0 1-46,-25 0-1,25 0-15,-25 0 0,25 0 16,-25 0-16,0 0 16,25 0-16,-25 0 15,0-1-15,0 1 16,0-50 15,25 25-31,-25-24 16,25 24-16,-25-25 15,25-25-15,-25 25 0,25 0 16,-1 0-16,-24 0 16,25 0-16,0 0 0,-25 1 15,25-1-15,0 0 16,0 25-1,0 0-15,0 0 16,0 0-16,-25 25 16,25-25-16,-25 25 15,0-1-15,0 1 16,24-25-16,-24 25 16,0 0-16,25 0 0,0-25 15,0 25-15,0 0 16,0 0-1</inkml:trace>
  <inkml:trace contextRef="#ctx0" brushRef="#br0" timeOffset="5195.6298">15414 7322 0,'-25'0'32,"25"25"-17,25-1 17,0 1-17,-25 0-15,0 0 16,25-25-16,-25 25 15,0 0-15,0 0 16,0 0 0</inkml:trace>
  <inkml:trace contextRef="#ctx0" brushRef="#br0" timeOffset="5339.2451">15414 7147 0,'0'0'0,"0"-25"0,0 0 16,0 1-16,-25 24 15,25-25-15</inkml:trace>
  <inkml:trace contextRef="#ctx0" brushRef="#br0" timeOffset="5886.9146">15638 7446 0,'0'25'16,"25"-25"-1,-25-25 1,25 25-16,0 0 16,-25-25-16,25 0 15,0 0-15,0 1 16,-25-1-16,25-25 16,-25 25-16,25 0 0,-25-25 15,0 0-15,0 25 16,0-24-16,0 24 0,0-25 15,0 25-15,0 0 0,0 0 16,0 0-16,-25 25 16,25-25-16,-25 1 15,0 24 1,25 24 0,-25 1-16,25 0 15,-25 0 1,25 0-16,-25 0 0,25 25 15,0-25-15,0 0 0,0 24 16,0-24-16,0 0 16,0 25-16,0-25 0,0 0 15,0 0-15,25 25 16,-25-26-16,25 1 0,0 25 16,0-25-16,0 0 0,0 0 15,0 25-15,-1-25 16</inkml:trace>
  <inkml:trace contextRef="#ctx0" brushRef="#br0" timeOffset="15645.4744">11081 16784 0,'0'25'16,"0"0"0,0 0-1,0 0 1,0 0-1,0 0 1,0 0-16,-25 0 16,25-1-16,-24 1 15,24 0-15,0 0 16,0 0 0,0 0-1,0 0 1,-25-25-16</inkml:trace>
  <inkml:trace contextRef="#ctx0" brushRef="#br0" timeOffset="16028.3708">11056 16809 0,'25'0'47,"0"0"-31,-25 25-1,25-25 1,-25 25-16,25 0 15,-25 0 1,25-25-16,-25 25 0,25 0 16,-25 0-16,25-25 0,-25 24 15,25 1-15,0-25 16,-25 25-16,24 0 16,1-25-1,-25 25-15</inkml:trace>
  <inkml:trace contextRef="#ctx0" brushRef="#br0" timeOffset="16444.2997">10957 16735 0,'-25'0'15,"25"-25"-15,-25 25 16,50 0 15,0 0-15,0 0 31,0 0-32,0 0 1,-1 0-1,1 0-15,0 0 0,-25-25 16,25 25-16,0 0 16,0 0-16</inkml:trace>
  <inkml:trace contextRef="#ctx0" brushRef="#br0" timeOffset="17257.2331">11704 16560 0,'0'0'0,"-25"-25"31,0 25-15,25-25 0,-25 25 15,25 25-15,-25-25-1,25 25 1,-25-25-16,1 25 15,24 0 17,0 0-1,24-25-31,-24 25 16,25 0-1,-25 0 1,25 0-1,-25-1-15,0 1 16,0 0-16,25-25 16,-25 25-16,0 0 15,0 0-15,25-25 16,-25 25-16,0 0 16,25 0-16,-25 0 15,25-25 1,-25 24-16,0 1 15,25-25-15,-25 25 16,0 0 15,25 0-15,0-25 15</inkml:trace>
  <inkml:trace contextRef="#ctx0" brushRef="#br0" timeOffset="17785.6073">11878 16759 0,'0'-24'16,"0"48"62,0 1-63,25-25-15,-25 25 16,25-25-16,-25 25 0,0 0 16,25 0-16,-25 0 15,0 0-15,25-25 16,-25 25-16,0 0 16,25-25-1,0-25 32,-25 0-47,0 0 16,25 0-16,-25 0 15,0 0-15,0 0 16,0 0-16,0 0 16,24 1-16,-24-1 15,0 0 1</inkml:trace>
  <inkml:trace contextRef="#ctx0" brushRef="#br0" timeOffset="18489.5126">12152 16560 0,'0'0'16,"0"-25"0,25 25-1,-25-25-15,25 1 32,0 24-1,0-25-16,0 25 1,0 25 0,-1-25-1,-24 24-15,0 1 16,0 0 0,0 0-1,0 0-15,0 0 16,25-25-16,-25 25 0,0 0 15,0 0-15,0 0 16,0-1 0,25-24-16,-25 25 0,0 0 15,25-25 1,-25 25-16,25 0 16,-25 0-16,25 0 15,-25 0 1,0 0-16,0 0 0,0-1 15,0 1 1,0 0-16,-25 0 16,0 0-1,0-25 1,0 0-16,25 25 16,-25-25-16</inkml:trace>
  <inkml:trace contextRef="#ctx0" brushRef="#br0" timeOffset="18980.947">12800 16909 0,'-25'0'0,"50"0"63,0 0-17,-1 0-30,-24-25-16,25 25 16,0 0-16,0 0 15,0 0 1</inkml:trace>
  <inkml:trace contextRef="#ctx0" brushRef="#br0" timeOffset="19197.3852">12750 17133 0,'-25'0'16,"50"0"15,-25-25-31,25 25 15,0 0 1,0-25-16,-1 25 16,1 0-16,0-25 15</inkml:trace>
  <inkml:trace contextRef="#ctx0" brushRef="#br0" timeOffset="19975.4966">13298 16610 0,'0'0'0,"0"-25"32,0 50-1,0 0 0,-25 0-15,25 0-16,0 0 15,0 0-15,0-1 16,0 1-16,0 0 16,0 0-16,0 0 15,25 0-15,-25 0 16,25 0 0,-1-25-1,1 0 1,0 0-1,-25-25-15,25 25 16,-25-25-16,25 25 0,-25-25 16,0 0-16,25 0 0,-25 0 15,0 0-15,25 1 16,-25-1 0,0 0-16,0 0 15,0 50 79,0 0-78,0 0-1,0-1-15,0 1 16,0 0-16,0 0 15,0 0-15,0 0 16,0 0-16,25 0 0,-25 0 16,0 0-16,0-1 15,25 1-15,0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38:00.0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2565 3786 0</inkml:trace>
  <inkml:trace contextRef="#ctx0" brushRef="#br0" timeOffset="280.2509">2590 3835 0,'0'0'0,"0"25"0,25 0 15,-25 0-15,0 0 16,25-25-16,-25 25 0,0 0 15,0 0-15,25 0 16,-25-1-16,0 1 16,0 0-16,24 0 15,-24 0-15,0 0 16,0 0 15,25-25-31</inkml:trace>
  <inkml:trace contextRef="#ctx0" brushRef="#br0" timeOffset="882.1522">2515 3686 0,'0'25'63,"0"0"-47,-25-25-1,25 25-15,0 0 16,0-1-16,-25-24 15,25 25-15,0 0 0,0 0 16,-25-25-16,25 25 0,0 0 16,-25-25-1,25 25-15</inkml:trace>
  <inkml:trace contextRef="#ctx0" brushRef="#br0" timeOffset="1390.3031">2590 3736 0,'25'0'0,"0"0"16,0 0 0,-25 25-16,24-25 15,1 0 1,0 0 0,-25 25-16,25-25 15</inkml:trace>
  <inkml:trace contextRef="#ctx0" brushRef="#br0" timeOffset="5494.7688">17207 1171 0,'-25'0'31,"0"0"0,1 0 1,-1 0-17,0 0-15,25 25 16,-25-25 0,25 25-16,-25-25 0,25 25 15,0-1 1,-25-24-16,25 25 0,0 0 15,0 0 1,0 0 0,25-25-1,0 0 1,0 0 0,-25-25-16,25 25 0,0 0 15,-1-25-15,1 25 16,-25-25-16,25 0 0,-25 1 15,0-1-15,25 0 16,-25 0-16,0 0 16,0 0-16,0 0 15,0 0-15,-25 25 16,25-25-16,0 0 16,-25 25-16,25-24 15,0-1 1,-25 25-1,25 25 32,0-1-31,0 1-16,0 0 16,0 0-1,0 0-15,25 0 0,-25 0 16,0 0-16,0 0 0,25 0 15,-25-1-15,0 1 16,25 0-16,0 0 16,-25 0-16,25-25 15,-25 25-15</inkml:trace>
  <inkml:trace contextRef="#ctx0" brushRef="#br0" timeOffset="6233.3832">17631 847 0,'0'-25'15,"-25"25"1,25-25-1,-25 25 1,25-25-16,-25 25 16,0 0-16,25-25 15,-25 25-15,0 0 16,0 0-16,0 25 16,0-25-1,1 0 1,24 25-1,0 0 1,-25-25 0,25 25-1,25-25-15,-25 25 16,0 0-16,24-25 0,-24 25 16,25 0-16,-25 0 15,25 0 1,-25-1-16,0 1 0,0 0 15,25 0-15,-25 0 16,0 0-16,0 0 0,0 0 16,0 0-16,0 0 0,25-1 15,-25 1-15,0 0 16,0 0-16,0 0 0,0 0 16,25 0-1,-25 0-15,25-25 16,-25 25-16,25-25 15,-25 25-15,25-25 16,0 0 0</inkml:trace>
  <inkml:trace contextRef="#ctx0" brushRef="#br0" timeOffset="7007.3217">17954 947 0,'-25'0'16,"1"0"0,24 25-1,0 0 1,0-1-1,0 1-15,0 0 16,-25-25-16,25 25 16,0 0-16,-25 0 0,25 0 15,0 0 1,0 0-16,0 0 16,0-50 15,0 0 0,25 0-31,-25 0 16,25 0-16,-25 0 0,0 0 15,0 0-15,0 0 16,24 1-16,-24-1 0,0 0 16,0 0-16,25 0 0,-25 0 15,25 25 1,-25-25-16,0 50 47,0 0-16,0 0-31,25-25 16,-25 25-16,25 0 15,-25 0-15,25-25 16,-25 24-16,25 1 0,-25 0 15,25-25-15,-25 25 16,0 0-16,25-25 16,-25 25-16,25 0 15,-25 0-15</inkml:trace>
  <inkml:trace contextRef="#ctx0" brushRef="#br0" timeOffset="7254.0589">17929 1121 0,'25'0'62,"0"0"-46,0-25-1</inkml:trace>
  <inkml:trace contextRef="#ctx0" brushRef="#br0" timeOffset="7880.0086">18154 723 0,'0'-25'0,"0"0"16,0 0 0,24 0-1,-24 0-15,25 25 16,0-25-1,0 25-15,0 0 16,0 0 0,0 0-1,0 0-15,-25 25 16,25-25-16,0 25 16,-25 0-16,0 0 15,0 0-15,0 0 16,0-1-1,0 1-15,0 0 16,0 0-16,0 0 16,0 0-16,0 0 0,0 0 15,24 0-15,-24 0 16,0 0-16,0-1 16,25-24-16,-25 25 0,0 0 15,25 0-15,-25 0 16,25 0-16,-25 0 15,25 0-15,-25 0 16,0 0-16,0-1 16,0 1-16,0 0 0,-25 0 15,25 0 1</inkml:trace>
  <inkml:trace contextRef="#ctx0" brushRef="#br0" timeOffset="8204.1438">18876 972 0,'25'0'47,"-1"0"-31,-24-25-1,25 25-15,0 0 0,0 0 16,0 0-16,0 0 0,0-25 15,0 25-15</inkml:trace>
  <inkml:trace contextRef="#ctx0" brushRef="#br0" timeOffset="8449.7205">19025 1071 0,'-25'0'15,"50"0"17,0 0-17,0 0-15,0 0 16,0 0-16,0 0 15,0-25-15</inkml:trace>
  <inkml:trace contextRef="#ctx0" brushRef="#br0" timeOffset="8850.7992">19523 822 0,'-25'0'0,"0"0"16,0 0 15,25 25-31,0 0 31,0 0-15,-24 0-1,24 0-15,0 0 16,24-25 0,1 0-1,0 0 1,0 0-16,-25-25 0,25 25 16,0 0-16,0-25 15,0 25-15,0-25 0,-25 0 16,0 0-1,-25 25 1,0 0-16,0 0 16</inkml:trace>
  <inkml:trace contextRef="#ctx0" brushRef="#br0" timeOffset="17225.8841">17207 2540 0,'-25'0'16,"0"0"15,1 0-15,-1 0-1,25 25 17,-25-25-32,0 25 15,0 0 1,25 0 0,-25 0-1,25 0 1,0 0-1,0 0 1,25 0 0,-25-1-1,25-24-15,0 25 16,0-25 0,-25 25-16,25-25 0,-1 0 15,-24 25 1,25-25-16,0 25 15,0 0 1,0-25-16,-25 25 16,25 0-16,-25 0 15,25 0 1,-25-1-16,0 1 16,-25-25-16,25 25 15,0 0-15,-25 0 16,0 0-1,0-25 1,25 25-16,-25-25 0,0 0 31,1 0-31,-1 0 16,0 0 0,0 0-1,25-25-15,-25 25 16,25-25-1,-25 25 1</inkml:trace>
  <inkml:trace contextRef="#ctx0" brushRef="#br0" timeOffset="17629.9985">17531 2914 0,'25'0'63,"0"0"-48,0 0 1,0 0 0,-1 0-16,1 0 15,0 0 1</inkml:trace>
  <inkml:trace contextRef="#ctx0" brushRef="#br0" timeOffset="17815.6983">17631 3088 0,'0'0'0,"-25"0"0,25 25 15,0-50 17,25 25-17,-1 0 1,1 0-16,0-25 0</inkml:trace>
  <inkml:trace contextRef="#ctx0" brushRef="#br0" timeOffset="19272.835">18203 2416 0,'0'-25'15,"0"0"1,-25 25-1,25-25 1,-24 25 0,-1 0 31,0 0-32,0 0 1,0 25-1,0-25 1,0 0 0,25 25-1,-25-25 1,25 25 0,0 0 15,0 0-16,0 0 1,25 0 0,-25-1-1,0 1 1,25 0-16,-25 0 16,25-25-1,-25 25-15,0 0 16,0 0-1,25-25-15,-25 25 16,0 0 0,25-25-16,-25 25 15,0-1-15,25-24 16,-25 25-16,0 0 16,0 0-1,-25 0 32,0-25-31,0 25-1,0-25 1,25 25 0,-25-25-1,50 0 48,0 0-32,-25-25-31,25 25 16,0 25 15,-25 0-16,0 0 1,0 0 0,0-1-16,-25-24 15,25 25-15,0 0 0,0 0 16,0 0 0,0 0-16,0 0 15,0 0 1,25-25 15,-25 25-31,25 0 16,-25-1-16,25-24 0,-25 25 15,0 0-15,24 0 16,-24 0-16,25 0 16,-25 0-16,0 0 15,0 0-15,0 0 0,25 0 16,-25-1-16,0 1 0,0 0 15,0 0 1,0 0-16,0 0 16,25-25-16,-25 25 15,0 0 1</inkml:trace>
  <inkml:trace contextRef="#ctx0" brushRef="#br0" timeOffset="24330.5719">26446 1121 0,'0'25'0,"-25"-25"31,25 25-31,-25 0 16,0 0 0,25 0-16,-25-1 15,25 1-15,-25 0 0,0 0 16,25 0-16,-24 0 0,24 0 15,-25 0-15,0 0 16,25 0-16,0-1 0,-25 1 16,25 0-1,25-25 1,0 0 0,-25-25-1,25 25 1,-25-25-16,0 1 15,0-1-15,24 25 16,-24-25-16,0 0 16,25 0-16,-25 0 0,25 0 15,-25 0-15,25 0 0,-25 0 16,25 1-16,-25-1 16,25 25-16,-25-25 0,0 0 15,0 0 1,0 0-1,25 25 17,-25 25-1,0 0-15,25-25-1,-25 25-15,0 0 16,0 0-16,0-1 15,25 1-15,-25 0 16,0 0 0,0 0-16,25 0 15,-25 0-15,24 0 16,-24 0 0,0 0-16,25-25 15,-25 24 1</inkml:trace>
  <inkml:trace contextRef="#ctx0" brushRef="#br0" timeOffset="24638.7483">26296 1370 0,'0'25'31,"25"-25"-15,0 0 0,0 0-16,0 0 15,0 0 1,0 0-16</inkml:trace>
  <inkml:trace contextRef="#ctx0" brushRef="#br0" timeOffset="25976.3161">26720 1071 0,'0'-25'0,"-25"25"15,25-25-15,-25 25 16,0 0 0,25-24-16,-25 24 0,0 0 15,0 0-15,0 0 16,1-25-16,-1 25 16,0 0-16,0 0 15,0 0-15,25 25 0,-25-25 16,0 0-16,0 0 0,0 0 15,25 24-15,-25-24 16,1 0-16,-1 0 0,0 25 16,0-25-16,0 25 15,0-25-15,0 25 16,0 0 0,0 0-16,0 0 15,1 0 1,-1 0-1,25 0 1,-25-25-16,25 24 0,0 1 16,-25 0-16,25 0 15,0 0 1,0 0-16,0 0 16,0 0-16,0 0 15,0 0-15,0-1 16,0 1-16,0 0 15,25 0-15,-25 0 16,0 0-16,0 0 0,25-25 16,-25 25-16,0 0 15,25 0-15,-25-1 0,24 1 16,-24 0-16,25-25 16,-25 25-16,25-25 15,-25 25-15,25-25 16,-25 25-16,25-25 0,0 0 31,-25 25-31,25-25 0,0 0 16,0 0-1,0 0-15,-1 0 0,1 0 16,0 0 0,0 0-16,0 0 15,0 0-15,0 0 16,0 0-1,0-25-15,0 25 16,-1-25 0,1 25-16,0-25 15,0 25-15,0 0 16,0-25 0,0 0-16,0 25 15,-25-25-15,25 1 16,0-1-1,0 0 1,-25 0 0,24 25-16,-24-25 0,25 0 15,-25 0 1,25 0-16,-25 0 0,25 0 16,-25 1-16,0-1 15,25 0-15,-25 0 16,0 0-16,0 0 15,25 0-15,-25 0 16,0 0 0,0 0-16,0 1 15,-25-1-15,25 0 16,-25 0-16,25 0 16,0 0-16,-25 0 15,25 0 1,-25 25-16,25-25 0,-25 0 15,1 25 1,-1-24-16,0 24 16</inkml:trace>
  <inkml:trace contextRef="#ctx0" brushRef="#br0" timeOffset="27409.709">27417 1246 0,'-25'0'47,"0"0"-16,25 24 0,-25-24-31,0 0 16,25 25-1,-24-25 1,24 25-16,0 0 16,-25-25-1,25 25 1,-25 0 0,25 0 15,25-25-16,-25 25 1,0 0 0,25-25-1,-25 25 17,24-25-32,1 0 31,0 0-16,0 0 17,0 0-1,-25-25-15,25 25-16,0-25 31,-25 0 0,0 0-15,0 0 15,0 0 0,0 0 0,-25 25-15,25-25 15,-25 25 1</inkml:trace>
  <inkml:trace contextRef="#ctx0" brushRef="#br0" timeOffset="29204.4365">26346 2042 0,'-25'25'0,"0"-25"31,1 0 0,-1 25-31,0-25 16,25 25-16,0 0 16,-25-25-16,25 25 15,0 0-15,-25 0 0,25 0 16,-25 0-16,0-1 0,-25 1 15,25 25-15,1-25 16,-26 25-16,25-25 0,-25 25 16,25-26-16,0 26 15,-25-25-15,26 0 0,-1 25 16,0-25-16,0 0 0,0 0 16,0-1-16,0 1 15,0 0-15,0 0 0,0 0 16,1 0-1,-1 0-15</inkml:trace>
  <inkml:trace contextRef="#ctx0" brushRef="#br0" timeOffset="29697.3078">25500 2814 0,'0'-25'16,"-25"25"-1,0 0 17,25 25-1,0 0 0,0 0-15,0 0-16,0 0 15,0 0-15,0 0 16,0 0 0,0 0-1,25-25-15,0 0 16,0 0 0,-1-25-1,1 25-15,0 0 0,0 0 16,0 0-16,0 0 0,0-25 15</inkml:trace>
  <inkml:trace contextRef="#ctx0" brushRef="#br0" timeOffset="30361.5327">26770 1868 0,'0'-25'15,"0"50"48,25-25-63,-1 25 15,1-25-15,0 25 0,-25 0 16,50-25-16,-25 25 16,0 0-16,0-1 0,0 1 15,24 0-15,-24 0 16,25 0-16,0 0 0,0 0 16,0 0-16,24 0 0,-24 0 15,0 0-15,0 24 16,-1-24-16,1 0 0,0 0 15,0 0-15,0 0 0,-25 0 16,-1 25-16,1-26 16,0 1-16,0-25 0</inkml:trace>
  <inkml:trace contextRef="#ctx0" brushRef="#br0" timeOffset="30805.4072">28015 2341 0,'-25'0'15,"0"0"1,25 25 15,0 0-15,-25-25 0,25 25-16,0 0 15,0 0-15,0 0 16,25 0-1,0-25-15,-25 24 0,0 1 16,0 0 0,-25 0-1,0 0-15,0 0 16,-25-25-16,25 25 0,0-25 16,1 25-16,-1-25 15,0 25-15,-25-25 0,25 0 16</inkml:trace>
  <inkml:trace contextRef="#ctx0" brushRef="#br0" timeOffset="31825.3974">28587 2864 0,'0'-25'16,"-24"25"0,-1-25-1,0 25-15,0 0 16,0 0 0,0 0-16,-25 0 0,25 0 15,0 25-15,1-25 0,-1 0 16,-25 25-16,25 0 15,0 0-15,0-25 0,-25 50 16,25-25-16,1 0 16,-1 24-16,25-24 0,-25 25 15,25 0-15,-25-25 0,25 25 16,0-1-16,25 1 16,-25 0-16,25-25 0,0 25 15,-1-25-15,26 0 0,-25-1 16,25 1-16,25 0 15,-26-25-15,26 0 0,-25 0 16,25 0-16,-1-25 16,1 0-16,-25 1 0,25-1 15,-26 0-15,1-25 0,0 25 16,-25-25-16,25 0 16,-50 1-16,25-1 0,-25 0 15,-25 0-15,25 0 16,-50 25-16,25-24 0,-25 24 15,0 0-15</inkml:trace>
  <inkml:trace contextRef="#ctx0" brushRef="#br0" timeOffset="39129.0205">25749 3362 0,'-25'0'0,"0"0"31,0 0-31,25-25 16,-25 25-16,0 0 15,0 0 1,0 0 0,0 25-1,1-25 1,-1 25 0,0-25-16,0 25 15,0-25-15,25 25 0,-25-25 16,0 25-16,0 0 15,0 0-15,0 0 16,25-1-16,0 1 0,-25-25 16,25 25-16,0 0 15,-24 0-15,24 0 0,0 0 16,0 0-16,0 0 0,0 0 16,24-1-16,-24 1 15,25 25-15,-25-25 0,25 0 16,0 25-16,0-25 0,25 0 15,-25-25-15,25 24 16,-25 1-16,24-25 0,1 0 16,-25 0-16,25 0 15,0-25-15,-25 25 0,24-24 16,1 24-16,-25-25 0,0 0 16,0 0-16,0 0 15,0 0-15,0 0 0,-25 0 16,24 0-16,-24-24 15,0 24-15,-24 0 0,24 0 16,-25-25-16,0 25 0,0 0 16,0 0-16,-25 0 15,25 1-15,-25-1 16</inkml:trace>
  <inkml:trace contextRef="#ctx0" brushRef="#br0" timeOffset="40542.5889">25998 1818 0,'-25'0'31,"0"0"-16,0 0-15,0 0 16,0 0 0,0 0-16,0 0 15,0 25 1,1-25-16,-1 0 0,0 25 16,0-25-16,0 0 0,0 25 15,0-25-15,0 25 16,0 0-16,-24-25 0,24 25 15,0 0-15,0-25 16,-25 24-16,25 1 0,-25 0 16,25 0-16,-24 0 0,24 0 15,-25 0-15,25 0 16,0 0-16,-25 0 0,25 0 16,0-1-16,1 1 15,-1 0-15,0 25 0,0-25 16,-25 0-16,25 0 15,25 25-15,-50-26 0,25 26 16,1-25-16,-1 25 0,0-25 16,0 0-16,0 0 15,0 0-15,0-1 0,0 1 16,0 0-16,25 0 16,-25 0-16,1 0 0,-1 0 15,0 0-15,25 0 0,-25 0 16,0-1-16,0 1 15,25 0-15,-25 0 0,0 0 16,25 0-16,-25 0 0,25 0 16,-25 0-16,1 0 15,24-1 1</inkml:trace>
  <inkml:trace contextRef="#ctx0" brushRef="#br0" timeOffset="41148.217">24279 2939 0,'0'-25'16,"0"50"62,0 0-47,-24-25-31,24 25 0,0 0 16,0-1-16,0 1 15,0 0-15,-25 0 16,25 0-16,0 0 0,0 25 15,0-25-15,0 0 16,0-1-16,0 1 16,0 0-16,0 0 15,25-25 48,-1 0-48,1-25 1,0 25-16,0 0 16,0-25-1,0 25-15,0-25 16,0 25-16,0 0 16</inkml:trace>
  <inkml:trace contextRef="#ctx0" brushRef="#br0" timeOffset="43971.4994">18751 2665 0,'0'25'94,"-25"0"-79,0 0 1,25 0-16,-25-1 16,25 1-16,0 0 0,-24 0 15,24 0-15,0 0 16,-25 0-16,25 0 0,-25 0 15,25 0-15,-25-1 0,0 1 16,25 0 0,-25-25-16,50 0 47,-25-25-32,25 25 1,-25-25-16,25 1 15,-25-1-15,25 0 0,-25 0 16,25 0-16</inkml:trace>
  <inkml:trace contextRef="#ctx0" brushRef="#br0" timeOffset="44370.3009">18751 2640 0,'0'25'0,"25"-25"15,-25 25-15,25 0 0,-25 0 16,25-25-1,-25 25-15,25-1 0,0 1 16,-25 0-16,25 0 16,-1 0-1,1 0-15,-25 0 16,25 0 0,-25 0-16,25-25 15,-25 25-15,25-1 16</inkml:trace>
  <inkml:trace contextRef="#ctx0" brushRef="#br0" timeOffset="44712.7683">18726 2939 0,'25'0'125,"0"0"-125,0 0 15,0-25 1,0 25-16,0 0 15,0 0-15,-1 0 16</inkml:trace>
  <inkml:trace contextRef="#ctx0" brushRef="#br0" timeOffset="45114.7011">19374 2814 0,'25'25'0,"0"0"15,-25 0 1,0 0 0,0 0-16</inkml:trace>
  <inkml:trace contextRef="#ctx0" brushRef="#br0" timeOffset="57989.4635">23956 6276 0,'-25'0'78,"25"25"-62,0 0 0,-25-25-16,25 24 15,-25 1-15,25 0 0,-25 25 16,25-25-16,-25 0 0,25 25 15,-25-25-15,25 24 16,0-24-16,0 0 0,-25-25 16,25 25-16,0 0 15,25-25 1,0 0 0,-25-25-1,25 0-15,-25 0 0,25 0 16,-25 0-16,25 1 15,0-26-15,-25 25 0,25-25 16,-25 0-16,25 25 0,-1-24 16,-24 24-16,25-25 15,-25 25-15,25 0 0,-25 0 16,25 0-16,-25 0 0,0 0 16,25 1-1,-25 48 32,0 1-31,0 0-1,0 0-15,0 0 0,0 0 16,0 0-16,0 0 16,0 0-16,0 24 0,0-24 15,25 0-15,-25 0 0,0 0 16,0 0-16,25 0 15,-25 0-15,25-25 16,-25 25-16,0 0 16</inkml:trace>
  <inkml:trace contextRef="#ctx0" brushRef="#br0" timeOffset="58237.8188">23956 6500 0,'0'0'0,"-25"0"0,50 0 47,0 0-47,-1 0 31,1 0-31,0 0 16,0 0-16</inkml:trace>
  <inkml:trace contextRef="#ctx0" brushRef="#br0" timeOffset="58651.1386">24354 6400 0,'-25'0'0,"50"0"78,0 0-62,0 0-1,0 0-15,0 0 16,0 0-16,0 0 15,-1 0-15,1 0 0,0 0 16,0 0-16,25-25 16,-25 25-16,0 0 0,25 0 15,-26 0-15,1 0 16,-25-25-16</inkml:trace>
  <inkml:trace contextRef="#ctx0" brushRef="#br0" timeOffset="58995.4752">24653 6226 0,'-25'0'16,"50"0"30,0 0-30,0 0 0,0 25-16,0-25 15,-1 0 1,1 25-16,0-25 16,0 25-1,0 0-15,-25-1 16,0 1-1,0 0-15,0 0 16,0 0-16,-25 0 16,0 0-1</inkml:trace>
  <inkml:trace contextRef="#ctx0" brushRef="#br0" timeOffset="59423.556">25251 6126 0,'0'-25'0,"0"50"78,0 0-62,0 0 0,0 0-16,0 0 15,0 0-15,0 0 0,0 0 16,24 0-16,-24 24 16,0-24-16,0 0 0,0 0 15,0 0-15,0 0 0</inkml:trace>
  <inkml:trace contextRef="#ctx0" brushRef="#br0" timeOffset="60030.7302">25300 6052 0,'0'0'0,"25"0"47,0 0-32,0 0 1,0 0-16,0 0 0,0 0 15,0 25 1,0-25-16,-25 24 16,25-24-16,-25 25 15,0 0 1,-25-25-16,25 25 0,-25-25 16,25 25-16,-25-25 15,25 25-15,-25-25 0,25 25 16,0 0-1,25 0 1,0 0 0,0-25-1,-25 24-15,25 1 0,-1 0 16,1 0 0,-25 0-1,0 0 1,-25-25-16,1 0 0,-1 25 15,0-25 1,0 0-16,0 0 0,0 0 16,0 0-16,0 0 15,0 0-15</inkml:trace>
  <inkml:trace contextRef="#ctx0" brushRef="#br0" timeOffset="60806.6953">27990 6052 0,'0'25'16,"-25"-1"-1,0-24-15,25 25 16,-25 0-16,25 0 0,-25 0 16,25 25-16,-25-25 15,25 0-15,-25 0 0,25-1 16,0 1-16,0 0 16,0 0-1,0-50 1</inkml:trace>
  <inkml:trace contextRef="#ctx0" brushRef="#br0" timeOffset="61088.8528">28065 5952 0,'0'25'47,"0"0"-31,0 0-1,0 0 1,0 0-16,0-1 16,24 1-16,-24 0 0,25-25 15,-25 25-15,25 0 16,0 0-16,-25 0 15,25-25 1,-25 25-16</inkml:trace>
  <inkml:trace contextRef="#ctx0" brushRef="#br0" timeOffset="61335.7275">27915 6201 0,'25'0'62,"0"0"-46,0 0-16,0 0 0,0-25 15,0 25-15,24 0 16</inkml:trace>
  <inkml:trace contextRef="#ctx0" brushRef="#br0" timeOffset="61946.0827">28363 5902 0,'0'0'0,"-25"0"0,25-25 0,-24 0 16,-1 0-16,0 1 16,0 24-16,25-25 15,-25 25-15,0-25 16,0 25-16,0 0 16,0 0-16,0 0 15,1 0-15,-1 25 16,0-25-16,0 0 15,0 25-15,0-25 0,0 24 16,0-24-16,0 25 16,0 0-16,0-25 0,1 25 15,-1 0-15,0 0 0,0 0 16,0 0-16,0 0 16,25 25-16,-25-26 0,25 1 15,-25 25-15,25-25 16,0 25-16,0-25 0,0 0 15,0 24-15,25-24 0,-25 25 16,25-25-16,0 0 16,-25 0-16,25 0 0,0 0 15,25-25-15,-26 25 16,1-25-16,25 24 0,-25-24 16,0 0-16,25 0 0,-25 0 15,0 0-15,0 0 16,24-24-16,-24 24 0,0-25 15,0 0-15,0 0 16,0 0-16,0 0 0,0 0 16,-25 0-16,25 0 0,-25 0 15,24 1-15,-24-26 16,0 25-16,0 0 0,0-25 16,0 25-16,-24 0 0,24 0 15,-25 1-15,25-1 16,0 0-16,-25 0 15</inkml:trace>
  <inkml:trace contextRef="#ctx0" brushRef="#br0" timeOffset="63396.982">31426 5902 0,'25'0'47,"0"0"-31,0 0 0,-25 25 30,25-25-30,-25 25-16,0 0 0,0 0 16,0 0-16,0 0 15,0 0-15,0-1 16,0 1-16</inkml:trace>
  <inkml:trace contextRef="#ctx0" brushRef="#br0" timeOffset="64002.3643">31451 5877 0,'0'0'0,"0"-25"16,25 25 31,-25-25-32,25 25-15,0 0 16,0 0-16,0 0 0,0 0 16,-1 0-16,1 0 15,0 25-15,0-25 16,0 0-16,-25 25 15,25 0-15,-25 0 32,-25-25-32,25 25 0,-25-25 15,25 25-15,-25-25 0,25 25 16,-25-25-16,50 0 62,0 0-46,0 0 0,0 0-16,0 0 15,-25 25-15,25-25 0,0 0 16,0 25 0,0-25-16,-25 25 15,0-1 1,-25 1-1,0-25-15,0 0 16,0 25 0,0-25-16,0 0 15,0 0-15</inkml:trace>
  <inkml:trace contextRef="#ctx0" brushRef="#br0" timeOffset="64697.3797">31924 5778 0,'0'0'0,"-25"-25"0,25 0 15,-24 0 1,-1 0-16,0 25 16,25-25-16,-25 25 15,0 0-15,25-25 0,-25 25 16,0 0-16,25-25 0,-25 25 16,0 0-16,0 0 15,0 25-15,1-25 0,-1 0 16,0 25-16,0-25 0,0 25 15,0 0-15,-25-25 16,25 25-16,0 0 0,1 0 16,24 0-16,-25-1 15,0 1-15,0 0 0,25 0 16,0 25-16,-25-25 0,25 0 16,0 0-16,0 25 15,0-26-15,0 1 0,0 0 16,0 0-16,0 0 0,25 0 15,0 0-15,0 0 16,0 0-16,-1 0 16,1-25-16,25 24 15,-25 1-15,0-25 0,0 25 16,25-25-16,-1 0 0,-24 25 16,25-25-16,0 0 15,-25 0-15,25-25 0,0 25 16,-26-25-16,26 25 15,-25-25-15,25 1 0,-25 24 16,0-25-16,0-25 0,0 25 16,-1 0-16,-24-25 15,0 25-15,0-24 0,-24 24 16,-1-25-16,25 25 16,-25 0-16,0-25 0,0 25 15,0 0-15,-25 0 0,25 1 16,0 24-16,1-25 15</inkml:trace>
  <inkml:trace contextRef="#ctx0" brushRef="#br0" timeOffset="66869.8688">28388 6251 0,'25'0'125,"0"0"-110,0 0-15,0 0 16,0 0-1,0 0-15,-25-25 0,25 25 16,-1 0-16,1 0 16,0 0-16,0 0 0,25 0 15,-25 0-15,0-25 0,25 25 16,-26 0-16,26 0 16,0 0-16,0 0 0,0 0 15,-1 0-15,-24 0 16,25-25-16,0 25 0,0 0 15,0 0-15,-25 0 0,24 0 16,1 0-16,0 0 16,0 0-16,0 0 0,-26 0 15,26 0-15,0 0 16,0 0-16,-25 0 0,25-25 16,-1 25-16,-24 0 0,25 0 15,-25 0-15,25 0 16,-25 0-16,24 0 0,-24 0 15,0 0-15,25 0 16,-25 0-16,25 0 0,-25 0 16,24 0-16,-24 0 0,25 0 15,-25 0-15,25 0 16,-25 0-16,0 0 0,25 0 16,-26 25-16,1-25 0,0 0 15,0 0-15,25 0 16,-25 0-16,0 0 0,0 0 15,0 0 1,-1 0-16,1 0 16,0 0-16,0 0 15,0 0 1,0 0 0,0 0-1,0 0-15,0 0 16,0 0-1,-1 0-15,1 0 16,0 0-16,0 0 16,0 0-1,0 0-15,0 0 16,0-25-16,0 25 62</inkml:trace>
  <inkml:trace contextRef="#ctx0" brushRef="#br0" timeOffset="67382.1294">31127 5952 0,'-24'0'0,"48"0"94,1 25-78,0-25-1,-25 25-15,25-25 16,-25 25-16,25-25 0,0 0 15,-25 25-15,25-25 16,0 25-16,0-25 16,-25 24-16,25-24 15,-25 25 1,0 0 0,-25-25-1,25 25-15,-25-25 16,0 25-16,0-25 15,0 25-15,0 0 16,0-25-16,0 25 16,25 0-16,-25-25 15,1 25-15,-1-25 0,0 24 16</inkml:trace>
  <inkml:trace contextRef="#ctx0" brushRef="#br0" timeOffset="68269.2116">29633 5429 0,'0'-25'47,"25"25"-32,-25 25 32,0 0-31,0 0-1,0 0-15,0 25 16,-25-26-16,25 1 0,0 0 16,0 0-16,-25 0 15,25 0-15,0 0 0,-24 0 16,-1 0-16</inkml:trace>
  <inkml:trace contextRef="#ctx0" brushRef="#br0" timeOffset="68726.1745">29857 5554 0,'0'-25'0,"-24"25"32,24 25-17,-25-25 1,25 24-16,0 1 16,0 0-1,0 0-15,0 0 16,0 0-16,0 0 15,0 0-15,25 0 32,-1 0-17,1-25 1,0 0-16,-25-25 0,25 25 16,0 0-16,-25-25 15,25 25-15,-25-25 0,25 0 16,-25 0-16,0 0 15,0 0-15,0 0 16,-25 25-16,25-25 0,-25 1 16</inkml:trace>
  <inkml:trace contextRef="#ctx0" brushRef="#br0" timeOffset="70011.6568">27965 5205 0,'-25'0'32,"0"0"-17,25 25 79,-25 0-78,25 0-1,-25-25 1,25 25-16,0-1 31,0 1-15,0 0-1,0 0 1,0 0 0,25-25-1,-25 25 1,25-25-16,0 0 15,0 0 1,0 0 15,0 0-15,-25-25 0,25 25-1,-25-25 1,25 25-16,-25-25 15,0 0-15,24 25 16,-24-25 0,0 1-1,0-1 1,0 0 15,0 0 0,-24 25-31,-1 0 32,25-25-32,-25 25 15,0 0 1</inkml:trace>
  <inkml:trace contextRef="#ctx0" brushRef="#br0" timeOffset="72284.4788">31999 4956 0,'-25'0'15,"0"25"16,0-25-15,0 25 0,1-25-16,24 25 15,-25-25-15,25 25 16,-25-25-16,0 0 0,0 24 16,0 1-16,0-25 15,0 0-15,0 25 16,0-25-16,25 25 15,-25-25-15,1 0 16,-1 0 0,0 0 15,25-25-15,0 0 15,0 0 0,25 25 0,0 0-31,-1 0 32,1 0-17,0 0 16,0 0-31,0 25 16,0-25 0,-25 25-1,25-25-15,-25 25 16,25-25-16,-25 25 16,25-25-1,-25 25 1,25-25-1,0 0 17,-1 0-32,1 0 15,-25-25 1,25 25 0,-25-25-16,25 0 31,-25 0-31,0 0 15,0 1 1,0-1 0,0 0-1,0 0 1,-25 0 0</inkml:trace>
  <inkml:trace contextRef="#ctx0" brushRef="#br0" timeOffset="74833.2523">28164 7620 0,'-25'0'31,"25"25"78,-25-25-93,0 25-16,1 0 15,-1 0 1,0 0 0,25 0-16,-25 0 15,0 0 1,0 0 0,25-1-16,-25-24 0,0 25 15,0-25-15,0 25 16,0-25-16,25 25 15,-24-25-15,-1 0 16,25 25-16,-25-25 16,0 0-1,0 0 1,25-25 0,0 0-1,0 0 16,0 0-15,0 1 0,0-1-1,0 0 1,25 25 0,-25-25 15,25 25-31,0 0 47,0 0-32,-1 0 1,-24 25-16,25-25 16,0 0-16,-25 25 15,25-25-15,0 25 16,0-25-1,-25 24-15,25-24 16,-25 25-16,25-25 0,-25 25 16,25-25-16,-25 25 15,25-25-15,-25 25 16,25-25 0,-25 25-16,24-25 93,-24-25-93,25 0 16,-25 0 0,0 0-1,0 0 1</inkml:trace>
  <inkml:trace contextRef="#ctx0" brushRef="#br0" timeOffset="76752.9469">29011 7496 0,'-25'0'16,"0"0"0,25 25 77,-25-25-93,0 25 16,0 0 0,0 0-1,0-25-15,25 24 0,-24 1 16,-1-25-16,0 25 15,25 0-15,-25-25 0,0 25 16,0 0-16,0-25 16,25 25-1,25-25 79,0 25-78,0-25-1,-25 25-15,25-25 16,0 25 0,0-25-16,-1 0 0,-24 24 15,25-24-15,0 0 0,0 25 16,0-25-1,0 25-15,0-25 0,0 25 16,0 0 15</inkml:trace>
  <inkml:trace contextRef="#ctx0" brushRef="#br0" timeOffset="77574.815">28637 7944 0,'25'0'94,"-25"25"-79,0 0 48,25-25-48,-25 25 1,25-25-16,0 0 0,-25 25 16,25 0-1,0 0 1,0-25-16,-25 24 0,24-24 16,1 25-16,0-25 15,-25 25-15,25-25 0,0 25 16,0-25 15,-25 25-15,25-25 15</inkml:trace>
  <inkml:trace contextRef="#ctx0" brushRef="#br0" timeOffset="79110.2852">28836 8143 0,'-24'0'16,"-1"25"-16,0-25 16,25 25-16,-25-25 0,25 25 15,-25-25 1,25 25-16,0 0 16,0 0-16,0 0 15,25-25 1,0 0-1,0 0-15,0-25 16,-1 0 0,1 0-16,0 0 15,-25 0-15,0 0 16,0 0-16,0 0 0,0 1 16,0-1-16,-25 25 15,25-25-15,-25 25 0,1 0 16,-1 0-1,0 0-15,25 25 0,-25-25 16,25 25-16,-25-1 0,25 1 16,0 0-16,0 0 15,0 0-15,0 0 16,0 0-16,0 0 16,25-25-1,0 0-15,-25-25 16,25 25-16,-25-25 15,25 25-15,-25-25 0,0 0 16,0 0-16,0 0 16,0 0-16,0 1 15,-25-1-15,0 0 16,0 25 0,0 25-16,0-25 15,25 25-15,-25-25 16,25 24-16,0 1 0,-25 0 15,25 0-15,0 0 16,0 0 0,25-25-16,0 0 15,0 0-15,0 0 16,-25-25 0,0 0-1,0 0-15,0 0 16,-25 25-1,0 0-15,0 0 16,0 0 0,25 25-16</inkml:trace>
  <inkml:trace contextRef="#ctx0" brushRef="#br0" timeOffset="80749.2889">29036 7521 0,'-25'0'0,"0"0"16,0 25-1,0-25-15,0 25 16,0 0 0,0-25-16,0 24 0,25 26 15,-24-25-15,-1 0 16,25 25-16,0-25 0,0 25 16,0-26-16,0 1 0,0 25 15,25-25-15,-1 0 16,1-25-16,0 0 15,0-25-15,0 25 0,-25-25 16,25 0-16,0 0 16,-25 0-16,25-24 0,-25 24 15,0-25-15,0 25 16,0 0-16,-25 0 0,25 0 16,-25 0-16,0 25 0,0 0 15,0 0 1,0 25-16,0 0 0,1 0 15,-1 0-15,25 0 16,0 25-16,0-25 0,0 24 16,0-24-16,0 0 0,25 0 15,-1 0-15</inkml:trace>
  <inkml:trace contextRef="#ctx0" brushRef="#br0" timeOffset="81705.4233">29459 7571 0,'25'0'63,"-25"25"-48,25-25-15,-25 24 16,25-24-16,0 25 16,0-25-16,-1 0 15,1 25-15,0-25 16,0 0-16,0 0 0,-25 25 15,25-25-15,0 0 16,0 0-16,0 0 16,-25 25-1,-25-25 32,0 0-31,25 25-16,-25-25 0,0 25 15,0 0 1,0 0-16,0-25 16,0 25-16,1-1 0,-1 1 15,0-25-15,0 25 16,0 0-16,0-25 0,25 25 16,-25-25-16,0 25 15,0 0-15,0-25 16,1 25-1</inkml:trace>
  <inkml:trace contextRef="#ctx0" brushRef="#br0" timeOffset="82848.0576">30405 7620 0,'0'-24'16,"0"-1"31,0 50-16,-25-25-15,25 24-1,-25 1-15,25 0 16,-24-25-16,24 25 16,0 0-16,0 0 15,0 0-15,0 0 16,24-25-16,1 0 15,0 0 1,0 0-16,0-25 16,0 25-16,-25-25 15,0 0-15,0 0 16,0 0 0,0 0-16,0 0 15,-25 25 1,25-24-16,-25 24 15</inkml:trace>
  <inkml:trace contextRef="#ctx0" brushRef="#br0" timeOffset="83220.3145">30629 7695 0,'25'0'62,"0"0"-46,0 0-16,0 0 16,0 0-1,0 0-15,0 0 16,0 0-1</inkml:trace>
  <inkml:trace contextRef="#ctx0" brushRef="#br0" timeOffset="83527.1926">30779 7620 0,'-25'0'16,"25"-24"-1,0 48 32,25-24-16,-25 25-31,0 0 32,0 0-32,0 0 15,0 0-15,0 0 16,0 0-16,0 0 16,0 0-16</inkml:trace>
  <inkml:trace contextRef="#ctx0" brushRef="#br0" timeOffset="83904.1855">31028 7596 0,'0'-25'0,"25"25"0,-25 25 94,0-1-63,0 1-31,0 0 0,0 0 16,0 0-16,-25 0 16</inkml:trace>
  <inkml:trace contextRef="#ctx0" brushRef="#br0" timeOffset="84355.0904">31227 7571 0,'0'25'63,"0"-1"-32,-25 1-31,25 0 15,0 0 1,25 0 0,0-25-1,0 0 1,0 0 0,0 0-16,-25-25 15,0 0 1,0 0-16,0 0 15,0 1 1,-25-1 0</inkml:trace>
  <inkml:trace contextRef="#ctx0" brushRef="#br0" timeOffset="87151.7357">28787 9115 0,'-25'0'63,"25"-25"-47,-25 25 15,0 0-16,0 0-15,0 25 32,-25-1-32,25-24 15,25 25-15,-24 0 0,-1 0 16,25 0-16,0 0 16,0 0-16,0 0 15,0 0 1,0 0-16,25-1 0,-1-24 15,1 0-15,0 0 0,0 0 16,0 0-16,0 0 31,50-24-31,-1-51 0,-74 50 0,0 0 16,0 0-16,0 0 31,0 0-31,0-24 31,0-51-31,0 75 0,0 0 0,-25 25 32,25 25 15,0 0-47,0 0 15,0 0 1,0 0-16,0 24 0,25-24 15,-25 25 17,25 25-32,-25 0 0,0-51 15,0 1-15,0 0 16</inkml:trace>
  <inkml:trace contextRef="#ctx0" brushRef="#br0" timeOffset="87765.0963">29285 9040 0,'0'-25'0,"0"0"31,0 0-15,0 0 15,-25 25-31,0 0 31,25-25-31,-25 25 0,0 0 16,0 0 0,25 25-1,-25-25-15,25 25 32,-25-25-32,25 25 0,0 0 15,0 0-15,0 0 16,0 0-1,0 0-15,0-1 0,0 1 16,0 0-16,0 0 0,0 0 16,0 0-16,0 0 15,0 0-15,0 0 16,0 0-16,0-1 16,0 1-1,0 0-15,0 0 16,25-25-16,-25 25 15,0 0 1,25-25 0,0 0-1,0 0 1</inkml:trace>
  <inkml:trace contextRef="#ctx0" brushRef="#br0" timeOffset="88154.7725">29409 9115 0,'0'0'0,"0"-25"16,0 50 46,0-1-46,0 1-1,0 0-15,0 0 16,0 0-16,0 0 16,0 0-16,0 0 0,0 0 15</inkml:trace>
  <inkml:trace contextRef="#ctx0" brushRef="#br0" timeOffset="88653.4355">29409 9115 0,'0'-25'0,"0"0"16,25 25-1,-25-25-15,25 25 16,-25-25-1,25 25-15,0 0 16,0 0 0,-25-25-16,0 50 31,0 0-15,0 0 15,0 0-31,0 0 15,0-1 1,0 1 0,0 0-1,0 0 1,25-25-16,-25 25 16,25-25-16,-25 25 0,0 0 31,0 0-16,-25-25 17,0 0-17,0 0 1,0 0-16,0 0 16</inkml:trace>
  <inkml:trace contextRef="#ctx0" brushRef="#br0" timeOffset="89186.0207">29808 8816 0,'-25'0'16,"25"-25"-1,25 25 17,0 0-17,-1 0-15,-24 25 16,25-25-1,-25 25-15,25-25 0,-25 25 16,0-1-16,0 1 16,25 0-16,-25 0 15,0 0-15,0 0 0,0 0 16,0 0-16,0 25 16,-25-26-16,25 1 0,0 0 15,0 0-15,-25 0 0,25 0 16,0 0-16,0 0 15,0 0-15,0 0 0,0-1 16,0 1 0,0 0-16,0 0 15,0 0-15,-25 0 32,1-25-17,-1 0-15,0 0 16,0 0-16</inkml:trace>
  <inkml:trace contextRef="#ctx0" brushRef="#br0" timeOffset="89533.9992">30131 9164 0,'25'0'47,"0"0"-16,0 0-31,-25 25 16,25-25-16,0 0 0,0 0 15,0 0 1,0 0-16,-1 0 16</inkml:trace>
  <inkml:trace contextRef="#ctx0" brushRef="#br0" timeOffset="89769.6493">30131 9264 0,'0'25'0,"25"-25"63,0 0-48,-25-25-15,25 25 0,0 0 16,0 0 0</inkml:trace>
  <inkml:trace contextRef="#ctx0" brushRef="#br0" timeOffset="90243.3841">30679 9115 0,'0'-25'0,"-25"25"78,25 25-62,0-1 0,0 1-1,0 0 1,0 0-16,0 0 15,25 0-15,0-25 16,-25 25 0,25-25-16,0-25 15,0 25 1,0-25 0,0 0-16,-25 0 15,0 0 1,0 0-16,-25 1 15,0 24 1,25-25-16,-25 25 16</inkml:trace>
  <inkml:trace contextRef="#ctx0" brushRef="#br0" timeOffset="90548.5718">31028 9090 0,'25'0'15,"0"0"16,0 0-15,-1 0 0,1 0-16,0 0 15,0 0-15,25 0 16,-25 0-16,0 0 0,0 0 16,0 0-16,-1 0 15</inkml:trace>
  <inkml:trace contextRef="#ctx0" brushRef="#br0" timeOffset="90831.479">31277 8990 0,'0'25'63,"0"0"-32,0 0-15,25 0-16,-25 0 15,0-1-15,0 1 16,0 0-16,0 0 15</inkml:trace>
  <inkml:trace contextRef="#ctx0" brushRef="#br0" timeOffset="91210.4955">31650 8965 0,'0'25'78,"25"-25"-78,-25 25 16,0 0-1,0 0-15,0 0 0,0 0 16,0-1-1,0 1-15,0 0 0,0 0 16</inkml:trace>
  <inkml:trace contextRef="#ctx0" brushRef="#br0" timeOffset="91598.3712">31899 8940 0,'0'25'47,"-24"0"-32,24 0 1,0 0-16,0 0 15,0 0-15,0 0 16,0-1 0,0 1-16,24-25 15,1 0-15,0 0 16,0 0 0,-25-25-16,25 25 15,-25-24-15,0-1 16,0 0-16,0 0 15,-25 0 1,0 0-16</inkml:trace>
  <inkml:trace contextRef="#ctx0" brushRef="#br0" timeOffset="92499.3503">32074 7247 0,'0'-25'15,"25"25"32,0 0-31,-1 0-1,1 0-15,0 25 16,0-25 0,-25 25-16,25-25 15,-25 25-15,0 0 16,0 0-1,0-1-15,0 1 16,-25 0-16,25 0 16,-25-25-16,25 25 0,-25 0 15,25 0 1,-25-25-16,25 25 0,0 0 16,0 0-1,0-1 1,0 1-1,25 0 1,-25 0 0,0 0-16,0 0 15</inkml:trace>
  <inkml:trace contextRef="#ctx0" brushRef="#br0" timeOffset="92709.5676">32223 7894 0,'0'-25'15</inkml:trace>
  <inkml:trace contextRef="#ctx0" brushRef="#br0" timeOffset="108016.3798">7570 548 0,'25'0'0,"-25"25"15,-25 0 17,0 0-17,0 0-15,0 0 16,1-25-1,24 25-15,-25-25 0,25 25 16,-25-25-16,25 24 16,-25-24-16,0 0 31,25-24-15,0-1-1,0 0 1,0 0-1,-25 25-15,25-25 32,25 25-1,0 0-15,-25 25-16,25 0 31,0-25-31,0 0 15,-25 25-15,24-25 0,1 0 16,0 0-16,0 0 16,0 0-16,0 0 15,0 0-15,0-25 16,-25 0 0,25 25-1,-25-25 1,0 0-1,-25 25-15,25-25 16,-25 25 0,25-25-16,-25 25 15,0 0 1,25-25-16</inkml:trace>
  <inkml:trace contextRef="#ctx0" brushRef="#br0" timeOffset="109348.7415">7022 5504 0,'-25'25'15,"25"0"-15,0-1 16,-24-24-16,24 25 15,-25-25-15,25 25 0,-25-25 16,0 25-16,0-25 16,0 0-1,0 0-15,0 0 16,0-25 0,25 0-1,-25 25-15,25-25 16,0 1-1,0-1 1,25 25 0,0 0-16,0 0 15,0 0-15,0 0 16,0 0 0,0 25-16,0-25 0,0 0 15,-1 24-15,1-24 16,0 0-16,0 25 15,0-25-15,0 0 16,-25-25 15,0 1-15,0-1 0,0 0-16,0 0 15,-25 25-15,25-25 0,0 0 16,-25 0-16,0 0 15,25 0 1,-25 25-16</inkml:trace>
  <inkml:trace contextRef="#ctx0" brushRef="#br0" timeOffset="110426.1107">10583 3362 0,'0'0'0,"0"25"0,-25 0 16,1-25-16,24 25 16,-25 0-16,25 0 0,-25-25 15,0 25-15,25 0 16,-25-25-16,25 24 0,-25 1 15,0-25-15,25 25 16,-25-25 0,25-25 15,0 0-15,0 1 15,25 24-16,0 0 1,0 0 0,0 24-1,0-24-15,0 0 16,0 25-16,-1-25 0,1 0 16,0 0-1,0 0-15,0 0 16,0-25-16,0 1 15,-25-1-15,0 0 16,0 0-16,0 0 16,0 0-1,-25 0-15,25 0 16,-25 25-16,0 0 16,25-25-16,-25 25 15,0 0-15</inkml:trace>
  <inkml:trace contextRef="#ctx0" brushRef="#br0" timeOffset="115552.0585">7047 349 0,'0'25'109,"0"0"-109,0 0 16,0 0-16,0 0 15,0-1 1,0 1-16,0 0 31</inkml:trace>
  <inkml:trace contextRef="#ctx0" brushRef="#br0" timeOffset="116177.2885">7246 299 0,'0'25'47,"-24"-25"-47,24 25 16,0 0-1,0 0 1,0 0 0,0 0-1,0 0 1,24-25-1,-24 24 1,25-24 0,0 0-1,0 0 1,-25-24 0,25 24-16,-25-25 15,0 0 1,0 0-1,0 0 1,0 0 0,-25 25-16,25-25 0,-25 25 15,0 0 1,0 0-16,1 0 16,-1 0-16,0 0 15,25 25-15</inkml:trace>
  <inkml:trace contextRef="#ctx0" brushRef="#br0" timeOffset="117067.0734">7545 424 0,'0'25'47,"-25"-25"-32,25 25-15,0-1 16,25-24-16,-25 25 16,0 0-16,0 0 0,0 0 15,-25-25-15,25 25 0,0 0 16,0 0-16,0 0 16,0 0-16,-25-1 15,25 1 1</inkml:trace>
  <inkml:trace contextRef="#ctx0" brushRef="#br0" timeOffset="123008.2474">23856 10658 0,'-25'0'15,"25"25"48,0 0-48,0 0 1,-25 0 0,25 0-16,0 0 0,-25 0 15,25 0-15,0 0 16,0-1-16,0 1 0,-25-25 16,25 25-16,0 0 15,0 0 1,0-50-1,25 25 1,-25-25-16,0 0 0,25 0 16,-25 1-16,25-1 15,-25 0-15,0 0 0,25 0 16,-25 0-16,0 0 16,25 0-16,-25 0 0,0 0 15,0 1-15,0-1 31,0 50 1,25-25-17,-25 24-15,0 1 16,25-25-16,-25 25 16,0 0-16,25-25 0,-25 25 15,25 0-15,-25 0 0,24 0 16,-24 0-16,0 0 15,25-1-15,-25 1 0,25-25 16,-25 25-16,0 0 16,25-25-16,-25 25 0</inkml:trace>
  <inkml:trace contextRef="#ctx0" brushRef="#br0" timeOffset="123261.5696">23881 10833 0,'-25'0'16,"50"0"46,0 0-31,0 0-31,0 0 0,0 0 16,-1 0-16</inkml:trace>
  <inkml:trace contextRef="#ctx0" brushRef="#br0" timeOffset="124514.1581">24279 10932 0,'-24'0'0,"48"0"93,1 0-61,0 0-32,-25 25 0,25-25 15,0 0-15,0 0 0,0 0 16,0 0-16,0 0 15,24 0-15,-24 0 0,0 0 16,0 0-16,25-25 16,-25 25-16,0 0 0,0 0 15,0 0-15,-1 0 16</inkml:trace>
  <inkml:trace contextRef="#ctx0" brushRef="#br0" timeOffset="124918.5867">24653 10783 0,'0'0'0,"-25"0"16,25 25-1,25-25 17,-25 25-17,25-25-15,0 0 16,0 25-16,0-25 16,-1 0-1,-24 25-15,25-25 0,0 0 16,0 0-16,-25 24 15,0 1 1,-25 0 15,0 0-31,0-25 16,1 25-16,-1 0 16,0-25-16,0 25 0,0 0 15</inkml:trace>
  <inkml:trace contextRef="#ctx0" brushRef="#br0" timeOffset="125331.2535">25325 10783 0,'0'-25'31,"-25"50"32,0-25-63,1 25 15,-1 0 1,25 0-16,-25 0 16,0-1-16,25 1 15,0 0-15,0 0 16,0 0-16,25 0 0,-25 0 15,25-25-15,0 25 0</inkml:trace>
  <inkml:trace contextRef="#ctx0" brushRef="#br0" timeOffset="126668.6245">27791 10883 0,'0'-25'31,"-25"25"32,0 0-48,0 0 1,0 0-1,0 25 1,0-25-16,0 24 16,0-24-16,0 25 0,1 0 15,-1 0 1,25 0-16,-25-25 16,25 25-16,0 0 15,0 0-15,0 0 16,0 0-16,0 0 15,0-1-15,0 1 16,0 0-16,0 0 16,25 0-16,-25 0 0,25-25 15,-25 25-15,24 0 16,-24 0-16,25-25 0,0 25 16,0-25-16,-25 24 15,25-24-15,0 0 0,0 0 16,0 0-16,0 0 15,0 0-15,-1 0 16,1 0-16,-25-24 0,25 24 16,0-25-16,0 25 15,0-25-15,0 25 16,0-25-16,0 25 0,-25-25 16,25 25-16,0-25 15,-1 0-15,1 0 16,-25 0-1,25 0-15,-25 1 16,25-1-16,-25 0 16,0 0-1,0 0-15,0 0 16,0 0-16,0 0 16,0 0-16,0 0 15,0 0-15,-25 25 16,25-24-16,-25 24 15,0-25-15,25 0 16,-24 25-16,-1-25 0,0 25 16,0-25-1,0 25-15,0 0 16,0 0 0,0 0-16,0 0 0,0 0 15,0 0-15</inkml:trace>
  <inkml:trace contextRef="#ctx0" brushRef="#br0" timeOffset="127209.737">27865 11007 0,'-25'0'156</inkml:trace>
  <inkml:trace contextRef="#ctx0" brushRef="#br0" timeOffset="127995.3063">27965 10360 0,'0'-25'16,"-25"25"15,0 0 16,25 25-16,-25-25-15,25 25-16,0-1 16,0 1-16,0 0 15,0 0 1,0 0-16,0 0 15,0 0-15,0 0 16,25-25 0,0 0-1,0 0 1,0 0 0,0 0-16,0-25 0,-25 0 15,25 25-15,-25-25 16,0 0-16,0 0 15,-25 0 1,25 0-16,-25 25 16,0 0-1</inkml:trace>
  <inkml:trace contextRef="#ctx0" brushRef="#br0" timeOffset="129430.7557">28239 11157 0,'25'0'94,"-25"24"-78,25-24-16,0 0 15,-1 0-15,1 0 16,0 0-16,0 0 0,0-24 15,0 24-15,25 0 16,-25 0-16,0 0 0,24 0 16,1 0-16,0 0 0,0 0 15,0-25-15,-1 25 0,1 0 16,25 0-16,-25 0 16,-1 0-16,26 0 0,-25 0 15,0 0-15,25 0 16,-26 0-16,1 0 0,-25 0 15,25 0-15,0 0 0,-1 0 16,-24 0-16,25 0 16,-25 0-16,25 0 0,-25 0 15,25 0-15,-26 0 16,1 0-16,0 0 0,25 0 16,-25 0-16,0 0 0,0 0 15,25-25-15,-26 25 16,26 0-16,-25 0 0,25 0 15,-25 0-15,0 0 16,25 0-16,-26 0 0,26 0 16,-25-25-16,25 25 15,-25 0-15,25 0 0,-25 0 16,24 0-16,-24 0 0,25-25 16,-25 25-16,25 0 15,-25 0-15,0 0 0,24 0 16,-24 0-16,0 0 0,0-25 15,0 25-15,0 0 16,0 0-16,0 0 0,0 0 16,0 0-16,-25-25 78</inkml:trace>
  <inkml:trace contextRef="#ctx0" brushRef="#br0" timeOffset="129941.3354">30878 10808 0,'25'25'93,"0"-25"-77,-25 25-16,25-25 16,0 25-16,0-25 15,-25 24-15,25-24 16,0 0-16,-25 25 0,25-25 16,-25 25-16,25-25 0,-1 25 15,1-25 1,-25 25-1,0 0 1,0 0 0,-25-25-16,25 25 15,-24-25-15,-1 25 16,0-25-16,25 25 16,-25-25-16,0 0 15,0 25-15,0-1 16,0-24-16,25 25 15</inkml:trace>
  <inkml:trace contextRef="#ctx0" brushRef="#br0" timeOffset="130773.0718">31825 10883 0,'0'-25'47,"-25"25"31,25 25-78,-25-25 15,0 0-15,25 24 16,-25-24-16,0 25 16,0-25-1,0 25-15,0 0 16,25 0 0,0 0-16,0 0 31,0 0-31,25 0 15,0 0 1,0 0-16,0-1 16,0-24-1,0 25-15,0 0 16,0-25-16,0 0 0</inkml:trace>
  <inkml:trace contextRef="#ctx0" brushRef="#br0" timeOffset="131722.4727">32148 10883 0,'0'0'0,"0"-25"15,-24 0-15,24 0 16,0 0 0,-25 25-16,25-25 15,0 0 1,0 0-1,-25 25-15,0-25 16,0 25-16,25-25 16,-25 25-16,0 0 15,25-24-15,-25 24 0,0 0 16,0 0-16,1-25 16,-1 25-16,0 0 0,0 0 15,-25 0-15,25 0 16,0 0-16,0 0 0,0 25 15,0-25-15,1 0 0,-1 0 16,0 24-16,0-24 16,0 25-16,0-25 0,0 25 15,25 0-15,-25-25 0,0 25 16,0 0-16,1-25 16,24 25-16,-25 0 0,0 0 15,25 0-15,0-1 16,0 1-16,-25 0 0,25 0 15,0 0-15,0 0 16,0 0-16,0 0 16,0 0-16,0 0 0,25 0 15,0-1-15,-25 1 0,0 0 16,25 0-16,-1 0 16,1 0-1,0 0-15,0 0 0,0 0 16,0-25-16,0 25 0,0-1 15,0-24-15,0 25 16,-1 0-16,1-25 0,0 0 16,0 25-16,25-25 15,-25 0-15,0 0 0,0 0 16,0 0-16,0 0 0,-1 25 16,1-25-1,0 0-15,0-25 0,0 25 16,0-25-1,0 25-15,-25-25 0,25 25 16,0-25-16,-25 1 0,25-1 16,-1 25-16,1-25 15,-25 0-15,25 0 0,0 0 16,-25 0-16,0 0 0,0-25 16,0 26-16,0-1 15,0-25-15,0 25 0,-25-25 16,25 25-16,0-25 0,-25 25 15,0 1-15,1-26 16,24 25-16,-25 0 16</inkml:trace>
  <inkml:trace contextRef="#ctx0" brushRef="#br0" timeOffset="132980.5073">27915 10982 0,'0'25'63,"-25"-25"-48,25 25 1,0 0 0,-25 0-16,0 0 15,25 0-15,0 0 16,-25-25-16,25 24 0,-24 1 15,24 0-15,0 0 16,-25-25 0,50-25 31,-1 0-32,-24 0 1,25 25-16,-25-24 15,0-1-15,25 25 0,-25-25 16,0 0-16,25 0 16,-25 0-1,0 0-15,25 25 16,-25-25-16,25 25 16,-25-25-1,0 50 32,25 0-31,-25 0-1,25-25-15,-25 25 16,0 0-16,25-25 0,-25 25 16,0 0-16,25 0 0,-25-1 15,25 1 1,-25 0-16,0 0 15,24-25-15,-24 25 16</inkml:trace>
  <inkml:trace contextRef="#ctx0" brushRef="#br0" timeOffset="133197.9293">27915 11107 0,'25'0'63,"0"0"-48,0 0-15</inkml:trace>
  <inkml:trace contextRef="#ctx0" brushRef="#br0" timeOffset="134828.7998">29260 10559 0,'-25'0'63,"0"25"-32,25 0-15,0 0-1,0-1 1,0 1-1,0 0 1,25-25-16,-25 25 0,25 0 16,0-25-1,-25 25-15,25-25 0,-25 25 16,25-25-16,-1 0 0,-24 25 16,25-25-1,-25 25-15,0 0 16,0-1 15,-25-24-31,1 0 16,-1 0-1,25 25-15,-25-25 16,0 0 0,25-25-1,-25 25-15,0 0 0,0-24 31,0 24-31</inkml:trace>
  <inkml:trace contextRef="#ctx0" brushRef="#br0" timeOffset="135082.1235">29210 10584 0,'25'0'15,"0"0"17,0 0-17,0 0 1,0 0-16,-1 0 0,1 0 15,0 0-15,25 0 16</inkml:trace>
  <inkml:trace contextRef="#ctx0" brushRef="#br0" timeOffset="136910.9141">32099 10136 0,'0'24'141,"-25"-24"-125,25 25-16,-25-25 15,0 25-15,0 0 16,0-25-1,25 25-15,-25-25 0,0 0 16,0 25-16,1-25 16,24 25-16,-25-25 15,0 0 1,0 0 0,25-25 15,-25 25 0,25-25-31,0 0 31,25 25 16,0 0-16,-25 25-31,25-25 0,0 0 16,-1 25 0,1 0-1,0-25 1,0 25-16,0 0 16,0-25-1,-25 25-15,25-25 16,-25 24-16,25-24 15,0 25 1,0-25-16,-1 0 31,-24-25-31,25 25 32,-25-24-32,0-1 15,25 0 1,-25 0-16,0 0 15,25 25 1,-25-25-16,0 0 16,0 0-1,-25 25 1,0 0 0</inkml:trace>
  <inkml:trace contextRef="#ctx0" brushRef="#br0" timeOffset="139003.5798">28587 11953 0,'0'-25'15,"-24"25"1,-1 25-1,25 0-15,-25-25 16,25 25-16,-25 0 0,0 0 16,25 0-16,-25 0 15,0 0-15,25 0 0,-25-1 16,0 1-16,25 0 0,-25 0 16,1-25-16,24 25 15,-25 0-15,0-25 0,25 25 16,-25-25-16,0 25 15,0-25-15,25 25 16,-25-25-16,0 0 16,0-25-1,25 0 1,0 0 0,0 0-1,0 0-15,25 0 31,0 25-31,0 0 16,-25-25 0,25 25-16,0 0 0,0 0 15,0 0-15,0 0 16,-1 25-16,1-25 16,0 25-16,0-25 15,0 25-15,0 0 16,0 0-16,0-25 15,-25 25-15,25-25 16,-25 25-16,25-25 16,-25-25-1,24 25 1,-24-25-16,0 0 16,0 0-1,25 25-15,-25-25 0,0 0 16,0 0-16,0 0 15,0 1-15,0-1 16,0 0-16,0 0 31</inkml:trace>
  <inkml:trace contextRef="#ctx0" brushRef="#br0" timeOffset="139768.7004">29185 12028 0,'-25'0'0,"25"-25"15,0 0 1,0 0 15,25 25-15,-25 25 15,25-25-15,0 0-1,0 25-15,0-25 16,0 0 0,0 25-16,-1-25 0,1 0 15,0 0-15,0 0 16,0 0-16,0 0 0,0 25 16,0-25-16,0 0 15,0 0 1,-50 25 15,0-25-31,25 25 16,-25-25-16,-25 25 0,25-25 15,0 25-15,0-1 16,0 1-16,1-25 0,-1 25 16,0 0-16,0 0 0,0-25 15,0 25-15,0-25 16,25 25-16,-25-25 15,50 0 48</inkml:trace>
  <inkml:trace contextRef="#ctx0" brushRef="#br0" timeOffset="140319.5949">30032 12078 0,'0'-25'16,"0"50"30,-25 0-14,25 0-32,-25-25 15,25 25-15,0-1 0,0 1 16,0 0 0,0 0-16,0 0 15,25-25 1,0 0-1,0 0-15,0-25 16,-1 0 0,-24 0-16,0 0 15,0 1 1,-24-1-16,-1 0 16,25 0-1,-25 25-15,25-25 16</inkml:trace>
  <inkml:trace contextRef="#ctx0" brushRef="#br0" timeOffset="140596.0936">30256 12103 0,'25'0'31,"0"0"-15,0 0 0,-1 0-16,1 0 15,0 0-15,0 0 16,0 0-16,0 0 15,0 0 1,0 0-16,0 0 0</inkml:trace>
  <inkml:trace contextRef="#ctx0" brushRef="#br0" timeOffset="140865.1846">30505 11978 0,'-25'0'16,"25"25"15,0 0-15,0 0-1,0 0-15,0 0 16,0 0-16,0 0 16,0-1-16,0 1 15</inkml:trace>
  <inkml:trace contextRef="#ctx0" brushRef="#br0" timeOffset="141321.3379">30829 12028 0,'0'25'62,"0"0"-30,0 0-32,25 0 15,-25 0 1,24-1-16,-24 1 15,25 0 1,-25 0-16,0 0 16,0 0-1,0 0 1,-25-25 15,1 0-31,-1 0 16,0-25-16,0 0 15</inkml:trace>
  <inkml:trace contextRef="#ctx0" brushRef="#br0" timeOffset="141472.0768">30829 11978 0,'0'0'0,"25"-25"0,-1 25 16,1 0-1,-25-25-15,25 25 0,0 0 16,0 0-16</inkml:trace>
  <inkml:trace contextRef="#ctx0" brushRef="#br0" timeOffset="142100.3682">31526 11904 0,'0'-25'16,"25"25"-1,0 0 1,-25-25 0,25 25-16,-1 0 15,-24 25 1,25-25-16,0 0 0,0 25 16,0-25-1,-25 24-15,0 1 16,0 0-16,0 0 15,0 0 1,0 0-16,0 0 16,-25 0-1,25 0-15,-25-25 16,25 25-16,0-1 16,-25-24-16,25 25 15,0 0 1,0 0-1,0 0 1</inkml:trace>
  <inkml:trace contextRef="#ctx0" brushRef="#br0" timeOffset="142322.6602">31650 12501 0,'25'-25'32</inkml:trace>
  <inkml:trace contextRef="#ctx0" brushRef="#br0" timeOffset="145991.552">28413 13149 0,'-25'0'16,"0"0"0,0-25-16,1 25 31,24-25-31,-25 25 16,0 0-1,0 0 1,0 0-16,0 0 15,25 25-15,-25-25 0,25 25 16,-25 0-16,25-1 16,-25 1-16,25 0 0,0 0 15,0 0-15,0 0 16,0 0-16,25 0 16,0-25-16,0 25 0,0-25 15,0 0 1,0 0-16,0-25 0,0 25 15,-1-25-15,1 0 16,0 25-16,-25-25 0,25 0 16,-25 0-16,25 0 0,-25-24 15,0 24-15,0 0 16,0 0-16,0 0 0,0 0 16,0-25-16,0 25 15,0 0-15,0 1 0,0-1 16,0 0-16,0 0 15,0 50 32,0 0-31,0 0-16,0-1 16,0 1-16,0 0 0,25 0 15,-25 0-15,0 25 0,0-25 16,25 0-16,-25 24 15,25-24-15,-25 25 0,25-25 16,-25 0-16,25 0 16,-25 0-16,24 0 0,-24 0 15</inkml:trace>
  <inkml:trace contextRef="#ctx0" brushRef="#br0" timeOffset="146665.1569">29061 12850 0,'-25'0'0,"25"-25"15,-25 25-15,0-25 16,0 25 15,0 0-15,0 0-16,0 0 15,0 25 1,0-25 0,25 25-16,-24-25 0,-1 25 15,0 0 1,25 0 0,0-1-16,0 1 0,0 0 15,0 0 1,25 0-16,0 0 15,-25 0-15,0 0 16,24-25-16,-24 25 0,0 0 16,0-1-16,25 1 0,-25 0 15,0 0-15,0 0 16,0 0-16,0 0 16,0 0-1,0 0-15,0 0 16,0-1-1,0 1 17,25-25-32,0 0 15,-25 25-15,25-25 16,0 0-16,0 0 16,-25 25-16,25-25 15</inkml:trace>
  <inkml:trace contextRef="#ctx0" brushRef="#br0" timeOffset="147129.3601">29285 13074 0,'-25'0'31,"0"-25"-15,0 25 31,25 25-47,-25-25 15,0 0 1,25 25-16,-25 0 16,0 0-1,25 0 1,0-1-16,0 1 16,0 0-16,0 0 15,0 0-15,0 0 16,25-25-16,-25 25 15,25-25-15,0 0 16,0 25-16,0-25 16,0 0-16,-25-25 15,25 25-15,0 0 16</inkml:trace>
  <inkml:trace contextRef="#ctx0" brushRef="#br0" timeOffset="147734.2575">29409 12800 0,'0'-25'0,"0"0"31,25 25 0,-25-25-31,25 25 0,0 0 16,0 0 0,0 0-1,0 25 1,-25 0-1,25 0 1,-25 0-16,0 0 16,0 0-16,0 0 15,0 0-15,0-1 0,0 1 16,0 0-16,24 0 16,-24 0-16,0 0 15,0 0-15,0 0 0,0 0 16,0 0-16,0-1 15,0 1-15,0 0 16,25-25-16,-25 25 16,0 0-16,0 0 15,0 0-15,0 0 16,0 0 0,0 0-16,0-1 31,-25-24-16,1 0 1,-1 0 0</inkml:trace>
  <inkml:trace contextRef="#ctx0" brushRef="#br0" timeOffset="148082.3266">30057 13198 0,'25'0'47,"-1"0"-47,1 0 16,0 0-16,0 0 15,0 0-15,0 0 16,0 25-1,0-25-15</inkml:trace>
  <inkml:trace contextRef="#ctx0" brushRef="#br0" timeOffset="148281.7996">30007 13323 0,'25'0'32,"0"0"-32,0 0 15,-1 0-15,1 0 16,0 0-16,0 0 16,0-25-16</inkml:trace>
  <inkml:trace contextRef="#ctx0" brushRef="#br0" timeOffset="148779.5413">30729 13174 0,'0'-25'16,"-25"25"0,0 0-1,0 0 1,0 0 0,25 25-16,-24-25 15,24 24 1,-25 1-1,25 0 1,0 0-16,0 0 16,25-25-16,-25 25 15,24 0 1,1-25-16,0 0 16,0 0-1,0-25-15,0 25 16,-25-25-16,25 25 15,-25-25-15,0 0 16,0 0-16,-25 0 16,25 1-1,-25 24-15,0-25 16,0 25-16,0 0 16</inkml:trace>
  <inkml:trace contextRef="#ctx0" brushRef="#br0" timeOffset="149114.6129">30903 13198 0,'25'0'32,"0"0"-17,0 0 1,0 0 0,0 0-16,0 0 15,0 0-15,0 0 16,-1 0-16,1 0 15,0 0-15,0 0 16</inkml:trace>
  <inkml:trace contextRef="#ctx0" brushRef="#br0" timeOffset="149401.8443">31053 13124 0,'0'-25'0,"0"50"93,25-25-77,-25 25-16,0 0 16,0-1-16,0 1 15,0 0 1,0 0-16,0 0 16</inkml:trace>
  <inkml:trace contextRef="#ctx0" brushRef="#br0" timeOffset="149853.7133">31277 13099 0,'0'0'15,"0"25"64,0 0-64,0 0 1,25-25-1,-25 24-15,25 1 16,-25 0 0,25 0-16,-25 0 15,0 0 1,0 0-16,0 0 31,0 0-15,-25-25 15,0 0-15</inkml:trace>
  <inkml:trace contextRef="#ctx0" brushRef="#br0" timeOffset="150081.4048">31302 13024 0,'0'-25'16,"25"25"-16,0 0 16,-1-25-1,1 25 1,0 0-1,0 0 1</inkml:trace>
  <inkml:trace contextRef="#ctx0" brushRef="#br0" timeOffset="150399.1996">31551 13198 0,'25'0'47,"0"0"-32,-1 0-15,1-24 16,0 24-16,0 0 16,0 0-1,0 24-15,0-24 0,-25 25 32</inkml:trace>
  <inkml:trace contextRef="#ctx0" brushRef="#br0" timeOffset="150579.7163">31650 13298 0,'0'0'0,"-25"0"0,50 0 47,0 0-32,0 0 1,0 0-1</inkml:trace>
  <inkml:trace contextRef="#ctx0" brushRef="#br0" timeOffset="151023.9491">32049 13074 0,'0'25'15,"0"0"1,0 0-1,0 0 1,0-1 15,25 1-15,0 0-16,-25 0 31,0 0-31,0 0 16,0 0 15,-25 0-15,0-25-1,25 25-15,-25-25 16,0 0 0</inkml:trace>
  <inkml:trace contextRef="#ctx0" brushRef="#br0" timeOffset="151244.3439">32049 13099 0,'0'0'0,"0"-25"0,25 25 0,0 0 31,0-25-15,-1 25 15</inkml:trace>
  <inkml:trace contextRef="#ctx0" brushRef="#br0" timeOffset="153830.9374">7022 5404 0,'0'-25'15,"0"0"17,0 0-17,0 1 1,0-1-1,25 25-15,-25-25 0,0 0 16,0 50 125,0 0-126,-25-25-15,25 25 0,0-1 16,-25 1-16,25 0 16,0 25-16,-24-25 0,24 25 15,-25-25-15,25 24 16,0-24-16,0 25 0,-25-25 15,25 0-15,0 0 0,0 0 16,0 0-16,0 0 16,0-1-16,0 1 15,0 0 17,0 0-1,-25-25-16</inkml:trace>
  <inkml:trace contextRef="#ctx0" brushRef="#br0" timeOffset="155793.6005">7670 5305 0,'-25'0'16,"25"24"0,0 1 15,0 0-16,0 0 17,25 0-17,0-25 1,-25 25-16,25-25 16,0 0-1,-25 25-15,24-25 16,1 0-16,0 0 15,0 0 1,-25 25-16,25-25 0,0 0 16,-25 25-1,25-25 1,-25 25 0,0-1-1,0 1 16,-25 0-15,25 0 15,-25-25-15,25 25 0,-25-25-1,0 0 16,0 0 1,0 0-1,25-25-15,-24 25-1</inkml:trace>
  <inkml:trace contextRef="#ctx0" brushRef="#br0" timeOffset="156103.795">7670 5404 0,'0'-25'15,"-25"25"1,25-25-1,25 25 17,-25-25-32,25 25 15,-25-24 1,25 24-16,0-25 16,-1 25-1,-24-25-15,25 25 16,0 0-16,-25-25 0,25 25 15,0 0-15,0-25 16,0 25-16,0-25 16,0 25-16</inkml:trace>
  <inkml:trace contextRef="#ctx0" brushRef="#br0" timeOffset="170195.5484">23333 5603 0,'-25'0'109,"0"0"-62,0 0-32,1 0 1,-1 0-16,0 25 16,0-25-1,0 0-15,0 0 16,0 25 0,0-25-16,0 25 31,25 0 16,0 0-16,0 0-31,-25-25 16,25 25-16,0 0 15,0-1-15,0 1 0,0 0 16,0 0-16,0 0 0,0 0 15,-24 0-15,24 0 16,0 0-16,0 0 0,0 0 16,0-1-16,0 26 15,0-25-15,0 25 0,0 0 16,0-25-16,0 24 16,0 1-16,0 0 0,0 0 15,0 0-15,0-1 0,0 1 16,0 0-16,0 0 0,0 0 15,0-25-15,0 24 16,0 1-16,0 25 16,0-25-16,0-1 0,0 26 15,-25-25-15,25 25 0,0-25 16,0 24-16,-25-24 0,25 0 16,0 0-16,0 24 15,0-24-15,0 0 0,-25 0 16,25 0-16,0-26 15,0 26-15,0 0 0,0 0 16,0 0-16,0-1 0,0 26 16,0-25-16,0 0 15,0 0-15,0-1 0,0 1 16,0-25-16,0 25 16,0 0-16,0 0 0,0-1 15,0-24-15,0 25 16,-25 0-16,25 25 0,0-26 15,0 1-15,0 0 0,-25 0 16,25 0-16,0-1 16,-25-24-16,25 25 0,0 0 15,0 0-15,0-25 0,-25 24 16,25 1-16,0 0 16,-25 0-16,25 0 0,0-1 15,0 1-15,-25 0 16,25 0-16,0 0 0,0-1 15,0 1-15,0 0 0,-25 0 16,25 0-16,0-1 16,0 1-16,0 0 0,-24 0 15,24 25-15,0-26 0,0 1 16,0 0-16,0 0 16,0-25-16,0 24 0,0 1 15,0 0-15,-25-25 16,25 25-16,0 0 0,0-26 15,0 26-15,0 0 16,0-25-16,0 25 0,-25 0 16,25-1-16,0-24 15,0 25-15,0 0 0,-25-25 16,25 25-16,0-1 0,0-24 16,0 25-16,0-25 15,-25 0-15,25 25 0,0-25 16,0 0-16,0-1 0,0 1 15,0 25-15,0-25 16,0 0-16,0 0 0,0 0 16,0 25-16,0-26 0,0 1 15,25 0-15,-25 0 16,0 25-16,0-25 0,25 0 16,-25 0-16,0 0 15,0-1-15,25 26 0,-25-25 16,0 0-16,0 0 0,25 0 15,-25 0-15,24 25 16,-24-25-16,0-1 0,0 1 16,25 0-16,-25 0 15,0 25-15,0-25 0,25 0 16,-25 0-16,0 0 16,25 24-16,-25-24 0,0 0 15,25 0-15,-25 0 0,25 25 16,0-25-16,-25 0 15,25-1-15,-25 1 0,25 0 16,0 0-16,-25 0 16,25 0-16,-1 0 0,-24 0 15,25 0-15,0 0 0,0-1 16,0 1 0,0 0-16,0 0 0,0-25 15,-25 25-15,25 0 16,0 0-16,-1-25 0,1 25 15,0 0-15,0 0 0,0-25 16,0 24-16,0 1 16,0-25-16,0 25 0,0 0 15,-1 0-15,1 0 16,0 0-16,25 0 16,-50 0-16,50-25 15,-25 25-15,0 0 0,0-25 16,-1 24-16,26 1 0,-25 0 15,0-25-15,25 25 0,-25 0 16,25-25-16,-26 25 16,26 0-16,-25-25 0,25 25 15,-25 0-15,25-25 16,-25 25-16,24-25 0,1 24 16,-25-24-16,25 25 0,-25-25 15,0 25-15,25-25 16,-26 25-16,1-25 0,25 0 15</inkml:trace>
  <inkml:trace contextRef="#ctx0" brushRef="#br0" timeOffset="173897.2798">20071 4308 0,'0'-24'0,"-25"24"94,0 0-78,0 24-1,0-24-15,0 25 16,1 0 0,-1-25-16,0 25 0,25 0 15,-25-25-15,25 25 0,-25 0 16,25 0-1,0 0-15,25-25 16,-25 25 0,25-25-16,0 24 0,0-24 15,-1 25-15,1 0 16,0-25-16,0 25 16,0-25-16,0 0 0,0 25 15,-25 0 1,25-25-16,-25 25 0,-25-25 15,25 25 1,-25-25-16,0 0 0,0 25 16,0 0-16,0-25 15,0 0-15,1 0 16,-1 0-16</inkml:trace>
  <inkml:trace contextRef="#ctx0" brushRef="#br0" timeOffset="174179.791">20195 4159 0,'0'-25'0,"0"0"16,0 50 46,0 0-62,0 0 16,0 0-16,0 0 0,25 0 15,-25 24-15,0 1 16,0 0-16,25-25 0,-25 25 16,0 0-16,0-1 15,0 1-15,25-25 0,-25 0 16</inkml:trace>
  <inkml:trace contextRef="#ctx0" brushRef="#br0" timeOffset="174349.6033">20220 4607 0,'-25'0'0,"50"0"32</inkml:trace>
  <inkml:trace contextRef="#ctx0" brushRef="#br0" timeOffset="175338.4525">20569 4582 0,'-25'0'16,"50"0"46,0 0-62,-25-25 16,25 25-16,0 0 16,-25-24-16,25 24 0,-25-25 15,25 25-15,-25-25 0,0 0 32,-25 25-17,0 0 1,0 0-16,25 25 15,-25-25-15,0 25 16,0 0-16,25-1 16,0 1-16,0 0 15,0 0 1,25 0-16,0-25 16,0 0-16,0 0 15,25 0-15,-26 0 0,26-25 16,-25 0-16,25 25 15,-25-25-15,25 0 0,-25 1 16,-1-1-16,-24 0 0,25-25 16,-25 25-16,0 0 15,0 0-15,0 0 16,0 0 0,0 1-16,-25 24 15,25 24 1,0 1-1,0 0 1,0 0-16,0 0 0,25 25 16,-25 0-16,0-25 15,25 24-15,-25 1 0,25 0 16,-25 0-16,0 0 0,25-1 16,-25 1-16,25-25 15,-25 0-15,0 0 0,0 0 16,0 0-16,0-50 31,0 0-15,0 0-16,0 0 15,0-25-15,0 25 0,0-24 16,0 24-16,0-25 16,0 25-16,0-25 0,25 25 15,-25-25-15,0 26 0,25-1 16,-25 0-16,25 0 15,0 25 1,-1-25-16,1 25 16,0 25-1,0-25 1,-25 25-16,25-25 0,-25 25 16,0 0-16,0-1 15,-25 1 1,0 0-16,0 0 15,0-25-15,1 0 16</inkml:trace>
  <inkml:trace contextRef="#ctx0" brushRef="#br0" timeOffset="175751.613">21590 4259 0,'25'-25'16,"-25"0"-1,0 0 1,0 0 0,0 0-1,25 25 17,-25 25-17,0 0 1,25 0-16,-25 0 15,0 25-15,0-26 16,25 1-16,-25 25 0,0-25 16,25 0-16,-25 0 15,0 0-15,24 0 0</inkml:trace>
  <inkml:trace contextRef="#ctx0" brushRef="#br0" timeOffset="176244.2427">20195 5180 0,'0'0'0,"-24"25"0,-1-25 0,0 0 16,0 0-16,50 0 47,0 0-47,0 0 0,-1-25 15,26 25-15,0 0 16,0-25-16,25 25 0,24-25 16,1 25-16,-1-25 0,1 0 15,0 25-15,24-24 16,-24 24-16,-1-25 0,1 25 15,0 0-15,-1-25 16,-24 25-16,0 0 0,-26 0 16,1 0-16,-25 0 0,0 25 15</inkml:trace>
  <inkml:trace contextRef="#ctx0" brushRef="#br0" timeOffset="176460.6633">20669 5379 0,'0'0'0,"-50"0"0,25 25 15,-25-25-15,25 25 0,50-25 32,0 0-17,0-25-15,25 25 0,24-25 16,-24 25-16,25-25 15,25 25-15,-26-25 0,26 1 16</inkml:trace>
  <inkml:trace contextRef="#ctx0" brushRef="#br0" timeOffset="177785.9646">18776 13721 0,'0'0'0,"25"0"0,-25-24 15,0-1 1,0 0-1,0 50 48,0 0-63,-25-1 16,0 1-16,25 0 15,-25 0-15,0 0 16,25 25-16,-25-25 0,1 0 15,24 0-15,0-1 16,0 1 0,24-25-16,-24 25 15,25-25-15,0 25 16,0-25 0,0 25-16,0-25 15,0 25-15,0-25 16,-25 25-16,0 0 15,0 0 1,-25-25-16,25 25 0,-25-1 16,0-24-16,0 25 15,0-25-15,0 0 0,0 0 16,1 0-16,-1 0 16,25-25-16,-25 25 15</inkml:trace>
  <inkml:trace contextRef="#ctx0" brushRef="#br0" timeOffset="178045.2697">18925 13672 0,'0'0'0,"0"-25"0,0 50 31,0 0-16,0-1-15,0 1 16,0 0 0,0 0-16,0 25 0,0-25 15,0 0-15,0 25 0,0-26 16,25 1-16,-25 0 16,0 25-16,25-25 0,-25 0 15,0 25-15</inkml:trace>
  <inkml:trace contextRef="#ctx0" brushRef="#br0" timeOffset="179116.8319">19224 14020 0,'0'0'0,"-25"25"0,50-25 62,0-25-46,0 25-16,0-25 15,0 0 1,0 1-16,-25-1 16,25 0-1,-25 0-15,-25 25 16,0 0 0,0 25-1,0 0-15,0 0 16,25-1-16,0 1 15,0 0 1,0 0-16,0 0 16,25-25-16,-25 25 0,25-25 15,-25 25-15,25-25 16,0 0-16,0 0 16,0-25-16,0 25 15,-1-25-15,1 0 0,0 0 16,0 0-16,0 0 15,0 1-15,-25-1 0,25 0 16,-25 0-16,0 0 0,0 0 16,0 50 46,0 0-62,0 0 0,0 0 16,0 0-16,0-1 15,0 26-15,25-25 0,-25 25 16,25-25-16,-25 25 16,25-1-16,-1 1 0,-24-25 15,0 25-15,25-25 0,-25 0 16,25 0 0,-25-50-1,0 0 1,-25 0-16,25 0 15,0 0-15,0 0 0,0 0 16,0-24-16,0 24 16,0 0-16,0 0 0,0 0 15,25 0-15,0 0 16,-25 0-16,25 25 16,0 0-16,0 0 15,0 0-15,0 25 16,0 0-1,-25 0-15,0 0 16,0 0-16,-25 0 16,25 0-16,-25-1 0,0 1 15</inkml:trace>
  <inkml:trace contextRef="#ctx0" brushRef="#br0" timeOffset="179586.5769">18776 13896 0,'25'0'63,"-25"-25"-48,25 25-15,0 0 16,0-25-1,0 25-15,-1 0 0,26 0 16</inkml:trace>
  <inkml:trace contextRef="#ctx0" brushRef="#br0" timeOffset="180191.9711">20195 14020 0,'-24'0'16,"48"0"46,1 0-62,0 0 16,-25-25-1</inkml:trace>
  <inkml:trace contextRef="#ctx0" brushRef="#br0" timeOffset="180340.5728">20469 13796 0</inkml:trace>
  <inkml:trace contextRef="#ctx0" brushRef="#br0" timeOffset="180533.8803">20619 13871 0,'0'0'0,"0"25"0,25-25 0,-25 25 15,0 0-15,0-1 16,-25 1-16,25 0 15,0 0 1,25-25 15,-25-25-15,50 0-16,-26 25 0,1-25 16,25 1-16,0-1 0</inkml:trace>
  <inkml:trace contextRef="#ctx0" brushRef="#br0" timeOffset="180978.093">18776 14668 0,'0'0'0,"-25"0"16,0 0-16,50 0 47,0 0-31,0 0-16,0 0 15,0 0-15,0 0 0,0-25 16,24 25-16,1 0 15,0 0-15,0-25 0,25 25 16,-1 0-16,1-25 0,0 25 16</inkml:trace>
  <inkml:trace contextRef="#ctx0" brushRef="#br0" timeOffset="182345.5585">25973 14145 0,'0'-25'15,"0"0"1,0 0 0,0 0-1,0 0 1,-25 25 0,0 0-1,0 0 1,0 0-1,0 0-15,0 25 16,0-25-16,1 25 16,-1 0-16,0-25 0,0 25 15,0 0-15,0 0 16,0 0-16,0-1 0,0 1 16,0 0-16,1 0 15,24 0-15,-25 0 0,25 0 16,0 25-16,0-25 0,0-1 15,0 1-15,25 0 0,-1 0 16,1 0-16,0 0 16,0 0-16,0 0 0,25 0 15,0 0-15,-25-25 16,24 24-16,1-24 0,0 25 16,0-25-16,24 0 0,-24 0 15,25 0-15,-25-25 16,0 25-16,24 0 0,-24-24 15,0-1-15,0 0 16,-25 0-16,24 0 0,-24 0 16,0 0-16,0 0 0,-25 0 15,25 0-15,-25-24 16,0 24-16,0-25 0,-25 25 16,0-25-16,0 0 0,0 26 15,-24-26-15,24 0 16,-25 25-16,25 0 15,-25 0-15,25 0 0,-25 25 16,1 0-16,24 0 0</inkml:trace>
  <inkml:trace contextRef="#ctx0" brushRef="#br0" timeOffset="182832.4804">25923 14369 0,'25'0'0,"-25"-25"16,25 25 15,-25-25-31,0 0 32,-25 25-1,0 0-16,0 25-15,0-25 16,25 25-16,-25-25 16,0 25-16,0 0 15,25 0-15,-24 0 16,24-1-16,0 1 16,0 0-16,0 0 15,0 0-15,24 0 16,1-25-16,0 25 15,0-25-15,25 0 0</inkml:trace>
  <inkml:trace contextRef="#ctx0" brushRef="#br0" timeOffset="183695.319">25798 14742 0,'0'25'63,"-24"0"-47,-1 0-1,25 0-15,-25-25 16,25 25-16,-25 25 0,0-25 15,0 0-15,25-1 0,-25 1 16,0 25-16,0-25 16,-24 0-16,24 0 0,0 0 15,25 0-15,-25-25 16,0 25-16,0-1 0,0-24 31</inkml:trace>
  <inkml:trace contextRef="#ctx0" brushRef="#br0" timeOffset="185248.4597">25126 15440 0,'0'25'78,"0"-1"-62,0 1-16,0 0 15,0 0 1,0 0-16,0 0 0,0 0 15,0 0-15,0 0 16,0 0-16,0-1 0,0 1 16,25-25-16</inkml:trace>
  <inkml:trace contextRef="#ctx0" brushRef="#br0" timeOffset="185758.0108">25226 15415 0,'25'0'15,"-1"0"-15,1 25 16,0-25 0,-25 25-16,0-1 15,0 1 1,0 0 0,0 0-16,-25-25 15,25 25-15,-25 0 16,50-25 62,-25 25-78,25-25 16,0 0-16,0 25 15,-25 0 1,0 0-1,-25-1 17,0-24-32,0 25 15,0-25-15,1 0 0</inkml:trace>
  <inkml:trace contextRef="#ctx0" brushRef="#br0" timeOffset="186442.9235">25425 15290 0,'0'-25'16,"-25"25"-16,0 0 16,0-25-1,0 25 1,0-24 0,0 24-16,1 24 15,-1-24 1,0 0-16,25 25 0,-25-25 15,0 25-15,0-25 16,0 25-16,0 0 0,0 0 16,0 0-16,1 0 15,-1 0-15,0 0 0,25-1 16,-25 1-16,25 0 16,-25 0-16,25 25 0,0-25 15,0 0-15,0 0 0,0 0 16,25-1-16,-25 1 15,25 0-15,0 0 0,0 0 16,-1 0-16,1 0 0,0-25 16,0 25-16,0-25 15,25 25-15,-25-25 0,0 0 16,24 25-16,-24-25 16,0 0-16,25 0 0,-25-25 15,0 25-15,25 0 0,-25-25 16,0 25-16,24-25 15,-24 0-15,0 25 0,0-25 16,0 0-16,0 0 16,-25 0-16,0 0 15,0 1-15,0-1 0,0 0 16,-25 25-16,25-25 16,-25 0-16,25 0 0,-25 0 15,0 25-15,25-25 0,-25 25 16,0-25-16</inkml:trace>
  <inkml:trace contextRef="#ctx0" brushRef="#br0" timeOffset="187191.5772">26919 14767 0,'25'0'110,"-25"25"-110,25-25 15,-25 25-15,25 0 16,0 0-1,0 0-15,-1 0 16,1 0 0,0 0-16,0-1 0,0 1 15,0 0-15,0 25 16,0-25-16,0 0 0,0 0 16,-1 0-16,1 0 15,0-1 1,-25 1-16</inkml:trace>
  <inkml:trace contextRef="#ctx0" brushRef="#br0" timeOffset="187720.8397">27616 15240 0,'0'-24'0,"0"-1"47,0 50 0,25-1-16,-25 1-15,25 0-1,-25 0-15,0 0 16,25-25-16,-25 25 15,0 0-15,0 0 16</inkml:trace>
  <inkml:trace contextRef="#ctx0" brushRef="#br0" timeOffset="188182.8271">27542 15166 0,'0'-25'31,"24"25"-16,1 0-15,0 0 16,-25-25 0,25 25-16,0 0 15,0 0 1,0 0-16,-25 25 0,25-25 16,0 0-16,-25 25 0,25-25 15,-1 25-15,1 0 16,-25-1-16,0 1 15,25 0 1,-25 0-16,0 0 16,-25-25-16,25 25 15,-25-25-15,25 25 16,-24-25-16,-1 0 0,0 25 16,0-25-16,0 0 15,0 0-15,0 0 16,25 25-16</inkml:trace>
  <inkml:trace contextRef="#ctx0" brushRef="#br0" timeOffset="188940.1633">28015 15066 0,'0'-25'16,"-25"25"-1,25-25-15,-25 25 16,0-25 0,0 25-1,0 0 1,0 0 0,0 0-16,0 0 0,1 0 15,-1 25-15,0-25 0,0 0 16,0 25-16,0-25 15,-25 25-15,25 0 0,-24-25 16,24 25-16,-25 0 0,25 0 16,0 0-16,-25 0 15,25-1-15,0 1 0,1 0 16,24 0-16,-25 0 16,25 25-16,-25-25 0,25 0 15,0 0-15,25-1 16,-25 1-16,25 0 0,-1-25 15,1 25-15,0 0 0,0-25 16,0 25-16,0-25 16,0 25-16,0-25 0,25 0 15,-26 0-15,1 0 0,25 0 16,-25 0-16,25 0 16,-25-25-16,25 25 0,-26 0 15,26-25-15,0 0 16,-25 25-16,25-25 0,-25 0 15,0 25-15,0-25 16,-1 1-16,1-1 0,0 0 16,0 0-16,0 0 15,-25 0-15,0 0 16,-25 0-16,0 0 0,0 25 16,0-25-16,1 1 0,-1-1 15,0 0-15,-25 25 16,0-25-16,0 25 0</inkml:trace>
  <inkml:trace contextRef="#ctx0" brushRef="#br0" timeOffset="191429.4831">27068 13921 0,'25'0'15,"-25"-25"1,-25 25 31,25 25 31,0 0-47,-24-25-31,24 24 16,0 1 0,0 0-1,0 0 1,0 0-1,24 0 1,1 0 0,-25 0-1,25-25-15,0 25 16,-25 0-16,25-25 16,-25 24-1,0 1 16,0 0-15,0 0 15,-25-25-15,0 0 0,0 0-1,0 0 1</inkml:trace>
  <inkml:trace contextRef="#ctx0" brushRef="#br0" timeOffset="191651.0141">27093 13970 0,'0'-24'31,"25"24"1,0 0-17,0 0-15,0 0 16,0 0-16,0 0 16,0 0-16</inkml:trace>
  <inkml:trace contextRef="#ctx0" brushRef="#br0" timeOffset="192587.4182">24379 15166 0,'0'0'0,"0"-25"16,0 50 77,0 0-77,0 0 0,0-1-16,0 1 0,0 0 15,0 25-15,25-25 16,-25 0-16,0 0 15,0 0-15,25 0 16</inkml:trace>
  <inkml:trace contextRef="#ctx0" brushRef="#br0" timeOffset="192977.5743">24653 15166 0,'0'-25'15,"0"50"1,0 0 0,0 0-1,0-1 1,0 1-1,0 0-15,25-25 16,-25 25-16,25-25 16,0 0-1,0 0 1,-1-25-16,-24 0 16,0 0-1,0 1-15,0-1 16,-24 0-16,-1 0 15,0 25 1,0 0-16,0 0 16</inkml:trace>
  <inkml:trace contextRef="#ctx0" brushRef="#br0" timeOffset="194627.2445">29285 15041 0,'-25'0'31,"25"25"-15,-25-25-1,0 0 1,0 25 0,0-25-1,25 25-15,-25-25 0,0 25 16,0 0-16,1-25 16,-1 25-16,0-25 0,0 25 15,0-1-15,-25-24 16,25 0-16,0 25 0,0-25 15,1 0 1,-1 0 0,0-25 15,50 1-15,0 24-1,-25-25-15,24 25 16,1-25-1,0 25 1,0 0 0,0 25-1,0-25 1,-25 25-16,25-25 0,-25 24 16,25-24-16,0 25 15,-25 0-15,25 0 0,-1-25 16,1 25-16,0 0 15,0-25-15,-25 25 0,25-25 16,0 0-16,0 0 16,0 0-1,0-25-15,0 25 16,-25-25 0,25 25-16,-25-25 0,24 0 15,-24 0-15,25 25 16,-25-25-16,0 1 15,0-1-15,0 0 16,-25 25 0,1-25-16,-1 25 15,0 0-15,0 0 16</inkml:trace>
  <inkml:trace contextRef="#ctx0" brushRef="#br0" timeOffset="200298.4389">25525 14444 0,'-25'0'16,"0"0"15,25-25 16,-25 25 15,0 0-46,0 0-16,0 0 15,0 0 1,0 0-16,-25 0 0,26 0 16,-26 0-16,25 0 0,-25 0 15,0 25-15,0-25 16,26 0-16,-26 24 0,-25-24 16,25 25-16,0-25 15,1 25-15,-1 0 0,-25-25 16,25 25-16,1 0 0,-1 0 15,0 0-15,0-25 16,0 25-16,25 0 0,-24-1 16,24 1-16,-25 0 15,25 0-15,0-25 0,0 25 16,0 0-16,0-25 0,25 25 16,-25 0-16,1-25 15,24 25-15</inkml:trace>
  <inkml:trace contextRef="#ctx0" brushRef="#br0" timeOffset="200802.3567">24180 14593 0,'-25'0'63,"25"25"-63,-25-25 15,25 25-15,-25 0 16,25 0 0,-25-1-16,25 1 15,0 0-15,-25-25 0,25 25 16,-25 0-16,25 0 16,-25-25-16,25 25 15,0 0 1,25-25 46,0 0-46,0 0-16,-25 25 16,25-25-16,0 0 0,0 0 15,0 0-15,0 0 16</inkml:trace>
  <inkml:trace contextRef="#ctx0" brushRef="#br0" timeOffset="203735.1429">20021 2491 0,'-25'0'47,"0"0"-16,0 0 0,1 0-31,-1 0 16,0 0 0,25 25-1,-25-25 1,25 24-16,-25 1 16,25 0-1,-25 0-15,25 0 16,0 0-16,0 0 15,0 0-15,0 0 16,0 0 0,25-1-16,-25 1 15,25-25-15,-25 25 0,25-25 16,0 0-16,0 25 16,-1-25-16,1 0 15,0 0 1,0 0-16,0-25 15,0 25-15,0 0 16,0-25 0,0 25-1,-25-25 1,25 25-16,-1 0 31,-24-24-31,25 24 31,-25-25-15</inkml:trace>
  <inkml:trace contextRef="#ctx0" brushRef="#br0" timeOffset="206747.3565">19922 16411 0,'-25'0'141,"25"25"-141,-25-25 16,0 0-1,0 0-15,0 0 16,0 25 0,0-25-16,0 25 15,0-25 1,1 24-1,-1-24-15,25 25 16,-25-25-16,25 25 16,0 0-16,-25-25 0,25 25 15,-25 0-15,25 0 0,0 0 16,0 0-16,0 0 16,0-1-16,0 1 15,25 0-15,-25 0 16,25 0-16,0-25 15,0 25-15,-1-25 0,1 0 16,0 0 0,0 0-16,0 0 0,-25 25 15,25-25-15,0 0 0,0 0 16,0 0 0,0 0-16,-1 0 15,1 0 16,0 0 1</inkml:trace>
  <inkml:trace contextRef="#ctx0" brushRef="#br0" timeOffset="208672.1006">20146 16759 0,'25'0'0,"-25"25"15,24-25 32,1 25-31,0-25 15,0 0-15,0 0-1,0 0 1,0 0 0,0 0-16,-25 25 0,25-25 15,0 0 1,0 0-16,-1 0 16,1 0-1,0 25 1,0-25-16,0 0 15,0 0 1,0 0 0,0 0 15,0 0 31,0 0-30</inkml:trace>
  <inkml:trace contextRef="#ctx0" brushRef="#br0" timeOffset="209224.6203">20569 16710 0,'0'-25'0,"0"50"93,25-25-77,-25 25 0,25-25-16,0 0 15,-25 24-15,25-24 16,-25 25-16,25-25 16,-25 25-16,24-25 15,1 25-15,0 0 16,0-25 15,-25 25-31,0 0 47,0 0-16,-25-25-31,0 25 16,0 0-1,1-1 1,-1 1 0</inkml:trace>
  <inkml:trace contextRef="#ctx0" brushRef="#br0" timeOffset="210358.4526">21092 16510 0,'0'25'16,"25"0"-16,-25 0 15,25 0-15,-25 0 16,0 0-16,0 0 16,25 0-16,-25 0 0,0-1 15,0 1-15,0 0 16,0 0-1,0 0-15</inkml:trace>
  <inkml:trace contextRef="#ctx0" brushRef="#br0" timeOffset="211204.2584">21092 16560 0,'-25'0'16,"25"-25"-16,0 0 47,25 25-16,0 0-31,-25-24 16,25 24-16,0 0 15,0 24-15,-1-24 16,1 0-16,-25 25 15,25-25-15,0 0 16,-25 25-16,25-25 0,-25 25 16,0 0-1,0 0 1,-25 0-16,0-25 16,25 25-1,-25-25-15,0 0 0,25 25 16,-24-25-16,48 0 62,1 0-62,0 0 16,0 0-16,0 0 16,0 0-1,0 0-15,0 25 0,0-25 16,-25 24-16,25-24 15,-25 25-15,24-25 0,-24 25 16,0 0-16,-24 0 16,-1-25-1,25 25-15,-25-25 16,0 25 0,0-25-16,0 0 15,0 0 1,0 0-1,25-25 17,0 50 30,-25-25-31</inkml:trace>
  <inkml:trace contextRef="#ctx0" brushRef="#br0" timeOffset="222596.9064">23507 16610 0,'-24'0'109,"-1"-25"-31,0 25-46,0 0-17,0 0 1,0 0 0,0 0-1,0 0 1,0 0-1,25 25 1,-25-25 0,1 25-1,-1-25 1,25 25 0,-25-25-1,25 25-15,-25-25 16,25 25-1,-25 0 1,25-1 0,0 1-1,0 0 1,0 0 0,0 0-1,0 0 1,25-25-16,-25 25 15,0 0-15,25-25 16,-25 25-16,25-25 16,-25 25-16,25-25 15,-25 24-15,24 1 16,1 0 0,0 0-1,0-25 1,-25 25-1,25-25-15,0 25 16,0-25 0,0 25-16,0-25 31,0 0-31,-25 25 16,24-25-16,1 0 15,0 0 1,0 0-1,0 0 1,0 0 0,0 0 15,0 0-31,-25-25 16,25 25-1,0 0 1,-25-25-16,24 25 0,-24-25 31,25 25-31,0-25 16,0 0 15,0 0 0,-25 0-15,0 1-1,0-1 1,25 25-16,-25-25 0,0 0 16,25 0-1,-25 0 17,0 0-17,-25 0-15,25 0 31,-25 25-31,25-25 0,0 1 16,-25 24-16,25-25 16,-25 25-16,25-25 15,-25 25-15,25-25 0,-25 25 16,25-25-16,-24 25 0,-1-25 16,0 25-1,0-25-15,0 25 16,0 0-16,0 0 15,0 0-15,0 0 16,0 0 0</inkml:trace>
  <inkml:trace contextRef="#ctx0" brushRef="#br0" timeOffset="223839.3741">23532 16909 0,'25'0'16,"-25"-25"-1,0 0 142,-25 25-95,25-25-31,-25 25-15,1 0 15,24 25-15,-25-25-1,0 0 17,25 25-32,0 0 31,-25 0-15,25 0 15,0 0-16,25-25 1,-25 24 0,25-24-1,-25 25 1,25-25-16,-1 0 16,-24 25 15,25-25-31,0 0 0,-25 25 15,25-25 1,0 0-16,0 0 16,0 0-1,-25-25 1</inkml:trace>
  <inkml:trace contextRef="#ctx0" brushRef="#br0" timeOffset="243668.5713">23881 17008 0,'-25'0'31,"50"0"16,-25 25 47,25-25-47,0 0-16,0 0-16,-25 25-15,25-25 16,-1 0 0,1 0-1,0 0 48,0 0-32,-25 25-31,25-25 16,0 0-1,0 0 1,-25 25 0,25-25-1,0 0 1,0 0-16,0 0 15,-1 0 1,1 0-16,-25-25 0,25 25 16,0 0-16,0 0 15,0 0-15,0 0 16,0 0 0,0 0-16,0 0 15,-1 0 1,1 0-1,0 0 1,0 0-16,-25-25 16,25 25-16,0 0 15,0 0 1,0 0-16,0-25 16,0 25-1,-1 0-15,1 0 16,0 0-16,0 0 15,0-25 1,0 25-16,0 0 16,0 0-1,0 0 17,0 0-17,-1 0-15,1 0 16,0 0-1,0-24-15,0 24 16,0 0 0,0 0-16,-25-25 15,25 25-15,0 0 0,0 0 16,-1 0 0,1-25-16,0 25 0,0 0 15,0 0 1,-25-25-16,25 25 15,0 0-15,0 0 16,0 0 0,0 0-1,-50 0 1,0 0 0</inkml:trace>
  <inkml:trace contextRef="#ctx0" brushRef="#br0" timeOffset="244184.4674">25325 16784 0,'-25'0'16,"0"0"0,25-25-16,25 25 47,0 0-32,0 25 1,0-25-1,0 0 1,-25 25-16,25-25 16,0 25-16,0-25 15,-25 25 1,25-25-16,0 25 16,-1-25-16,1 25 15,0-25-15,-25 25 16,25-25-16,-25 25 15,25-25 1,-25 25 0,-25-1-1,0-24 1,25 25 0,-25-25-16,25 25 0,-25-25 15,1 0-15,24 25 0,-25-25 16</inkml:trace>
  <inkml:trace contextRef="#ctx0" brushRef="#br0" timeOffset="244640.6207">25973 16585 0,'25'25'94,"0"0"-79,-25 0 1,0 0-16,24-25 0,-24 25 15,0 0-15,0-1 16,25 1-16,-25 0 16,0 0-16,0 0 0,0 0 15,0 0 1,0 0-16</inkml:trace>
  <inkml:trace contextRef="#ctx0" brushRef="#br0" timeOffset="245186.1603">25998 16610 0,'0'-25'0,"25"25"15,-1 0 1,1 0-16,0 0 16,0 0-16,0 0 15,0 25 1,-25 0 15,25-25-31,-25 25 0,0 0 16,-25-25-1,25 25-15,-25 0 16,0-1-16,0-24 31,25 25-31,25-25 32,0 0-17,0 0 1,0 25-1,0 0 1,0 0 0,-25 0-1,-25-25 1,25 25 0,-25-25-16,0 0 15,0 0 1</inkml:trace>
  <inkml:trace contextRef="#ctx0" brushRef="#br0" timeOffset="246103.6437">26272 16486 0,'0'0'16,"0"-25"-16,-25 25 0,0-25 15,0 25 1,25-25-16,-25 25 15,25-25 1,-25 25 0,0 0-1,0 0 1,0 0-16,0 0 16,1 25-16,-1-25 15,0 0-15,0 25 16,0-25-16,25 25 0,-25-25 15,0 25-15,0-25 16,25 24-16,-25-24 0,25 25 16,-25 0-16,1 0 15,24 0-15,0 0 16,-25 0-16,25 0 16,0 0-16,0 0 15,25-1-15,-25 1 0,0 0 16,24 0-16,-24 0 0,25 0 15,-25 0-15,0 0 16,25 0-16,0 0 0,0-1 16,0 1-1,-25 0-15,25-25 0,0 25 16,0 0-16,0 0 16,-1-25-16,1 25 15,0-25-15,0 25 0,0-25 16,0 0-16,0 0 15,-25 25-15,25-25 0,0 0 16,0 0-16,-1 0 16,1 0-16,-25-25 15,25 25-15,0-25 32,0 25-32,-25-25 0,25 25 15,-25-25 1,25 25-16,0-25 0,0 25 15,-25-25-15,25 0 16,-1 0-16,-24 1 16,25-1-16,-25 0 0,0 0 15,0 0-15,0-25 16,0 25-16,0-25 0,-25 26 16,25-26-16,-24 25 0,24 0 15,-25-25-15,0 25 16,0 0-16,0 0 0,0 1 15,0-1-15,-25 0 0,25 25 16,1-25-16,-26 25 16,0-25-16</inkml:trace>
  <inkml:trace contextRef="#ctx0" brushRef="#br0" timeOffset="248583.318">23134 16087 0,'-25'0'32,"0"0"-1,25 25 63,0 0-79,0 0 1,0 0-1,0 0 1,0 0 0,25-1-1,-25 1-15,25 0 16,0-25 0,-25 25-16,25-25 15,-25 25-15,25-25 16,0 25-16,-25 0 15,24-25-15,-24 25 16,25-25 0,-25 25-16,25-25 15,-25 25 1,0-1 0,-25-24-16,25 25 15,-25-25 1,25 25-16,-24-25 15,-1 0 1,0 0 0,0 0-1,0 0 1,0 0 0,25-25-16,-25 25 15,0 0 1,25-25-16,-25 25 15</inkml:trace>
  <inkml:trace contextRef="#ctx0" brushRef="#br0" timeOffset="248955.5011">23084 16212 0,'25'0'46,"0"0"-30,0 0 0,0 0-1,0 0 1,0 0 0,-1 0-16,1 0 15,0 0 1,0 0-16,0 0 15,0 0-15</inkml:trace>
  <inkml:trace contextRef="#ctx0" brushRef="#br0" timeOffset="251421.3475">26570 15888 0,'0'-25'16,"-25"25"-16,25 25 125,0 0-110,0 0 1,0 0-1,0-1-15,-24 1 16,24 0-16,0 0 16,0 0-16,0 0 15,0 0 1,0 0 0</inkml:trace>
  <inkml:trace contextRef="#ctx0" brushRef="#br0" timeOffset="252015.207">26720 15963 0,'0'0'0,"0"-25"16,-25 25-1,25 25 48,0-1-32,-25-24-31,25 25 16,0 0-1,0 0-15,0 0 16,0 0 0,0 0-1,0 0-15,25-25 16,-25 25-16,25-25 15,-25 25-15,25-25 16,0 0 0,0 0-16,-1 0 15,-24-25-15,25 25 16,-25-25 0,25 0-16,-25 0 15,0 0 1,-25 0-1,25 0 1,-25 25-16,1-25 16,-1 25-16,0 0 15,0 0 1</inkml:trace>
  <inkml:trace contextRef="#ctx0" brushRef="#br0" timeOffset="255929.7618">24553 16286 0,'-25'0'16,"1"0"15,24 25 31,24 0-30,-24 0-32,0 0 15,25 0 1,-25 0 0,0 0-16,25-25 15,-25 25-15,25-1 16,0-24-1,0 0 1,-25-24-16,25 24 16,0 0-16,-25-25 15,25 25-15,0-25 0,-1 25 16,-24-25-16,25 25 16,-25-25-1,0 50 63,0 0-62,0 0-16,0 0 16,25-1-16,-25 1 15,0 0-15,0 0 0,25 25 16</inkml:trace>
  <inkml:trace contextRef="#ctx0" brushRef="#br0" timeOffset="257261.7103">24429 17606 0,'0'25'125,"0"0"-110,0 0 1,0 0-16,0 0 0,0 0 15,0-1-15,0 1 16,0 0-16,25 0 0,-25 0 16,0 0-16,0 0 15,25-25 1,-25 25-16</inkml:trace>
  <inkml:trace contextRef="#ctx0" brushRef="#br0" timeOffset="257728.4615">24678 17830 0,'0'0'0,"25"25"0,-25 0 15,25-25-15,0 0 16,-1 25-1,1-25 1,0 0-16,-25-25 16,25 25-16,0-25 15,0 0 1,-25 0 0,0 0-16,-25 25 15,25-24-15,-25 24 16,25-25-16,-25 25 15,0-25-15,0 25 16,1 0 0</inkml:trace>
  <inkml:trace contextRef="#ctx0" brushRef="#br0" timeOffset="258613.3105">25226 17556 0,'0'25'47,"25"-25"-31,-25 25-1,24-25-15,-24 25 0,25-25 16,0 0-16,0 25 16,-25 0-16,25-25 0,0 25 15,0-25-15,0 25 16,25-25-16,-25 25 0,-1-1 15,1-24-15,0 25 0,0-25 16,0 0-16,-25 25 16,25-25-16,0 0 15,-25 25-15,-25 0 16,0-25 0,0 25-16,0-25 15,0 25-15,0-25 16,25 25-16,-24 0 0,-1 0 15,0-25-15,0 24 16,0-24-16,25 25 16,-25-25-16,0 25 15</inkml:trace>
  <inkml:trace contextRef="#ctx0" brushRef="#br0" timeOffset="259245.8496">26172 17631 0,'0'25'31,"0"0"-15,25-25-1,-25 25-15,25-25 16,-25 25-16,25-25 16,-25 25-16,25-25 0,-25 24 15,24-24-15,-24 25 16,25-25-16,-25 25 15,25-25-15,-25 25 16,25-25-16,0 0 16,-25 25-1,0 0 17,-25-25-17,0 0-15,0 0 16,0 0-1,25-25-15,-24 25 16,-1 0 0,0-25-16</inkml:trace>
  <inkml:trace contextRef="#ctx0" brushRef="#br0" timeOffset="259489.2009">26346 17581 0,'-25'0'15,"50"0"1,0 0-1,0-25 1,0 25-16,0 0 0,0 0 16,0 0-1</inkml:trace>
  <inkml:trace contextRef="#ctx0" brushRef="#br0" timeOffset="259875.9102">26620 17756 0,'25'0'15,"0"0"1,0 0 0,0 0-1,0 0-15,0 0 0,-25 24 16,25-24-16,-1 0 15,1 0-15,0 0 0,0 0 16,0 0 0,0 25-16,0-25 15</inkml:trace>
  <inkml:trace contextRef="#ctx0" brushRef="#br0" timeOffset="260124.9672">26720 17706 0,'25'0'16,"-25"25"-16,0 0 15,25-25 1,-25 24-16,0 1 0,25-25 16,-25 25-16,0 0 0,0 0 15</inkml:trace>
  <inkml:trace contextRef="#ctx0" brushRef="#br0" timeOffset="260808.2197">27193 17531 0,'-25'0'15,"0"0"16,25 25-15,0 0 15,0 0-31,0 0 16,0 0-16,0 0 16,25 0-16,-25 0 15,0 0-15,25-1 16,0-24 15,0 0-15,-25-24-16,25 24 15,-25-25-15,25 25 16,-25-25-16,24 0 16,-24 50 62,0 0-63,0 0-15,0-1 16,0 1 0,0 0-16,0 0 0,0 0 15,0 0 1</inkml:trace>
  <inkml:trace contextRef="#ctx0" brushRef="#br0" timeOffset="261520.9277">27691 17531 0,'25'0'0,"-25"-24"15,25-1 1,0 25 0,0 0-1,-25-25-15,24 25 16,1 0-16,0 0 16,0 0-1,0 0 16,-25 25-31,0 0 32,0-1-32,0 1 15,0 0-15,0 0 16,-25-25-16,25 25 16,0 0-16,-25-25 0,25 25 15,0 0 1,-25-25-16,25 25 15,0 0 1,25-1 0,0 1-1</inkml:trace>
  <inkml:trace contextRef="#ctx0" brushRef="#br0" timeOffset="261761.8618">27915 18005 0,'-25'0'16,"50"0"15</inkml:trace>
  <inkml:trace contextRef="#ctx0" brushRef="#br0" timeOffset="269197.3817">7495 274 0,'-24'0'62,"-1"0"-46,50 0 31,-50 0-32,0 0 1,0 25-16,0-25 16,0 0-16,0 25 15,0 0-15,0-25 16,25 25-16,-25-25 0,1 25 16,-1-25-16,0 25 0,0-25 0,25 25 15,-25-25-15,0 25 0,0-25 16,0 24-16,0-24 0,0 25 15,1-25 1,-1 0 15,25 25-31,-25-25 32</inkml:trace>
  <inkml:trace contextRef="#ctx0" brushRef="#br0" timeOffset="270382.9528">8018 349 0,'0'-25'63,"0"0"-48,0 0 1,0 0-1,-24 25-15,24-24 0,0-1 16,-25 25 0,25-25-16,-25 25 15,25-25-15,-25 25 16,25 25 15,-25-25-31,25 25 16,-25-25-16,25 25 0,0-1 15,-25-24-15,25 25 16,0 0-16,0 0 16,0 0-1,0 0 1,25-25-16,-25 25 16,25-25-16,-25 25 15,25-25-15,0 0 16,0 0-16,-25-25 15,25 25-15,-1-25 16,1 25 0,-25-25-16,25 0 15,0 25 63,-25 25-62,0 0 0,25-25-16,-25 25 0,25 0 15,-25 0-15,25 0 16,-25-1-16,0 1 0,25 0 16,-25 0-16,0 0 15,0 0-15,0 0 16,25-25-16,-25 25 15</inkml:trace>
  <inkml:trace contextRef="#ctx0" brushRef="#br0" timeOffset="274697.3833">15987 17830 0,'0'-25'31,"0"0"-16,25 25 1,0-24 0,-25-1 15,-25 25-31,0 0 31,0 0-15,0 0-1,0 0 1,0 25 0,1-25-16,-1 0 15,25 24-15,-25-24 0,0 0 16,25 25-16,-25 0 0,0 0 16,25 0-1,-25-25-15,25 25 16,0 0-16,0 0 15,0 0 1,25 0-16,-25-1 16,25-24-1,-25 25-15,25-25 0,0 25 16,0-25 0,0 0-16,-1 0 15,1 0-15,0 0 16,0 0-16,0 0 15</inkml:trace>
  <inkml:trace contextRef="#ctx0" brushRef="#br0" timeOffset="275062.4058">16161 17930 0,'-25'0'15,"50"0"17,0 0-1,0 0-16,0 0 1,0 0-16,0 0 16,0 0-16,0 25 15,0-25-15,-1 0 16,1 0-16,0 0 0,0 0 16,0 0-1,0 0-15,0-25 16</inkml:trace>
  <inkml:trace contextRef="#ctx0" brushRef="#br0" timeOffset="275405.5097">16435 17830 0,'0'-25'31,"25"50"0,0-25-15,0 0-16,0 25 16,0-25-1,0 25-15,0 0 16,0 0-1,-25 0 1,0 0-16,0 0 0,0-1 16,0 1-1,-25 0-15,0 0 16,0 0-16,0-25 16</inkml:trace>
  <inkml:trace contextRef="#ctx0" brushRef="#br0" timeOffset="275838.142">16834 17805 0,'25'0'62,"-25"25"-62,0 0 16,0 0 0,25 0-16,-25 0 15,0 0-15,0 0 16,0 0-16,24-1 15,-48-24 1,24 25-16</inkml:trace>
  <inkml:trace contextRef="#ctx0" brushRef="#br0" timeOffset="276227.6733">16784 17830 0,'25'0'31,"-25"-25"-31,25 25 16,0 25-1,0-25-15,-1 25 16,1-25-16,0 0 15,-25 25-15,25-25 16,0 25-16,-25 0 0,25-25 16,-25 25-16,0 0 15,25-25-15,-25 25 0,0-1 16,-25 1-16,25 0 16,-25-25-16,0 25 15,0-25-15,0 25 0,0-25 16,1 0-1,-1 25-15,0-25 16,0 0-16</inkml:trace>
  <inkml:trace contextRef="#ctx0" brushRef="#br0" timeOffset="277845.6528">18328 18079 0,'0'-25'31,"0"0"16,-25 25-31,0 0 15,0 0-15,0 25-1,0-25-15,0 25 16,1-25-1,24 25-15,-25-25 0,25 25 16,0 0-16,-25 0 16,25 0-1,25 0-15,-25 0 16,0-1-16,25-24 16,-1 0-16,-24 25 15,25-25-15,-25 25 0,25-25 16,0 0-1,0 0-15,0 0 16,0 0 0</inkml:trace>
  <inkml:trace contextRef="#ctx0" brushRef="#br0" timeOffset="278534.7365">18378 17980 0,'-25'-25'15,"0"0"1,0 25-16,0-25 16,0 25-16,0 0 15,0 0 1,0 0-16,1 0 0,-1 0 15,0 25 1,0-25-16,0 25 16,0 0-16,0 0 15,25-1 1,-25-24-16,25 25 16,0 0-16,0 0 15,0 0-15,0 0 16,0 0-16,0 0 0,0 0 15,25 0-15,-25-1 0,25 1 16,-25 0-16,25 0 16,-25 0-16,25 0 0,0 0 15,0 0-15,-25 0 16,25-25-16,-1 25 0,1-1 16,0-24-16,0 25 0,0-25 15,0 0-15,-25 25 0,25-25 16,0 0-16,0 0 0,0 0 15,-1 0-15,1 0 16,-25-25-16,25 25 0,0 0 16,0 0-16,-25-25 0,25 25 15,0-24-15,0 24 16,-25-25-16,25 25 0,0-25 16,-1 25-16,-24-25 0,25 0 15,0 0-15,-25 0 16,0 0-16,0 0 0,0 0 15,0 1-15,0-1 16,-25 0-16,25 0 0,-25-25 16,1 25-16,-1 0 0,0 0 15,0 0-15,0 1 16,0-1-16,0 25 0,0-25 16,0 25-16,0 0 15</inkml:trace>
  <inkml:trace contextRef="#ctx0" brushRef="#br0" timeOffset="280119.3154">18029 17457 0,'-25'0'203,"25"25"-203,0 0 15,0-1 1,0 1 0,0 0 15,25 0-16,0-25 1,-25 25-16,25-25 16,-25 25-16,25-25 15,-25 25 1,25-25-16,-25 25 31,-25-25-31,25 25 16,-25-25-16,25 25 31,-25-25-31,0 0 16,25-25-1,-25 25-15</inkml:trace>
  <inkml:trace contextRef="#ctx0" brushRef="#br0" timeOffset="280312.1441">17954 17482 0,'25'0'15,"0"0"1,-25-25 0,25 25-16,0 0 15,0 0-15,0 0 16,0 0-16</inkml:trace>
  <inkml:trace contextRef="#ctx0" brushRef="#br0" timeOffset="281252.16">18701 18278 0,'25'0'16,"0"-24"0,0 24-1,0 0 1,0 0 0,0 0-1,0 0-15,0 0 16,-1 0-1,1 0-15,0 0 0,0 0 16,0 0-16,0 0 16,0 0-16,0 0 15,0 0-15,0 0 0,0 0 16,24 0-16,-24 0 0,25 0 16,-25 0-16,25 0 15,0 0-15,-26 0 0,26 0 16,-25 0-16,25 0 15,-25 0-15,25 0 0,-25 0 16,-1 0-16,26 0 0,-25 0 16,0 0-1,0 0-15,0 0 16,0 0-16,0 0 16,-25 24-16,25-24 0,-1 0 15,1 0 1,0 0 15</inkml:trace>
  <inkml:trace contextRef="#ctx0" brushRef="#br0" timeOffset="281732.4539">19772 18154 0,'-25'0'15,"50"0"63,0 0-62,0 0 15,0 0-31,0 0 16,0 25-16,0-25 15,-1 25-15,1-25 16,0 0-16,-25 25 16,25-25-1,-25 25 1,-25-1 0,0-24-1,25 25-15,-25-25 16,1 25-16,-1 0 15,0-25-15,25 25 16,-25-25-16,0 0 0,25 25 16,-25-25-16</inkml:trace>
  <inkml:trace contextRef="#ctx0" brushRef="#br0" timeOffset="283048.7592">20245 18104 0,'0'-25'32,"0"0"-17,25 25 1,0 0 0,-25 25 30,25-25-46,0 25 16,0 0 0,0 0-16,0-25 15,-25 25-15,0 0 0,0 0 16,0 0 0,-25-25-1</inkml:trace>
  <inkml:trace contextRef="#ctx0" brushRef="#br0" timeOffset="283370.8968">20270 18054 0,'25'-25'31,"0"25"-31,0 0 16,0 0-16,0 0 16,0 0-1,-25 25 1,25-25-16,-1 0 16,-24 25-16,25-25 0,0 25 15,-25 0-15,25-25 0,-25 25 16,0 0-1,0 0-15,-25 0 16,0 0 0,0-1-16,1-24 15,-1 0-15</inkml:trace>
  <inkml:trace contextRef="#ctx0" brushRef="#br0" timeOffset="284094.5804">20644 17930 0,'0'0'0,"0"-25"16,-25 25-1,0-25-15,0 25 16,0-25 0,0 25-16,0 0 15,0 0 1,1 0-16,-1 0 15,0 0-15,0 0 0,0 25 16,0-25-16,0 0 16,0 25-16,0 0 0,0-25 15,0 25-15,1-25 16,-1 25-16,0 0 0,25-1 16,-25 1-16,0 0 15,25 0-15,0 0 16,0 0-16,0 25 15,0-25-15,25 0 0,0-1 16,0 1-16,0 0 0,-1 0 16,1-25-16,25 25 15,-25 0-15,0 0 0,0-25 16,0 25-16,0-25 0,0 0 16,0 0-16,-1 0 15,1 0-15,0-25 0,25 25 16,-25 0-16,0-25 15,0 0-15,0 0 0,0 25 16,-1-25-16,1 0 0,-25 0 16,25 1-16,-25-1 15,25 0-15,-25 0 0,0 0 16,0 0-16,-25 0 0,0 0 16,25 0-16,-25 0 15,25 1-15,-24 24 0,-1-25 16,0 25-16,25-25 15,-25 25-15,0 0 16,0 0-16</inkml:trace>
  <inkml:trace contextRef="#ctx0" brushRef="#br0" timeOffset="284951.9619">21092 17656 0,'-25'0'15,"25"-25"1,0 50 0,-25-25-16,0 25 15,0-25 1,0 25-16,1 0 15,-1-25-15,0 25 16,25-1-16,-25-24 16,0 25-16,0-25 15,0 25-15,0-25 16,0 0 0,0 0 15,25-25 0,25 25-15,0 0 15,0 0-15,0 25-1,0-25 1,0 25-16,0-25 15,0 25 1,0-25-16,-1 0 16,-24 25-16,25-25 0,0 0 15,0 0 1,0 0-16,0 0 16,0 0-1,0 0 1,-25-25-16,25 25 15,-25-25 1,25 25-16,-25-25 16,-25 0-1,25 0 1,-25 1 0,0-1-1,25 0-15,-25 25 0,0-25 16,0 25-1</inkml:trace>
  <inkml:trace contextRef="#ctx0" brushRef="#br0" timeOffset="287655.4821">19249 17780 0,'0'-24'125,"25"24"-125,-25-25 31,25 0-31,0 0 16,0 0 15,0 25-15,-50 0-1,50 0 1,-50 0 0,50 0-1,-50 0 1,25 25 0,0 0-1,25-25 1,-25 25-16,25-25 15,-25 25-15,25-25 0,-25 24 16,0 1-16,0 0 16,0 0-1,0 0 17,0 0-17,-25-25-15,25 25 16,-25-25-1,0 0-15,0 0 16,0 0 0,0 0-16,25 25 78,25-25-78,0 0 15,0 0-15,0 0 16,0 0 0,0 0-16,-1 0 0,1 0 15,-25-25-15,25 25 0,0 0 16,0 0 0</inkml:trace>
  <inkml:trace contextRef="#ctx0" brushRef="#br0" timeOffset="289067.2843">21341 18627 0,'-25'0'47,"0"0"-32,0 0 17,25 25-32,-25-25 0,25 25 15,-25-25-15,1 25 0,-1-25 16,25 25-16,-25-25 0,25 25 16,-25-25-16,25 25 0,-25-25 15,0 0-15,25 24 0,-25-24 16,0 0-16,25 25 15,-25-25-15,0 0 32,25-25-32,0 1 31,25 24 0,0 0-15,0 0-1,0 0 1,0 0-16,-25 24 16,25-24-16,0 0 15,0 25-15,0-25 16,-1 0-16,1 0 16,0 0-1,0 0 1,0-25-16,0 1 15,-25-1 1,25 25 0,-25-25-1,-25 25 1,25-25-16,-25 25 16,0 0-1,25 25 16</inkml:trace>
  <inkml:trace contextRef="#ctx0" brushRef="#br0" timeOffset="289926.0093">21789 18702 0,'-25'0'0,"0"-25"31,25 50 32,25-25-48,-25 25 1,25-25-16,0 0 16,-25 25-16,25-25 0,0 0 15,-25 25-15,25-25 0,0 0 0,0 0 16,0 24-16,-1-24 16,1 0-16,0 25 15,-50-25 1,0 0-1,1 0-15,-1 25 16,0-25-16,0 25 16,0-25-16,0 0 0,0 25 15,0-25-15,0 0 0,0 25 16,1-25-16,24 25 0,-25-25 16,0 0-16,25 25 0</inkml:trace>
  <inkml:trace contextRef="#ctx0" brushRef="#br0" timeOffset="290589.9817">22337 18702 0,'0'25'0,"-25"-25"46,25 25-30,0 0 15,0-1-15,25 1 0,0 0-1,0-25 1,-25 25-16,25-25 15,-50 0 17,0 0-17,0 0 1,0 0 0,0 0-1,0 0 1,0-25-16,25 0 31</inkml:trace>
  <inkml:trace contextRef="#ctx0" brushRef="#br0" timeOffset="290759.044">22362 18752 0,'0'0'0,"0"-25"15,25 25 17,-25-25-32,25 25 15,0 0-15,0 0 16</inkml:trace>
  <inkml:trace contextRef="#ctx0" brushRef="#br0" timeOffset="291015.3593">22561 18801 0,'25'0'31,"0"0"0,0 0-31,0 0 16,0 0-16,0 0 15,-1 0 1</inkml:trace>
  <inkml:trace contextRef="#ctx0" brushRef="#br0" timeOffset="291257.7099">22661 18727 0,'0'25'16,"25"-25"-1,-25 25-15,0-1 16,25 1 0,-25 0-1,0 0-15</inkml:trace>
  <inkml:trace contextRef="#ctx0" brushRef="#br0" timeOffset="291575.4634">22960 18702 0,'0'25'32,"-25"-25"-32,0 25 15,50-25 1,-25 25-16,0-1 16,25-24-16,-25 25 15,0 0-15,25 0 16,-25 0-16,-25-25 15,25 25-15</inkml:trace>
  <inkml:trace contextRef="#ctx0" brushRef="#br0" timeOffset="293588.652">10558 3437 0,'0'-25'31,"0"0"16,0 0-32,0 0 1,0 0 0,0 0-16,0 1 15,0-1 1,0 0 15,0 50-15,0 0 15,0-1-31,0 1 16,0 0-16,0 25 0,0-25 15,0 0-15,0 25 16,0-25-16,0 0 0,0 24 16,0-24-16,25 0 15,-25 0-15,0 0 16,25-25-1</inkml:trace>
  <inkml:trace contextRef="#ctx0" brushRef="#br0" timeOffset="294534.2167">11156 2914 0,'0'25'94,"-25"0"-79,25 0 1,-25 0 0,25-1-16,0 1 15</inkml:trace>
  <inkml:trace contextRef="#ctx0" brushRef="#br0" timeOffset="294745.1678">11056 3287 0,'0'50'16,"25"-199"-16,-50 323 0,25-249 0,25 175 16,-25-75-16,25-25 15,0 25-15,0-25 16,0 0-16,0 0 16,0 0-1,0 0 1,-25-25-16,0 0 15,-25 25 1,0-25-16,0 25 16,0 0-16,0 0 15,0 0-15</inkml:trace>
  <inkml:trace contextRef="#ctx0" brushRef="#br0" timeOffset="296153.2961">11256 2914 0,'0'-25'0,"-25"25"31,0 0 47,0 0-47,25 25-31,-25-25 16,25 25-16,-25-25 16,0 25-16,25 0 15,-25-25-15,25 25 0,-25-1 16,25 1-16,-24 0 15,-1 0-15,25 0 0,0 0 16,0 0-16,0 0 16,0 25-16,0-26 0,0 1 15,0 0-15,0 0 0,0 0 16,25 0-16,-25 0 16,24 0-16,-24 25 0,25-25 15,-25-1-15,25 1 0,0 0 16,-25 0-1,25-25-15,0 0 0,-25 25 16,25-25-16,0 0 16,-25-25-16,25 25 0,0-25 15,-1 0 1,-24 0-16,0 1 16,0-1-16,0 0 15,0 0-15,0 0 0,-24 0 16,-1 0-16,0 0 15,0 25 1,0-25-16,0 25 16,0-25-16,0 25 15,25 25-15,-25-25 16,0 25-16</inkml:trace>
  <inkml:trace contextRef="#ctx0" brushRef="#br0" timeOffset="299871.1858">2241 7596 0,'0'-25'16,"-25"0"-1,25 0 1,0 0 31,-25 25-32,0 0 79,25 25-63,-24 0-15,-1 0 0,25 0-1,-25-1-15,25 1 16,-25 0-1,50 0 17,0-25-17,0 25-15,-1-25 16,1 0 0,-25 25-16,25-25 0,0 25 15,0-25 1,-25 25-16,25 0 15,-25 0 1,-25-25 0,25 24-16,-25-24 15,25 25-15,-25-25 16,25 25-16,-25-25 0,0 25 16,1-25-1,-1 0 1,25-25 46</inkml:trace>
  <inkml:trace contextRef="#ctx0" brushRef="#br0" timeOffset="300995.1857">2391 7421 0,'0'0'0,"-25"0"15,25-25-15,-25 25 0,25 25 32,25 0-32,0 0 0,-25 0 0,24 0 15,51 149-15,-25-74 0</inkml:trace>
  <inkml:trace contextRef="#ctx0" brushRef="#br0" timeOffset="301954.2701">2391 7720 0,'0'0'0,"-25"0"16,0 0-16,0 0 16,0 0-16,0 0 15,0 0 1,50-25 46,0 25-46,0 0 0,0-25-16,0 25 15,0-25-15,24 25 0,-24-25 16,0 25-16,0 0 15,0-24-15,0 24 0</inkml:trace>
  <inkml:trace contextRef="#ctx0" brushRef="#br0" timeOffset="303041.2946">2914 7720 0,'24'25'0,"-24"-50"78,25 25-63,-25-25 1,25 0-16,-25 0 16,25 25-1,-25-25-15,0 1 16,0-1-1,-25 25 1,0 0-16,25-25 0,-25 25 16,1 0-16,-1 0 15,25 25 1,-25 0-16,25-1 16,0 1-1,0 0-15,0 0 16,25 0-16,-25 0 15,25-25-15,-1 25 16,1-25-16,0 0 0,0 0 16,0 0-16,0 0 15,0 0-15,0-25 0,0 25 16,0-25-16,-1 0 16,1 0-16,0 0 0,0 0 15,-25 1-15,0-1 16,0 0-1,0 0-15,-25 25 16,25-25 0,0 50-1,0 0 1,0 0 0,0 0-16,0-1 0,25 26 15,0 0-15,0 0 16,0 0-16,0-1 0,0 1 15,-25 25-15,25-25 0,-1 0 16,1-1-16,0 1 16,0 0-16,0-25 0,-25 0 15,0 0-15,25-25 16,-25-25 0,0 0-1,-25 0-15,25 0 16,-25 0-16,25-25 0,-25 1 15,0 24-15,25-25 0,-25 0 16,25 0-16,-24 0 16,24 1-16,-25 24 0,25-25 15,0 25-15,0 0 16,0 0-16,0 0 0,25 0 16,-1 25-1,1 0 1,0 0-1,0 25-15,0 0 16,-25 0-16,0 0 16,0 0-16,0 0 0,0 0 15,0 0-15,0 24 16,0-24-16,-25 0 0,0 0 16,25 0-1,-25-25-15</inkml:trace>
  <inkml:trace contextRef="#ctx0" brushRef="#br0" timeOffset="303473.142">3636 7521 0,'0'0'0,"25"0"62,-1 0-46,1 0-16,0 0 16,0 0-1,0 25-15,0-25 0,0 0 16,-25 25-16,25-25 15,-25 25-15,25-25 0,-25 24 16,0 1 0,0 0-16,0 0 15,0 0-15,0 0 16,0 0-16,0 0 16,25-25-16,-25 25 15,0 0 1,25-25-16,-25 24 15,0 1-15,0 0 16,-25 0 0</inkml:trace>
  <inkml:trace contextRef="#ctx0" brushRef="#br0" timeOffset="303893.0357">2789 8517 0,'-25'0'0,"0"0"31,50 0 16,-25-25-32,25 25 1,0 0-16,0 0 16,0-25-16,25 25 15,-26 0-15,26-25 0,25 25 16,-25-25-16,24 25 15,-24-25-15,25 25 0,0 0 16,-1-25-16,-24 25 0,25 0 16,-25 0-16,-1 0 15,-24 0-15,25 0 0,-25 0 16,0 0-16</inkml:trace>
  <inkml:trace contextRef="#ctx0" brushRef="#br0" timeOffset="307702.7381">7695 7247 0,'-25'0'46,"0"0"-14,0 0-17,0 0 1,0 0 15,25 25-15,-25-25-16,0 25 15,0-25 1,25 25-16,-24-25 0,24 25 16,-25-25-16,25 24 15,-25 1 1,25 0-16,0 0 16,0 0-1,0 0-15,-25-25 0,25 25 16,0 0-16,0 0 15,0 0-15,0-1 16,0 1-16,0 0 16,0 0-16,0 0 15,0 0-15,25 0 16,-25 0-16,25-25 16,-25 25-16,25-25 15,-1 25-15,-24-1 0,25-24 16,0 25-16,0-25 15,0 25-15,0-25 0,0 25 16,0 0-16,0-25 0,0 25 16,0-25-16,-1 25 15,1-25-15,0 0 0,0 25 16,0-25-16,0 0 16,0 25-16,0-25 15,0 0-15,0 0 0,-1 0 16,1 0-1,0 0-15,0 0 0,0 0 16,0 0-16,0-25 16,0 25-16,0 0 0,0-25 15,24 25-15,-24-25 16,25 0-16,-25 25 0,0-25 16,0 0-16,0 25 0,0-25 15,-1 0-15,1 1 16,-25-1-1,25 25-15,-25-25 0,0 0 16,0 0 0,0 0-16,0 0 0,0 0 15,0 0-15,0 0 16,-25 25-16,25-24 16,0-1-16,-25 0 15,25 0-15,-24 0 0,-1 0 16,25 0-16,0 0 15,-25 0-15,25 0 16,-25 1-16,0-1 0,25 0 16,-25 0-16,0 0 15,0 0-15,0 0 16,0 0 0,1 25-16,24-25 15,-25 0-15,0 0 16,0 25-16,0-24 0,0 24 15,0 0-15,0-25 16,0 25-16,0 0 0,1-25 16,-1 25-16,0 0 15,0 0-15,0 0 16,0 0-16,0 0 16,0 0-1,0 25-15,0-25 16,25 25-16,-24-25 0,-1 24 15,0-24-15</inkml:trace>
  <inkml:trace contextRef="#ctx0" brushRef="#br0" timeOffset="311104.6201">8168 7496 0,'-25'0'0,"0"0"16,0 0-1,0 0 17,25-25-1,-25 25-15,25 25 77,0 0-77,25-25-16,-25 25 0,0 0 16,25 0-16,-25-1 0,0 1 15,25 0-15,-25 0 16,25-25-16,-25 25 0,0 0 15,0 0 1</inkml:trace>
  <inkml:trace contextRef="#ctx0" brushRef="#br0" timeOffset="311459.6833">8018 7521 0,'0'-25'31,"25"25"-15,0 0-1,0 0 1,0 0-1,0 25-15,0-25 16,0 25-16,-25 0 16,25 0-1,-25-1-15,0 1 16,0 0-16,0 0 16,0 0-16,0 0 15,-25 0-15,25 0 16,-25 0-16,0 0 15,0-1 1</inkml:trace>
  <inkml:trace contextRef="#ctx0" brushRef="#br0" timeOffset="312251.6766">9114 7147 0,'-25'0'0,"25"25"94,0 0-78,0 0-16,-25 0 15,25 0-15,0 0 0,0 25 16,0-26-16,0 1 0,0 25 15,0-25-15,0 0 16,0 0-16,0 0 0,25 0 16,0-25-1,0 0 1,0 0-16,0 0 0,-25-25 16,25 25-16,-25-25 15,25 25-15,-25-25 16,0 0-1,-25 0 1,0 25-16,0 0 16,0 0-16,0 0 15,0 0-15,-25 0 0</inkml:trace>
  <inkml:trace contextRef="#ctx0" brushRef="#br0" timeOffset="313203.7711">8342 8044 0,'0'0'0,"0"-25"0,-25 25 16,25 25 46,25-25-46,0 25 0,-25 0-16,25-1 0,0 1 15,0 0-15,0 0 0,0 25 16,-25-25-16,24 25 15,1-25-15,0 24 0,0-24 16,0 25-16,0-25 0,0 0 16,0 25-16,0-25 15,0 0-15,-25-1 0,24 1 16,1-25-16,-25 25 16,0 0-16,25-25 0,-25 25 15,25-25 1,-25 25-1</inkml:trace>
  <inkml:trace contextRef="#ctx0" brushRef="#br0" timeOffset="313817.6">8666 8866 0,'-25'0'16,"25"-25"-1,25 25 32,0 0-47,0 0 16,0 25 0,-1-25-16,1 0 15,-25 24-15,25-24 0,0 0 16,0 0-16,0 25 15,0-25-15,0 0 16,0-25 0,-25 1-1,0-1-15,0 0 16,0 0 0,0 0-16,-25 0 15,25 0-15,0 0 16,0 0-16</inkml:trace>
  <inkml:trace contextRef="#ctx0" brushRef="#br0" timeOffset="314249.6367">9288 9214 0,'-24'0'16,"48"0"31,-24 25-32,25 0-15,0 25 16,0-25-16,-25 0 15,25-1-15,0 1 16,-25 25-16,25-25 0,0 25 16,-25-25-16,25 0 15,-25 0-15,0-1 0</inkml:trace>
  <inkml:trace contextRef="#ctx0" brushRef="#br0" timeOffset="314747.3209">9537 9164 0,'0'0'0,"25"0"0,-25 25 16,25-25-16,-25 25 15,0 0 1,0 0-16,-25-25 0,25 25 15,-25 0-15,25 0 16,-24-25-16,24 25 16,24-25 31,-24-25-47,25 25 0,0 0 15,0 0 1,0 25-1,0-1 1,-25 1 0,-25 0-16,25 0 15</inkml:trace>
  <inkml:trace contextRef="#ctx0" brushRef="#br0" timeOffset="315419.1969">9612 8940 0,'0'0'0,"0"-25"15,-25 0 1,25 1-16,-25 24 0,0-25 16,1 25-1,-1 0 1,0 0-16,0 0 16,0 25-16,0-25 15,0 24-15,0 1 0,0 0 16,0 0-16,1 0 15,-26 25-15,25-25 0,0 25 16,0-26-16,0 26 0,0-25 16,0 25-16,0 0 15,1-25-15,24 24 0,0 1 16,0 0-16,0 0 16,0 0-16,24-25 0,1 24 15,0 1-15,0-25 0,0 25 16,25-25-16,-25 0 15,0 0-15,24 0 0,-24-1 16,25 1-16,0 0 0,0-25 16,0 25-16,24-25 15,-24 0-15,0 0 0,25 0 16,-26 0-16,1-25 16,0 0-16,0 0 0,0-24 15,-26 24-15,26-25 0,-25 0 16,-25 0-16,25 0 15,-25 1-15,0-1 0,0-25 16,-25 25-16,0-24 16,0 24-16,0-25 0,-24 25 15,24 1-15,-25-1 0,0 25 16,25 0-16,-25 0 16,1 0-16,24 25 0,-25 0 15,25 0-15</inkml:trace>
  <inkml:trace contextRef="#ctx0" brushRef="#br0" timeOffset="316356.1253">10384 8467 0,'-25'0'78,"25"-25"-63,-25 25 1,0 0 0,1 0-1,24 25-15,-25 0 16,0 0 0,25 0-16,0 0 15,-25 0-15,25 0 0,0-1 16,0 1-16,0 0 15,0 0-15,0 0 0,25 0 16,0 0 0,0-25-16,-25-25 15,24 25-15,1-25 0,0 0 16,0 0 0,0 0-16,-25 0 0,25 1 15,-25-1-15,0 0 0,25 25 16,-25-25-16,0 0 15,0 50 48,0 0-47,25 0-1,-25 0-15,0-1 16,25 1-16,-25 0 0,25 25 15,-25-25-15,24 25 16,1 0-16,-25-26 0,25 26 16,-25-25-16</inkml:trace>
  <inkml:trace contextRef="#ctx0" brushRef="#br0" timeOffset="318424.5105">7271 8094 0,'-25'0'0,"1"0"31,24-25-31,-25 25 0,0 0 16,0 0 0,0 0-16,0 0 15,0 0 1,0 0-16,0 0 15,0 0-15,1 0 16,-1 25-16,0-1 0,0-24 16,0 25-16,-25 0 15,25 25-15,-25-25 0,26 0 16,-26 0-16,25 0 16,0 0-16,0-1 0,0-24 15,0 25-15</inkml:trace>
  <inkml:trace contextRef="#ctx0" brushRef="#br0" timeOffset="318912.4783">6649 8193 0,'0'0'0,"0"25"0,-25 0 0,25 0 16,-25 0 0,25 0-16,-25 0 0,25-1 15,-25-24 1,25 25-16,25-25 62,0 0-46,-25 25 0,25-25-16,0 0 15,0 0-15,0 0 16,0 25-16,-1-25 16,1 0-16,0 0 15</inkml:trace>
  <inkml:trace contextRef="#ctx0" brushRef="#br0" timeOffset="319943.1363">3063 9961 0,'0'0'0,"0"-25"16,0 0-16,-25 25 16,25-24-16,0-1 0,-25 25 15,25-25-15,0 0 16,0 50 46,0 0-46,25 0 0,-25-1-16,25 26 0,-25-25 15,25 0-15,-25 25 0,25-25 16,-25 25-16,25-26 16,-25 1-16,0 0 0,25 0 15,-25 0 1</inkml:trace>
  <inkml:trace contextRef="#ctx0" brushRef="#br0" timeOffset="320433.8242">3163 9787 0,'0'0'0,"24"0"0,1 25 15,0 0-15,0-25 0,0 25 16,-25 0-16,25-1 0,0 1 16,0 0-16,-25 0 0,0 0 15,25 0-15,-25 0 16,0 0-16,0 25 0,0-26 16,0 1-16,-25 0 15,25 0-15,-25 0 0,25 0 16,-25-25-16,25 25 15,-25-25-15,25 25 0,-25-25 16,0 0-16,0 0 16,0 0-1,1 0 1,-1 0-16,0-25 31</inkml:trace>
  <inkml:trace contextRef="#ctx0" brushRef="#br0" timeOffset="326283.5465">3685 10235 0,'25'0'110,"0"0"-95,-25 25-15,25-25 0,0 0 16,0 0-16,0 0 16,0 0-1,0 0-15,0 0 0,0 0 16,-1 0-16,1 0 15,0-25-15,0 25 0,0 0 16,0 0-16,0 0 16,0 0-16,0 0 0,0 0 15,-25-25-15,24 25 0,1 0 16,0 0 15,0 0-15,0 0 31,-25-25-16</inkml:trace>
  <inkml:trace contextRef="#ctx0" brushRef="#br0" timeOffset="327171.5542">4507 10061 0,'0'-25'16,"-25"25"-1,25-25 32,0 50 47,25-25-94,-25 25 16,25 0-16,-25 0 15,0 0-15,25-25 16,-25 24-16,0 1 0,25-25 15,-25 25-15,0 0 0,25-25 16,-25 25 0,0 0-1</inkml:trace>
  <inkml:trace contextRef="#ctx0" brushRef="#br0" timeOffset="327998.7838">4457 10036 0,'0'-25'47,"0"0"-16,25 25-15,-25-25-16,25 25 15,0-25-15,0 25 16,0-25-1,0 25-15,0 0 16,0 0-16,0 0 16,-1 0-16,1 0 15,-25 25-15,25-25 16,-25 25-16,0 0 16,0 0-16,0 0 15,-25 0 1,25 0-1,-25-25-15,25 25 16,-24-25-16,48 0 63,-24-25-63,25 25 0,0 0 31,0 0-31,0 0 15,0 0 1,0 0-16,0 25 16,0-25-16,0 0 0,-25 25 15,24-25-15,-24 24 16,0 1-16,0 0 16,-24-25-1,24 25-15,-25-25 0,0 25 16,0-25-16,25 25 0,-25-25 15,0 0-15,0 25 16,0-25 0,0-25-16,0 25 15</inkml:trace>
  <inkml:trace contextRef="#ctx0" brushRef="#br0" timeOffset="329264.4174">6898 10783 0,'-25'0'15,"25"-25"1,0 0 0,0 50 46,0 0-46,0 0-1,0 0-15,0 0 16,0 0-16,25-1 0,-25 1 16,0 0-16,25 0 0,-25 0 15,0 0-15,0 0 16</inkml:trace>
  <inkml:trace contextRef="#ctx0" brushRef="#br0" timeOffset="329732.3149">6674 10758 0,'0'0'0,"0"-25"0,-25 25 16,25-25-16,0 0 15,25 25 1,0-25-1,0 25 1,-1 0 0,1 0-16,0 0 0,0 0 15,0 25-15,0-25 16,0 0-16,0 25 0,0-25 16,0 25-16,-25 0 15,24-25-15,1 25 0,0-25 16,0 25-16,-25 0 15,0 0-15,25-25 0,-25 25 16,0-1-16,0 1 0,0 0 16,0 0-16,-25 0 15,0 0-15,25 0 0,-25 0 16,0-25-16,1 25 0,24 0 16,-25 0-16,0-25 15,0 24-15,0-24 0,0 25 16,0-25-1,0 0 1,0 0 0</inkml:trace>
  <inkml:trace contextRef="#ctx0" brushRef="#br0" timeOffset="330495.5586">6997 10584 0,'0'0'0,"-24"0"0,24-25 15,-25 0-15,0 0 32,0 0-32,0 25 15,0 0-15,25-25 16,-25 25-16,0 0 16,0 0-16,0 0 0,1 0 15,-1 0-15,0 0 16,0 0-16,0 25 15,0-25-15,0 25 0,0-25 16,25 25-16,-25 0 16,25 0-16,-25 0 0,25 0 15,0-1-15,-24 1 16,24 25-16,-25-25 0,0 25 16,25-25-16,0 25 15,0-1-15,0 1 0,0-25 16,0 25-16,0 0 0,25 0 15,0-1-15,-1 1 16,-24 0-16,25 0 0,0 0 16,0-26-16,25 26 0,-25-25 15,0 0-15,0-25 16,24 25-16,-24-25 0,0 25 16,25-25-16,-25 0 15,25 0-15,-25 0 0,24 0 16,1-25-16,-25 25 0,25-25 15,-25 0-15,0 0 16,25 0-16,-26-24 0,1 24 16,-25-25-16,25 25 15,-25-25-15,0 0 0,0 1 16,0-1-16,-25 0 0,25 0 16,-25 0-16,1 0 15,-26 1-15,25-1 0,0 25 16,-25-25-16,25 25 15,0-25-15,0 26 0,1-1 16,-1 0-16,0 25 0,0-25 16,0 25-16,0-25 15</inkml:trace>
  <inkml:trace contextRef="#ctx0" brushRef="#br0" timeOffset="331294.0552">6624 9887 0,'-25'0'15,"0"0"1,0 0 15,25 24-31,0 1 16,0 0-1,0 0-15,-25 0 16,25 0-16,0 0 0,0 0 16,0 0-16,0 0 15,0 24-15,0-24 0,0 0 16,25 0-16,-25 0 16,25-25-16,-25 25 0,25-25 15,-25 25-15,25-25 0,0 0 16,0 0-1,0 0 1,-25-25-16,0 0 16,-25 0-16,0 0 15,0 0 1,0 25-16,0 0 16,0 0-16,0 0 15</inkml:trace>
  <inkml:trace contextRef="#ctx0" brushRef="#br0" timeOffset="332296.7358">10334 11082 0,'0'-25'31,"0"0"-15,0 50 46,0 0-46,0 0-16,0 0 16,0 0-16,0-1 0,0 26 15,0-25-15,25 25 0,-25 0 16,25 0-16,-25-26 16,0 26-16,0-25 0,0 0 15,25 0-15</inkml:trace>
  <inkml:trace contextRef="#ctx0" brushRef="#br0" timeOffset="332780.4458">10309 11132 0,'0'0'0,"0"-25"0,0 0 16,0 0 15,25 0-15,0 25-16,0-25 15,0 25 1,0 0-16,0 0 0,0 0 16,0 0-1,-25 25-15,25-25 0,-25 25 16,0 0-16,0 0 15,0 0-15,0 0 16,0-1-16,-25 1 0,25 0 16,-25 0-16,25 0 15,0 0 1,25-25 15,0 0-31,-1 0 0,1 25 16,0-25-16,0 0 0,0 0 15,0 0-15,-25 25 16,25-25-16,0 0 0,-25 25 16,25-25-16,-25 25 15,-25-1 1,0-24-16,25 25 16,-25-25-16</inkml:trace>
  <inkml:trace contextRef="#ctx0" brushRef="#br0" timeOffset="333476.5864">10733 10858 0,'-25'-25'0,"25"0"0,-25 25 15,25-25-15,-25 25 0,0-25 16,0 0 0,0 25-16,0-25 15,1 25-15,-1 0 16,0 0-16,0 0 16,0 25-16,0-25 0,0 25 15,0-25-15,0 25 16,0 0-16,1 0 0,-1 0 15,0 0-15,0-1 0,0 1 16,25 0-16,-25 0 16,0 25-16,0 0 0,25-25 15,-25 25-15,0-1 0,25 1 16,0 0-16,0 25 16,0-26-16,0 1 15,0 0-15,0 0 0,25 0 16,-25-1-16,25-24 0,0 25 15,0 0-15,0-25 16,0 25-16,25-25 0,-25 24 16,-1-24-16,26 0 0,0 0 15,0 0-15,0 0 16,-1-25-16,1 0 0,0 0 16,0 0-16,0 0 15,-1 0-15,1-25 0,0 0 16,0 0-16,0 0 0,-25 0 15,24 0-15,-24-24 16,0-1-16,-25 25 0,25-25 16,-25 0-16,25-24 0,-25 24 15,0-25-15,-25 25 16,25-24-16,-25 24 0,0-25 16,0 25-16,0 1 15,1-1-15,-1 25 0,0 0 16,0 0-16,-25 0 0,25 0 15,0 0-15,0 25 16,0-25-16</inkml:trace>
  <inkml:trace contextRef="#ctx0" brushRef="#br0" timeOffset="334768.7593">11206 10310 0,'0'-25'0,"0"0"16,0 0-16,0 0 15,25 0 1,-25 0-16,0 1 16,0-1-1,0 0-15,0 0 16,-25 25-16,25-25 15,-25 25-15,0-25 16,0 25 0,0 25-1,0 0-15,25 0 16,-25-25-16,1 25 16,24 0-16,0-1 0,0 1 15,0 0-15,0 0 16,0 0-16,0 0 0,0 0 15,0 0-15,24 0 0,1-25 16,0 0 0,0 0-16,0 0 15,0 0-15,0-25 16,-25 0-16,25 25 0,-25-25 16,25 25-16,-25-25 15,0 50 32,25 0-31,-25 0-16,0 0 15,0 24-15,0-24 16,24 25-16,-24 0 0</inkml:trace>
  <inkml:trace contextRef="#ctx0" brushRef="#br0" timeOffset="336538.1869">7545 11181 0,'-25'0'16,"50"0"46,-25-24-30,0 48 30,-25-24-15,0 0-31,1 25-1,-1-25 1,0 0-16,0 0 16,0 0-1,50 0 95,0 25-95,0-25 1,0 0-16,-1 0 15,1 0-15,0 0 16,25 0-16,-25 0 0,0 0 16,25 0-16,0 0 0,-1 0 15,1 0-15,0 25 16,0-25-16,0 0 0,-1 25 16,26-25-16,-25 25 15,0-25-15,24 25 0,-24 0 16,25-25-16,-25 25 0,24 0 15,-24-25-15,0 0 16,25 24-16,-26-24 0,1 0 16,0 25-16,0-25 0,25 0 15,-26 0-15,1 0 16,25 25-16,-25-25 0,0 0 16,-1 0-16,1 25 15,0-25-15,-25 0 0,25 25 16,-25-25-16,-1 0 0,26 25 15,-25-25-15,0 0 16,25 0-16,-25 25 0,0-25 16,0 0-16,-1 0 15,1 0-15,25 0 0,-25 0 16,0 0-16,0 25 16,0-25-16,0 0 15,0 0-15,-1 0 0,1 0 16,0 0 15,-50 0 47</inkml:trace>
  <inkml:trace contextRef="#ctx0" brushRef="#br0" timeOffset="336947.2576">9637 11381 0,'0'-25'15,"25"25"32,0 25-31,0-25 0,-25 25-16,25-25 15,0 24-15,-1 1 16,1 0-16,0 0 15,-25 0-15,25-25 0,0 25 16,-25 0-16,0 0 16,0 0-16,25 0 0,-25-1 15,0 1 1,-25 0-16,25 0 16,-25-25-16,0 25 15,0 0-15,-24 0 0,24 0 16,-25-25-16,0 50 0,0-26 15</inkml:trace>
  <inkml:trace contextRef="#ctx0" brushRef="#br0" timeOffset="337730.8248">8417 10658 0,'-25'0'0,"0"0"16,25-24-16,25 24 46,-25-25-46,25 25 16,0 0-16,0 0 16,0 25-1,-1-25-15,1 24 16,0 1 0,-25 0-16,0 0 15,0 0-15,0 0 16,0 0-16,0 0 15,-25 0-15,25 0 16,-25-1-16,25 1 16,-24-25-16,48 0 47,1-25-32,0 25 1,0-24-16,0 24 15,0-25-15,25 25 16,-25-25-16,0 25 0,-1 0 16,1-25-16</inkml:trace>
  <inkml:trace contextRef="#ctx0" brushRef="#br0" timeOffset="338888.3159">8541 12825 0,'-25'0'0,"1"0"31,-1 0 1,25 25-32,0 0 15,-25 0 1,0 0 0,25-1-16,0 26 0,0-25 15,-25 0-15,25 25 0,-25-25 16,25 0-16,0 24 15,0-24-15,0 0 0,0 0 16,0 25-16,25-50 0,-25 25 16,25 0-16,0-25 15,0 0-15,0 0 0,-1 0 16,1 0 0,0-25-16,0 25 0,-25-25 15,25 0-15,-25 0 16,0 0-16,0 0 15,-25 25-15,25-25 16,-25 25-16,0-24 16,0 24-16,1 0 15,-1 0-15,0 0 16</inkml:trace>
  <inkml:trace contextRef="#ctx0" brushRef="#br0" timeOffset="339213.8563">8815 13099 0,'25'0'0,"-25"-25"31,25 25-31,0-25 16,0 25 0,0-25-16,0 25 15,0-25-15,0 25 16,-1 0-16,1 0 15,0 0 1</inkml:trace>
  <inkml:trace contextRef="#ctx0" brushRef="#br0" timeOffset="339458.8212">8965 12875 0,'0'25'63,"25"-25"-48,-25 25-15,25-1 0,-25 1 16,24 0-16,-24 0 0,0 0 15,25 0-15,-25 0 16</inkml:trace>
  <inkml:trace contextRef="#ctx0" brushRef="#br0" timeOffset="339843.7938">9388 12900 0,'0'0'0,"25"25"0,-25-1 0,0 1 16,0 0-16,0 0 16,0 0-16,0 0 0,-25 0 15,25 0-15,-25-25 16,25 25-16,25-25 47,0-25-32,0 0-15,0 25 16,0-25-16</inkml:trace>
  <inkml:trace contextRef="#ctx0" brushRef="#br0" timeOffset="341011.9527">9363 12800 0,'-25'0'15,"25"-25"16,25 0 79,0 25-95,0 0 1,0 0-16,0 0 16,-25 25-1,25-25-15,-25 25 0,25 0 16,-25 0-16,0 0 16,0 0-16,0 0 15,0 24-15,0-24 0,-25 0 16,25 0-16,0 0 0,0 0 15,-25-25-15,25 25 16,0 0 0,-25-25-16</inkml:trace>
  <inkml:trace contextRef="#ctx0" brushRef="#br0" timeOffset="341805.9922">7794 12850 0,'0'0'0,"0"-25"16,25 25-16,-25-25 0,0 0 15,0 0 1,0 0 0,25 25-16,-25 25 31,0 0-16,0 0 1,0 0-16,0 0 0,0 25 16,-25-25-16,25-1 15,-25 26-15,25-25 0,-25 25 16,25-25-16,-24 25 0,24-25 16,0-1-16,0 1 15,-25-25-15,25 25 0,0 0 16,0 0-1,25-25 1,-25 25-16,24-25 16,1 0-16,0 0 15,0 0-15,0 0 0,0 0 16,25 0-16,-25 25 0,24-25 16,-24 0-16,25 0 15,-25 0-15,0 0 16,25 0-16</inkml:trace>
  <inkml:trace contextRef="#ctx0" brushRef="#br0" timeOffset="342614.8215">7172 12875 0,'0'0'0,"0"-25"31,-25 25-15,25-25-16,-25 25 16,25-25-1,0 0-15,-25 25 16,25-25 0,-25 25-1,0 0 1,25 25-16,-25-25 15,25 25-15,-25-25 16,25 25-16,0 0 0,-24 0 16,24 0-16,0 0 0,0-1 15,0 1 1,0 0-16,0 0 0,0 0 16,24-25-1,1 0 1,0 0-1,-25-25-15,25 25 16,-25-25-16,25 25 0,-25-25 16,25 25-1,0 0 17,0 25-17,-25 0 1,25 0-1,-25 0-15,25 0 0,-25 0 16,0 25-16,24-26 0,-24 1 16,25 25-16,-25 0 15</inkml:trace>
  <inkml:trace contextRef="#ctx0" brushRef="#br0" timeOffset="345378.4809">8292 274 0,'25'0'16,"-50"0"15,0 0-15,1 0 15,24 25 31,-25-25-62,25 25 0,-25-25 0,25 25 16,-25-25-16,25 25 0,-25-25 0,25 25 16,-25-25-16,25 25 0,-25 0 0,0-25 15,0 25-15,0-1 0,1-24 16,24 25-16,-25-25 0,0 0 0,25 25 16,-25-25-16</inkml:trace>
  <inkml:trace contextRef="#ctx0" brushRef="#br0" timeOffset="346781.0607">8716 449 0,'0'25'78,"-25"-25"-63,0 24-15,0 1 16,0-25 0,25 25-16,-25 0 15,25 0 1,0 0 0,0 0-1,25-25-15,-25 25 16,25-25-1,0 25-15,0-25 16,0 0-16,0 0 16,-1 0-16,1 0 15,-25-25 17,0 0-17,0 0 1,-25 25-16,25-25 0,-24 25 15,-1-25-15,0 25 16,25-25-16,-25 25 0,0 0 16,25-25-16,-25 25 0,0 0 15,25-25-15,-25 25 16,0 0-16,25-24 16,0-1-1,-25 0 1,25 0-1,0 0 1,0 0 0,25 25-1,-25-25 1,25 25-16,-25-25 16,25 25-16,-25-25 15,25 25-15,0 0 16,0 0-1,0 0 17,0 0-17,-25 25-15,25-25 16,-25 25 0,24-25-1,-24 25-15,0 0 31,-24 0-15,24 0 0,-25-25-1,25 25-15,-25 0 16,0-1 0</inkml:trace>
  <inkml:trace contextRef="#ctx0" brushRef="#br0" timeOffset="353915.2926">2714 13622 0,'-25'0'15,"25"-25"1,0 0 15,-24 25-31,24-25 31,-25 25-15,25 25 0,-25-25-1,0 25 1,25 0-16,-25-25 16,0 25-16,0 0 0,25 0 15,-25-1-15,0 1 0,25 0 16,-25 0-16,25 0 15,0 0 1,25-25 0,0 25-16,0 0 15,0-25-15,0 0 16,0 25-16,0 0 16,0-25-16,0 24 0,-25 1 15,24-25-15,-24 25 16,25 0-16,-25 0 0,0 0 15,0 0 1,-25-25-16,25 25 0,-24 0 16,-1 0-16,0-1 15,0-24 1,0 0 0,0 0-16,25-24 15</inkml:trace>
  <inkml:trace contextRef="#ctx0" brushRef="#br0" timeOffset="354209.7783">2739 13423 0,'0'0'0,"-25"0"31,50 0 0,-25 24-15,0 1-16,25 0 0,-25 0 16,25 0-16,-25 0 15,25 25-15,0-25 0,-25 25 16,25-1-16,0-24 0,-25 25 15,25 0-15,-25-25 16</inkml:trace>
  <inkml:trace contextRef="#ctx0" brushRef="#br0" timeOffset="354456.4372">2839 13896 0,'25'0'16,"0"-25"15,0 25-16,-1 0-15</inkml:trace>
  <inkml:trace contextRef="#ctx0" brushRef="#br0" timeOffset="354905.8311">3187 13896 0,'0'25'16,"-24"-25"-1,24-25 17,24 25-17,1 0 1,-25-25-16,25 25 0,0-25 15,-25 0 1,0 0 0,0 0-1,-25 25-15,0 0 16,25-25-16,-25 25 0,1 25 16,-1-25-16,0 0 15,25 25-15,-25 0 0,0-25 16,25 25-16,0 0 15,0 0-15,25 0 16,-25 0-16,25-1 0,0-24 16,-25 25-16,25-25 0,-1 0 15,26 0-15,-25 0 16,0 0-16,0-25 16,0 25-16,0-24 0</inkml:trace>
  <inkml:trace contextRef="#ctx0" brushRef="#br0" timeOffset="355440.3151">3436 13672 0,'0'-25'16,"-24"25"-16,24-25 15,-25 25 1,25 25 15,25-25-15,-25 25-16,24 0 15,-24-1-15,0 26 0,25-25 16,0 25-16,-25 0 16,25 0-16,0-1 0,0 26 15,0-25-15,0 0 0,-25-1 16,25 1-16,0 0 16,-1 0-16,-24-25 0,25 0 15,-25 0-15,0-50 47,-25 0-47,25 0 16,-24 0-16,24-25 0,-25 25 15,25-25-15,-25 26 16,25-26-16,-25 25 0,25 0 16,0-25-16,0 25 0,0 0 15,0 0-15,0 1 16,25-1-16,0 25 15,0 0 1,-1 0 0,-24 25-16,25-1 15,-25 1 1,0 0-16,0 0 0,0 0 16,-25 0-16,25 25 15,0-25-15,-24 0 0,-1-1 16,25 1-1</inkml:trace>
  <inkml:trace contextRef="#ctx0" brushRef="#br0" timeOffset="355907.6002">3710 13647 0,'0'0'0,"0"-25"16,0 50 15,0 0-15,0 0-1,25-1-15,-25 1 0,0 0 16,25 0-16,-25 25 0,25-25 15,-25 0-15,25-25 16,-25 25-16,25 0 16,0-25-1,0 0-15,-25-25 16,25 0 0,-25 0-16,0 0 15,0 0-15,25 25 16,-25-25-16,0 50 31,0 0-15,24-25-1,-24 25-15,25 0 0,-25 0 16,25 0-16,-25-1 16,0 26-16,25-25 0</inkml:trace>
  <inkml:trace contextRef="#ctx0" brushRef="#br0" timeOffset="356356.9067">2839 14917 0,'0'0'0,"0"-25"63,25 25-48,0 0-15,0 0 16,24-25-16,-24 25 16,0 0-16,25 0 15,0-25-15,0 25 0,24-25 16,-24 25-16,25 0 0,-1-25 15,-24 25-15,25 0 16,0 0-16,-26-25 0,1 25 16,25 0-16</inkml:trace>
  <inkml:trace contextRef="#ctx0" brushRef="#br0" timeOffset="357617.3533">8392 14493 0,'-25'-25'16,"0"1"-16,25-1 15,-25 25-15,25-25 16,0 0 0,-25 25-16,25-25 15,-25 25 1,1 0 0,-1 25-1,0-25-15,0 25 16,0-25-16,0 25 15,25 0-15,-25-1 16,0 1-16,0 0 0,0 0 16,1 0-16,-1 0 15,0 25-15,25-25 0,-25 0 16,25-1-16,-25 1 16,25 0-16,0 0 0,0 0 15,0 0-15,0 0 0,0 0 16,0 25-16,0-25 15,25-1-15,-25 26 0,25-25 16,-25 0-16,25 25 0,0-25 16,-1 0-16,1 0 15,0-1-15,0 1 0,0 0 16,0-25-16,0 25 16,0-25-16,0 25 0,24-25 15,-24 25-15,25-25 0,-25 0 16,25 0-16,0 0 15,-25 0-15,24 0 0,1 0 16,-25-25-16,25 0 16,-25 25-16,25-25 0,-26 0 15,1 25-15,0-25 0,0 1 16,0-1-16,0 0 16,0 0-16,-25 0 0,25 0 15,0 0-15,-25 0 16,0 0-16,25-24 0,-25 24 15,0 0-15,0 0 0,0-25 16,0 25-16,-25 0 16,25-25-16,-25 25 0,25 1 15,-25-26-15,0 25 16,0 0-16,0 0 0,0 0 16,0-25-16,0 50 0,-24-25 15,24 1-15,0-1 16,-25 25-16,25-25 0,-25 25 15,1-25-15,24 25 0,-25 0 16,0 0-16,0 0 16,25 25-16,-24-25 0,24 25 15</inkml:trace>
  <inkml:trace contextRef="#ctx0" brushRef="#br0" timeOffset="358427.3043">8367 14867 0,'-25'-25'0,"25"0"31,25 25 47,-25 25-62,0 0-16,0 0 15,0 0-15,25 0 16,-25 0-16,0-1 0,25 1 16,-25 0-16,25 0 15,-25 0-15,0 0 0,0 0 16</inkml:trace>
  <inkml:trace contextRef="#ctx0" brushRef="#br0" timeOffset="359014.9277">8292 14817 0,'0'-25'0,"0"0"16,25 0-1,0 25 1,0 0-16,-25-25 0,25 25 16,0 0-16,0 0 15,0 0-15,0 0 16,-1 25-1,1 0 1,-25 0 0,0 0-16,0 0 15,0 0-15,0 0 0,-25-25 16,25 25-16,-24 0 16,24 0-1,24-25 16,1 0-15,0 0-16,0 0 0,0 0 16,0 0-16,0 0 15,0 24-15,0-24 16,-25 25 0,0 0-16,0 0 15,-25-25-15,25 25 16,-25 0-16,0 0 15,0 0-15,0-25 16,0 25 0,0-25-16,0 0 15,1 0 1,-1 0-16</inkml:trace>
  <inkml:trace contextRef="#ctx0" brushRef="#br0" timeOffset="361114.7325">9363 14493 0,'0'-25'0,"0"1"16,0 48 77,0 1-77,-25 0 0,25 0-16,-25-25 0,25 25 15,-25 0-15,25 0 16,-24 0-16,24 0 0,0 0 16,0-1-16,0 1 15,24 0 1,1-25-1,0 0 1,0 0-16,0-25 16,0 25-1,-25-25-15,0 1 16,0-1-16,0 0 16,0 0-16,-25 0 15,0 0 1,0 25-16,0-25 0,0 25 15,1-25-15,-1 25 16,0-25-16,0 25 16,0 0-16,0 0 15,0-25-15,0 25 16,25-24 0,-25 24-16,25-25 15,0 0 1,0 0-1,25 0-15,-25 0 16,25 25-16,-25-25 0,25 25 16,-25-25-16,25 25 15,0-25-15,0 25 16,0 0 0,0 0-16,-1 25 15,1 0 1,-25 0-1,0 0-15,0 0 0,0 0 16,0 0-16,0 24 0,0-24 16,0 0-16,-25 0 15</inkml:trace>
  <inkml:trace contextRef="#ctx0" brushRef="#br0" timeOffset="363414.7053">7471 15016 0,'0'-25'46,"-25"25"1,0 0-31,0 0-16,0 0 16,0 0-1,0 25-15,0-25 16,0 0-16,0 25 0,1-25 15,-1 25-15,-25 0 0,25-25 16,0 25-16,0 0 16,0 0-16,0-25 15,25 25-15,-25-25 16,25 25-16,-24-25 0,24 24 16,-25-24-16,25 25 15</inkml:trace>
  <inkml:trace contextRef="#ctx0" brushRef="#br0" timeOffset="363869.818">6848 15041 0,'0'-25'32,"0"50"-1,0 0 0,0 0-15,0 0-1,0 0-15,0 0 16,0 0-16,0 0 0,0-1 16,0 1-16,0 0 0,0 0 15,0 0 1,0 0-16,0 0 0,0 0 16,25 0-1,-25 0-15,25-25 16,0 24-16,0-24 15,0 0 1,-1 0-16,1 0 16,0 0-16,0 0 15,0 0-15</inkml:trace>
  <inkml:trace contextRef="#ctx0" brushRef="#br0" timeOffset="364600.5405">4507 16286 0,'-25'0'16,"25"-25"-1,0 50 17,25 0-1,-25 0-31,0 0 16,25-25-16,-25 25 0,0 0 15,25 0-15,-25 0 16,0 0-16,0-1 0,25 1 15,-25 0-15,0 0 16,0 0-16,25 0 16</inkml:trace>
  <inkml:trace contextRef="#ctx0" brushRef="#br0" timeOffset="365236.385">4557 16261 0,'25'0'0,"0"0"15,0 25-15,0-25 16,-25 25 0,25-25-16,-25 25 0,24-25 15,-24 25-15,0 0 0,0 0 16,0 0-1,0 0-15,-24 0 16,24-1-16,-25-24 16,25 25-16,-25-25 15,50 0 17,0 0-17,-1 0 1,1-25-16,0 25 15,0 0-15,0 0 16,0 25-16,0-25 0,0 25 16,0-25-16,-25 25 15,0 0-15,0 0 16,-25-25 0,0 25-16,0 0 15,0-25 1,0 0-16,0 0 15,0 0 1,25-25 0,-25 25-16</inkml:trace>
  <inkml:trace contextRef="#ctx0" brushRef="#br0" timeOffset="375231.9685">4955 16286 0,'-24'0'31,"48"0"16,-24-25-31,0 1 31,-24 24-32,24-25-15,-25 25 16,25-25 0,-25 25-16,0-25 15,0 25-15,25-25 16,-25 25-16,0 0 16,25-25-16,-25 25 0,0 0 15,0 0-15,1 0 16,-1 0-16,0 0 15,0 0-15,0 0 0,0 0 16,0 0-16,0 0 16,0 0-16,0 0 15,1 25-15,-1-25 0,0 0 16,25 25 0,-25-25-16,0 0 0,25 25 15,-25-25-15,0 25 16,25 0-16,-25-1 0,0 1 15,25 0-15,-25 0 16,1 0 0,24 0-16,0 0 0,0 0 15,0 0 1,24 0-16,-24-1 0,25 1 16,-25 25-16,25-25 0,0 0 15,0 0-15,0 25 16,0-25-16,0-1 0,-25 1 15,25 0-15,0 0 16,-1 0-16,1 0 0,0 0 16,0-25-16,0 25 0,0-25 15,0 25 1,0-25-16,0 0 0,0 0 16,-1 0-16,26 0 15,-25 0-15,0-25 0,0 25 16,0 0-16,0-25 0,0 0 15,0 0-15,-1 25 16,1-25-16,-25 0 0,25-25 16,-25 26-16,25-1 15,-25 0-15,0-25 0,25 25 16,-25 0-16,0 0 0,-25-25 16,25 26-16,-25-1 15,0 0-15,25 0 0,-25 0 16,1 0-16,-1 25 0,0-25 15,0 25-15,0-25 16,0 25-16,0 0 16</inkml:trace>
  <inkml:trace contextRef="#ctx0" brushRef="#br0" timeOffset="376120.131">5578 16635 0,'-25'0'0,"0"0"16,0 0 0,50 0 77,0 0-93,0 0 16,0 0-16,0 0 16,0 0-16,0 0 0,24-25 15,-24 25-15,25 0 0,-25-25 16,25 25-16,0 0 0,-1-25 15,1 25-15,0-25 16,0 25-16,0 0 0,-25-25 16,24 25-16,1 0 15,-25-24-15,25 24 0,-25 0 16,0-25-16,0 25 0,0 0 16,-1-25-16,1 25 15,0 0-15,0 0 0,0 0 16,0 0-1</inkml:trace>
  <inkml:trace contextRef="#ctx0" brushRef="#br0" timeOffset="376649.9485">6923 16112 0,'0'-25'16,"-25"25"-1,0 0 48,25 25-63,-25-25 15,25 25 1,-25-25-16,25 25 0,0 0 16,-25-25-16,25 25 0,0 0 15,-25-1-15,25 1 16,0 0-16,-25 0 16,25 0-16,0 0 15,25 0-15,-25 0 16,25-25-16,-25 25 0,25 0 15,0-1 1,0-24-16,0 25 0,0-25 16,0 0-16,0 0 15,-1 0-15,-24 25 16,25-25-16,0 0 0,-25-25 16</inkml:trace>
  <inkml:trace contextRef="#ctx0" brushRef="#br0" timeOffset="377471.0912">7222 15987 0,'0'0'0,"0"-24"16,-25 24-16,25-25 0,-25 25 15,25-25-15,-25 25 0,25-25 16,-25 25-16,0 0 16,25-25-16,-25 25 0,0 0 15,0 0-15,0 0 16,1 0-16,-1 0 15,0 0-15,0 0 16,0 25-16,0-25 16,0 0-16,0 25 0,0-25 15,0 25-15,1 0 0,24-1 16,-25 1-16,0 0 16,25 0-16,-25 0 0,25 0 15,-25 0-15,25 0 16,-25 25-16,25-25 0,0-1 15,0 26-15,0-25 16,0 0-16,0 0 0,0 25 16,25-25-16,-25 0 0,25-1 15,-25 1-15,25 0 16,-25 0-16,25 0 0,0 0 16,-1 0-16,1-25 0,0 25 15,0 0-15,0-25 16,0 25-16,0-25 0,0 24 15,0-24-15,0 25 0,-1-25 16,1 0-16,25 25 16,-25-25-16,0 0 0,0 0 15,0 0-15,25 0 16,-26 0-16,1 0 0,0 0 16,-25-25-16,25 25 0,0-25 15,0 25-15,-25-24 16,25 24-16,0-25 15,-25 0-15,25 0 0,-25 0 16,25 0-16,-25 0 0,0-25 16,0 25-16,0-24 15,0-1-15,-25 25 0,25-25 16,0 0-16,-25 1 16,25-1-16,-25 0 0,0 0 15,0 0-15,0 25 0,-25-24 16,25 24-16,-24 0 15,24 0-15,-25 0 0,0 25 16,0-25-16,1 25 16</inkml:trace>
  <inkml:trace contextRef="#ctx0" brushRef="#br0" timeOffset="379007.9339">4383 15514 0,'0'-25'16,"-25"50"78,25 0-63,-25-25-16,25 25-15,0 0 0,0 0 16,0 0 0,0 0-16,0 0 0,0 0 15,0-1-15,0 1 16,25-25 0,-25 25-16,25-25 0,0 0 15,0 0 1,-1 0-1,1 0 1,-25-25-16,25 25 0,-25-25 16,0 1-1,0-1 1,-25 0 0,0 25-16,25-25 15,-24 25-15,24-25 16,-25 25-16,0 0 0,25-25 15,-25 25-15,0 0 16,0 0-16,25-25 0,-25 25 16,0 0-16,0 0 15,0-25 1,1 0-16,-1 0 16,25 1-1,-25 24-15,25-25 16,0 0-1,0 0 1,25 25-16,-25-25 0,25 0 16,-25 0-1,24 25-15,1 0 47,0 25-31,-25 0-1,0 0 1,0 0-16,0 0 16,0 0-16,25-1 15,-25 1-15,0 0 16</inkml:trace>
  <inkml:trace contextRef="#ctx0" brushRef="#br0" timeOffset="382858.8636">7745 15938 0,'-25'0'188,"25"25"-95,0-1 939,0 1-1001,0 0 0,25-25-31,-25 25 16,24-25-1,1 0 17,-25 25-32,25-25 15,0 0 1,0 25 0,0-25-16,0 25 15,0 0 1,-25 0-1,0 0 1,0 0-16,0-1 31,0 1-31,-25-25 16,25 25-16,-25-25 16,25 25-1,-25-25-15,0 0 31,0 0-15,25-25 0,-25 25-16,25-25 0</inkml:trace>
  <inkml:trace contextRef="#ctx0" brushRef="#br0" timeOffset="383166.4783">7695 15913 0,'25'0'15,"-25"-25"1,25 25-16,-1 0 16,-24-25-16,25 25 15,0 0-15,0-25 16,0 25 0,0 0-1,-25-25-15</inkml:trace>
  <inkml:trace contextRef="#ctx0" brushRef="#br0" timeOffset="386541.9962">5802 16212 0,'-25'0'31,"0"0"1,50 0 14,-25-25 1,25 25-47,-25-25 16,25 0 0,0 25 15,0 0-16,-25 25 17,0 0-17,0 0 1,-25-25 0,25 25-16,25-25 78,0 0-63,0 0 1,-25 24 0,25-24-16,-25 25 15,24-25 1,-24 25-16,0 0 15,-24-25 1,24 25-16,-25-25 0,0 0 16,25 25-16,-25-25 15,0 0 1,0 0 15</inkml:trace>
  <inkml:trace contextRef="#ctx0" brushRef="#br0" timeOffset="387827.9655">6176 17282 0,'0'25'79,"0"0"-48,0 0-16,25-25-15,-25 25 16,0 0 0,24-25-16,-24 25 15,25-25-15,0 25 16,0-25 0,-25 25-1,25-25-15,0 25 16,-25-1-1,25-24 1,-25 25-16,0 0 16,0 0-1,-25-25 1,25 25-16,-25-25 16,0 0-1,0 0 1,0 0-1,25-25-15</inkml:trace>
  <inkml:trace contextRef="#ctx0" brushRef="#br0" timeOffset="388099.7699">6151 17233 0,'25'0'32,"-25"-25"-32,25 25 15,-1 0-15,1 0 31,0 0-31,0 0 16,0 0 0</inkml:trace>
  <inkml:trace contextRef="#ctx0" brushRef="#br0" timeOffset="388741.2739">6823 17307 0,'25'0'31,"0"0"16,0 0-31,0 0-16,0 0 15,0 0-15,-1 0 16,1 0-16,-25 25 0,25-25 16,0 0-16,0 0 15,0 0-15,-25 25 0,25-25 16,-25 25 0,0 0-1,-25 0-15,0 0 16,25 0-1,-25 0-15,0-25 0,0 24 16,25 1-16,-25 0 0,1 0 16,24 0-1</inkml:trace>
  <inkml:trace contextRef="#ctx0" brushRef="#br0" timeOffset="389640.4948">7919 17133 0,'-25'0'47,"25"25"-47,-25-25 16,0 25-1,25 0-15,-25-25 0,25 25 16,-25-1-16,25 1 0,-25-25 15,25 25-15,0 0 16,-24-25-16,24 25 0,0 0 16,0 0-16,24-25 15,1 0 1,0 0 0,0 0-1,0 0-15,0-25 16,0 25-16,-25-25 15,25 25-15,-25-25 16,-25 0 0,0 25-1,25-25-15,-25 25 16,0-25-16,0 25 0,0 0 16,-24-24-16,24 24 15,0-25-15,-25 25 0,25 0 16,0-25-16,0 25 15,25-25-15,0 0 16,0 0 0,0 0-16,0 0 15,0 0 1,25 0-16,0 25 16,-25-24-16,25 24 0,0 0 15,-25-25-15,25 25 0,0 0 16,0 0-1,-25 25-15,24-25 0,-24 24 16,0 1-16,25 0 0,-25 0 16,0 0-16,0 0 15,0 0-15,0 0 0,0 0 16,0 0-16</inkml:trace>
  <inkml:trace contextRef="#ctx0" brushRef="#br0" timeOffset="389998.6869">8043 17183 0,'25'-25'47,"0"25"-31,0 0 0,0 0-1,0-25 1,0 25-16,0 0 15,-25-25 1,25 25-16,-1 0 16,-24-25-16,25 25 15</inkml:trace>
  <inkml:trace contextRef="#ctx0" brushRef="#br0" timeOffset="390245.0947">8218 17033 0,'-25'0'31,"50"0"31,-25 25-62,0 0 16,25 0-16,-25 0 16,0 0-16,24 0 15,-24 0-15</inkml:trace>
  <inkml:trace contextRef="#ctx0" brushRef="#br0" timeOffset="390778.6129">8591 16660 0,'25'0'16,"0"25"-16,-25 0 15,0 0 1,0-1-16,0 1 0,0 0 16,0 0-16,0 0 15,25 0 1,0-25 0,0 0-1,0 0 1,-1 0-16,1 0 15,-25 25 1,0 0 0,0 0-16,0 0 15,-25-1-15,25 1 16,-24 0-16,-1 0 0,25 0 16,-25-25-16</inkml:trace>
  <inkml:trace contextRef="#ctx0" brushRef="#br0" timeOffset="391489.1075">9264 16635 0,'-25'-25'0,"25"0"47,25 25-47,-1-25 31,1 25-31,0 0 15,0 0-15,0 25 16,0 0 0,-25 0-1,0 0-15,0 0 16,-25 25-16,25-26 0,0 1 16,0 0-16,0 0 0,-25 0 15,25 0-15,0 0 16,25-25-16,-25 25 0,25 0 31,0-25-31,0 0 16,0 0-16</inkml:trace>
  <inkml:trace contextRef="#ctx0" brushRef="#br0" timeOffset="391617.2792">9513 17058 0</inkml:trace>
  <inkml:trace contextRef="#ctx0" brushRef="#br0" timeOffset="392076.0528">10359 16237 0,'0'0'0,"0"-25"0,0 0 16,-25 50 15,0 0-16,1-1 1,24 1-16,-25 0 16,25 0-16,-25 0 0,0 25 15,25-25-15,-25 0 16,25 24-16,-25-24 0,25 25 16,-25-25-16,0 0 0,25 0 15,0 0-15,-25 0 16,25 0-16,-25-25 0,25 24 15,-25-24-15</inkml:trace>
  <inkml:trace contextRef="#ctx0" brushRef="#br0" timeOffset="392529.8848">9911 16510 0,'0'-24'0,"0"-1"62,25 25-15,0 0-31,0 0-16,0 0 15,-1 25-15,1-25 0,0 0 16,0 0-16,0 24 16,0-24-16,25 25 0,-25-25 15,25 25-15,-1-25 0,-24 25 16,25 0-16,-25-25 15,0 25-15,25-25 0,-25 25 16,-1-25-16,1 0 16,-25 25-16,25-25 15</inkml:trace>
  <inkml:trace contextRef="#ctx0" brushRef="#br0" timeOffset="398092.044">20594 2590 0,'0'0'0,"0"-25"16,0 0 30,-25 25-30,50 0 31,-25 25-47,0 0 16,0 0-1,0 0-15,0 0 16,0 0-1,0 0-15,-25 0 16,25 0-16</inkml:trace>
  <inkml:trace contextRef="#ctx0" brushRef="#br0" timeOffset="398984.5705">21042 2316 0,'-25'-25'0,"25"50"110,0 0-95,25-25-15,-25 25 16,0 0-16,0 0 0,25 0 15,-25 0-15,0 0 16,0 0-16,25-25 0,-25 24 16,0 1-16</inkml:trace>
  <inkml:trace contextRef="#ctx0" brushRef="#br0" timeOffset="399488.5257">21067 2167 0,'25'0'0,"0"-25"16,0 25-16,0 0 15,0 0 1,-1 0-16,1 0 0,0 0 16,0 25-16,0-25 15,-25 25 1,-25 0 0,25 0-16,-25-25 0,0 25 15,25-1-15,-25-24 16,1 25-16,-1 0 15,25 0 1,25-25 0,-25 25-1,24-25-15,1 0 0,0 25 16,0-25-16,0 0 16,0 25-1,0-25-15,-25 25 16,0 0-1,-25-25-15,0 25 16,0-1-16,0-24 16,0 25-16</inkml:trace>
  <inkml:trace contextRef="#ctx0" brushRef="#br0" timeOffset="399716.9144">21590 2491 0,'0'25'16,"0"-1"15,-25-24-16,25 25-15,0 0 16</inkml:trace>
  <inkml:trace contextRef="#ctx0" brushRef="#br0" timeOffset="400301.1798">21939 2167 0,'0'0'0,"0"-25"16,-25 25 0,50 0 62,0 0 16,-25 25-32,0 0-31,24 0-31,-24 0 0,25-25 16,-25 25-16,25-1 16,-25 1-16,0 0 0,25 0 15,-25 0-15,0 0 16</inkml:trace>
  <inkml:trace contextRef="#ctx0" brushRef="#br0" timeOffset="400650.2468">21939 2142 0,'0'0'0,"0"-25"15,0 0 1,25 25 0,-1 0-1,1 0-15,0 0 16,0 0-16,0 0 16,0 0-16,0 25 15,0 0 1,0-25-16,-25 25 0,0 0 15,25 0-15,-25 0 0,0 0 16,0-1-16,-25 1 16,0 0-16,0 0 0,0 0 15,0 0-15,0 0 16,0 0-16,0-25 0,0 25 16</inkml:trace>
  <inkml:trace contextRef="#ctx0" brushRef="#br0" timeOffset="401523.1971">22362 1744 0,'0'0'0,"0"-25"15,0 0-15,0 0 16,0 0-16,0 0 16,25 25-1,-25-25-15,25 25 0,0-25 16,0 25-16,-1 0 15,1-25-15,0 25 16,0 0-16,0 0 0,0 0 16,0 0-16,0 0 15,0 0-15,0 0 0,-1 25 16,-24 0 0,25 0-1,-25 0-15,0 0 16,0 0-16,0 0 15,0 0-15,0-1 0,0 1 16,0 0-16,0 0 16,-25 0-16,25 0 15,-24-25-15,24 25 16,0 0 0,0 0-1,24-25 32,-24 25-31,25-25-16,0 0 0,0 0 15,0 0-15,0 0 16,-25 24 0,0 1-1,-25-25 1,25 25-16,-25 0 0,0 0 15,25 0 1,-25 0-16,25 0 0,-25 0 16,25 0-16,0 0 0,0-1 15,0 1-15,25 0 16,-25 0-16,25 0 0,0 0 16,0 0-16,0 0 0,0 0 15,0 0-15,0-1 16,0 1-16,-25 0 0,25 0 15,-25 0-15,0 0 16,-25 0-16,0 0 0,0 0 16,0 0-16,-25-25 0,25 24 15,-25 1-15,1-25 16,-1 25-16,-25 0 0,25-25 16</inkml:trace>
  <inkml:trace contextRef="#ctx0" brushRef="#br1" timeOffset="418190.9231">14294 9115 0,'-25'0'16,"50"0"-16,-50 24 0,0 1 0,25 0 15,-25-25-15,25 25 0,0 0 16,0 0-1,0 0 1,0 0 31,-25-25 0,50-25 31,0 25-62,-25-25-16,0 0 15,25 0-15,-25 0 16,0 0-16,25 25 15,-25-25-15,0 1 0,25-1 16,-25 0-16,0 0 16,0 0-16,25 0 15,-25 0 1,0 0 0,24 25-1,1 0 32,0 0-16,-25 25-15,25-25 0,-25 25-1,25 0-15,-25 0 16,25 0-1,-25 0-15,25 0 16,-25-1-16,25 1 16,-25 0-16,25 0 15,0 0-15,-25 0 16,24-25-16,-24 25 0,25-25 16,-25 25-1,25-25-15</inkml:trace>
  <inkml:trace contextRef="#ctx0" brushRef="#br1" timeOffset="418461.3865">14368 9189 0,'0'-25'15,"25"25"17,0 0-32,0 0 15,0-25 1,0 25-16,0 0 15,0 0-15</inkml:trace>
  <inkml:trace contextRef="#ctx0" brushRef="#br1" timeOffset="419103.8299">14642 8866 0,'0'0'0,"-25"0"15,25-25-15,-24 25 16,24-25-16,-25 25 0,0-25 16,0 0-1,0 25 1,0 0-16,0 0 15,0 0 1,25 25-16,-25-25 0,0 25 16,1-25-16,-1 25 0,25 0 15,-25-1-15,0 1 16,0-25-16,0 25 0,0 0 16,0 0-16,0 0 15,25 0-15,-25 0 0,25 0 16,0 0-16,0-1 15,0 1-15,0 0 0,0 0 16,25 0-16,-25 0 0,25 0 16,-25 0-16,25 0 15,0 0-15,0-1 0,0 1 16,0 0-16,0 0 0,24 0 16,-24-25-16,0 25 15,0-25-15,0 0 0,0 0 16,0 0-16,25 0 15,-25 0-15,-1 0 0,1 0 16,0 0-16,0-25 0,0 25 16,-25-25-16,25 25 15,0-25-15,-25 0 0,25 0 16,-25 1-16,25-1 16,-25 0-16,0 0 0,0 0 15,0 0-15,-25 0 0,25-25 16,-25 25-16,25 1 15,-25-1-15,0 0 0,0 0 16,0 0-16,0 0 16,0 0-16</inkml:trace>
  <inkml:trace contextRef="#ctx0" brushRef="#br1" timeOffset="420218.8487">17257 7670 0,'0'25'0,"-25"-25"15,25 25 1,0 0 0,0 0 15,25 0-31,-25 0 16,0 0-16,25-1 15,-25 1-15,0 0 16,0 0-16,0 0 0,0 0 15,0 0-15,0 0 16,0 0-16</inkml:trace>
  <inkml:trace contextRef="#ctx0" brushRef="#br1" timeOffset="420754.1349">17257 7695 0,'0'0'0,"0"-25"15,0 0 1,0 0 0,25 25-1,0 0 1,0-24-16,0 24 15,0 0 1,-1 0-16,-24 24 0,25-24 16,0 25-1,-25 0-15,0 0 16,0 0-16,0 0 16,-25 0-16,0 0 15,25 0-15,-24-25 16,24 25-16,-25-25 15,25 24 1,25-24 15,-1 0-31,-24 25 16,25-25-16,0 0 16,0 25-16,0-25 15,-25 25 1,0 0-16,0 0 15,-25 0 1,0-25 0,0 0-16,0 25 15,1-25-15,-1 0 16</inkml:trace>
  <inkml:trace contextRef="#ctx0" brushRef="#br1" timeOffset="422624.7812">17680 10011 0,'0'-25'16,"-25"25"-1,50 0 17,-25-25-17,-25 25 16,25-25-31,-24 25 16,-1 0-16,0 0 0,0 25 16,0-25-16,0 0 15,0 25-15,0-25 0,0 25 16,0 0-16,25 0 16,-24-25-16,24 25 15,-25 0-15,25 0 0,0-1 16,0 1-16,0 0 0,0 0 15,25 0-15,-25 0 16,24-25-16,1 25 0,0 0 16,0 0-16,0-25 0,0 0 15,0 0-15</inkml:trace>
  <inkml:trace contextRef="#ctx0" brushRef="#br1" timeOffset="423298.465">17830 9911 0,'-25'-24'16,"0"-1"-16,0 0 15,0 25-15,25-25 0,-25 25 16,25-25-16,-25 25 15,0 0-15,25-25 16,-24 25-16,-1 0 16,0 0-16,0 0 15,0 0-15,0 25 0,0-25 16,0 25 0,0-25-16,0 25 0,1 0 15,-1 0 1,25-1-16,-25-24 0,25 25 15,-25 0-15,0 0 16,25 0-16,-25 0 0,25 25 16,-25-25-16,25 0 0,0-1 15,0 1-15,0 25 16,0-25-16,25 0 0,-25 0 16,25 0-16,-25 25 0,25-26 15,-25 1-15,25-25 16,-25 25-16,25 0 0,0 0 15,-1-25-15,1 25 0,0-25 16,0 25-16,0-25 16,0 0-16,25 25 0,-25-25 15,0 0-15,-1 0 16,26-25-16,-25 25 0,0-25 16,0 25-16,0-25 0,0 0 15,0 25-15,0-50 16,-25 25-16,25 1 0,-25-1 15,24-25-15,-24 25 0,0 0 16,0-25-16,0 25 16,0 0-16,0-24 0,0 24 15,-24 0-15,24 0 16,-25 0-16,0 0 0,25 0 16,-25 0-16,25 0 0,-25 25 15,0-24-15</inkml:trace>
  <inkml:trace contextRef="#ctx0" brushRef="#br1" timeOffset="424048.4602">19922 8990 0,'24'0'47,"-24"25"-16,0 0-15,25-25-16,-25 25 16,0 0-16,0 0 15,0-1-15,25 1 16,-25 0-16,0 0 0,0 0 16,0 0-16,25 0 15,-25 0-15,0 0 0</inkml:trace>
  <inkml:trace contextRef="#ctx0" brushRef="#br1" timeOffset="424443.6773">19922 8990 0,'0'0'0,"0"-25"16,24 25 15,1 0-15,0 0 0,0 0-1,0 25-15,0-25 0,0 0 16,0 25-16,0-25 15,0 25-15,-1-25 0,-24 25 16,25-25-16,0 25 16,-25 0-16,25-1 0,-25 1 15,0 0-15,0 0 16,0 0-16,0 0 16,-25 0-16,0 0 0,0 0 15,1-25-15,-1 25 16,-25-25-16,25 24 0,0-24 15</inkml:trace>
  <inkml:trace contextRef="#ctx0" brushRef="#br1" timeOffset="425438.3408">20345 8915 0,'0'0'0,"-25"0"15,0-25-15,25 1 0,-25 24 16,25-25-16,0 0 0,0 0 15,0 0 1,0 0 0,-25 0-1,0 25 1,25-25-16,-25 25 0,1 0 16,-1 0-16,0 0 15,0 0-15,0 0 0,0 0 16,0 0-16,0 25 0,0-25 15,0 25-15,1-25 16,24 25-16,-25 0 0,0-25 16,25 25-16,-25 0 15,25 0-15,-25-1 0,0 1 16,25 0-16,-25 0 16,25 0-16,-25 0 15,25 0-15,-25 0 0,25 0 16,-25 0-16,25-1 15,0 1-15,0 0 0,0 0 16,0 0-16,0 0 0,0 0 16,0 0-16,0 0 15,0 0-15,0-1 16,25 1 0,0 0-16,0 0 15,0-25-15,0 25 0,-25 0 16,25-25-16,0 25 15,0-25-15,0 25 0,-1-25 16,1 0-16,-25 25 0,25-25 16,0 0-16,0 0 15,0 25-15,0-25 0,0 0 16,0 0 0,0 0-16,-1 0 0,1 0 15,0 0-15,0-25 16,0 25-16,-25-25 15,25 25-15,0-25 0,0 25 16,-25-25 0,25 0-16,0 0 15,0 0 1,-25 0-16,0 0 0,24 25 16,-24-24-16,0-1 0,0 0 15,25 0-15,-25 0 16,0 0-16,0 0 15,0 0-15,0-25 0,0 26 16,0-1-16,0 0 16,0 0-16,-25 0 0,25 0 15,0 0-15,-24 0 16,-1 0-16,25 0 0,-25 1 16,0 24-16,25-25 0,-25 0 15,0 25-15,0-25 16,0 0-16</inkml:trace>
  <inkml:trace contextRef="#ctx0" brushRef="#br1" timeOffset="432141.8498">14692 9388 0,'25'25'16,"0"0"15,0-25-15,0 0-1,0 0 1,0 25-16,-1-25 15,1 0 1,0 25-16,0-25 16,0 0-16,0 25 0,0-25 15,0 25-15,0-25 16,24 25-16,-24-25 0,25 0 16,-25 25-16,25-25 15,-25 25-15,0-25 0,25 24 16,-26-24-16,1 0 0,25 25 15,-25-25-15,0 25 16,0-25-16,25 0 0,-25 25 16,-1-25-16,26 0 15,-25 25-15,0-25 0,0 25 16,0-25-16,25 0 0,-25 25 16,-1-25-16,26 25 0,-25-25 15,0 25-15,0-25 16,0 0-16,0 25 15,0-25-15,0 25 0,-1-25 16,-24 24-16,25-24 0,0 0 16,0 25-16,0-25 15,-25 25-15,25-25 0,0 0 16,-25 25-16,25-25 0,0 0 16,0 25-1,-1-25-15,1 0 16,0 25-1,0-25-15,0 0 16,-25 25-16,25-25 16,0 0-16,-25 25 15,25-25-15,0 25 16,0-25-16,0 25 16,-1-25-16,1 24 15,0-24 1,0 0-1,0 25-15,0-25 16,0 0-16,0 0 16,0 0-1,0 0 1,-25 25-16,24-25 0,1 0 16,0 0-1,0 0 16,-25 25-31,25-25 16,0 25 0,0-25-1,-25 25-15,25-25 0,-25 25 16,25-25-16,0 0 16,-25 25-16,24-25 15,-24 25 1,25-25-1,-50 0 48</inkml:trace>
  <inkml:trace contextRef="#ctx0" brushRef="#br1" timeOffset="432573.316">17083 10036 0,'0'0'15,"-25"0"-15,25-25 0,0 50 78,25-25-78,-25 25 16,25-25-16,-25 25 16,25 0-1,-1 0-15,-24-1 16,25 1-1,-25 0-15,25-25 16,-25 25-16,0 0 16,0 0-16,0 0 15,0 0-15,0 0 16,-25 0 0,25-1-16,-25-24 0,25 25 15,-24-25-15,-1 25 16,0-25-16,0 0 15,25 25-15</inkml:trace>
  <inkml:trace contextRef="#ctx0" brushRef="#br1" timeOffset="434307.8658">17954 9837 0,'0'-25'78,"25"25"-78,-25-25 15,25 25 1,-25-25 0,0 0-16,0 0 15,25 25-15,-25-25 16,0 0 0,0 0-16,0 1 0,0-1 15,0 0 1,0 0-16,25-25 0,-25 25 15,0 0-15,0 0 16,0 0-16,0 1 0,0-1 16,0 0-16,0 0 0,0 0 15,0-25-15,0 25 16,0 0-16,0 0 0,0-24 16,0 24-16,0 0 0,0 0 15,0-25-15,0 25 16,0 0-16,0-24 0,0 24 15,0 0-15,0 0 0,0-25 16,0 25-16,-25 0 16,25 0-16,0 0 0,0 1 15,0-1-15,0 0 16,0 0-16,0 0 0,0 0 16,0 0-1,0 0-15,0 0 16,0 0-16,0 0 15,0 1 1,0-1-16,-25 0 16,25 0-16,0 0 15,0 0 1,0 0-16,0 0 16,-25 0-1,25 0-15,0 1 16,-25-1-1,25 0 1,0 0 0,0 0 31,0 0 15,-25 25-31,25-25-31,0 0 47,0 50 31,-24 0-62,24 0 0,0 0-16,0 0 15,-25-25-15,25 25 16,-25 0-16,25-1 0,0 1 15,-25 0-15,25 0 16,0 0 0,-25 0-16,25 0 31,-25-25 16,25-25-47</inkml:trace>
  <inkml:trace contextRef="#ctx0" brushRef="#br1" timeOffset="434601.0892">17880 7994 0,'0'0'15,"0"-25"-15,-25 25 16,25-25-1,25 25 32,-25 25-31,25-25-16,-25 25 16,24-25-16,-24 25 15,25-25-15,-25 25 0,25-25 16,-25 25-16,25 0 15,0-1-15,-25 1 16,25-25-16,-25 25 0</inkml:trace>
  <inkml:trace contextRef="#ctx0" brushRef="#br1" timeOffset="435694.1709">17108 8218 0,'-25'25'31,"25"0"-15,0 0 15,0 0-15,0 0-1,0-1-15,0 1 16,25 0 0,-25 0-16,0 0 15,0 0-15,0 0 16,0 0-16,0 0 0,0 0 16,0 0-16,0-1 15,0 1-15,0 0 0,0 0 16,25 0-16,-25 0 0,0 0 15,0 0-15,0 0 16,0 0-16,24-1 0,-24 1 16,0 0-16,0 0 15,0 0-15,0 0 16,0 0-16,25 0 0,-25 0 16,0 0-1,0-1-15,0 1 0,0 0 16,0 0-1,0 0-15,25-25 0,-25 25 16,0 0-16,0 0 0,0 0 16,0 0-1,0-1-15,0 1 16,25-25-16,-25 25 0,0 0 16,0 0-1,0 0-15,25 0 16,-25 0-16,0 0 15,0 0-15,0-1 16,0 1-16,25-25 16,-25 25-16,0 0 15,0 0 1,25 0 0,-25 0-16,0 0 31,0 0-16</inkml:trace>
  <inkml:trace contextRef="#ctx0" brushRef="#br1" timeOffset="436166.4152">17058 9613 0,'-25'0'16,"25"-25"-16,0 50 31,25-25-16,0 0 1,-25 24-16,25-24 16,0 25-16,-1 0 15,1-25-15,-25 25 16,25-25-16,0 25 0,-25 0 16,25-25-16,0 25 15,0-25 1,-25 25-16,25-25 15,0-25 1,0 0 0,-25 0-16,0 0 0,24 0 15,-24 0-15,0 0 16,25 1-16,-25-1 0,25 0 16,-25 0-16,0 0 15,25 25-15</inkml:trace>
  <inkml:trace contextRef="#ctx0" brushRef="#br1" timeOffset="437838.1255">17954 10434 0,'-25'0'0,"25"-25"31,25 25-15,0 0-1,0-24 17,0-1-17,0 25 1,0-25-16,0 25 16,-25-25-16,25 0 15,0 25-15,-1-25 0,1 25 16,0-25-16,0 0 0,0 25 15,25-25-15,-25 0 16,25 25-16,-26-24 0,26 24 16,0-25-16,-25 0 15,25 25-15,-25-25 0,24 25 16,-24-25-16,25 0 0,-25 25 16,25-25-16,-25 25 15,25-25-15,-26 25 0,1-25 16,0 25-16,25-25 0,-25 25 15,0 0-15,0-24 16,0 24-16,0 0 0,-25-25 16,25 25-16,-1 0 15,1-25-15,0 25 16,0-25-16,0 25 0,0 0 16,0-25-16,0 25 15,0 0-15,0-25 0,-1 25 16,1-25-1,0 25-15,0 0 0,-25-25 16,25 25-16,0 0 0,0-25 16,0 25-1,0-25 1,-25 0 46,-25 25-46</inkml:trace>
  <inkml:trace contextRef="#ctx0" brushRef="#br1" timeOffset="438194.8499">19548 9463 0,'-25'0'0,"0"0"16,50 0 47,0 0-48,-25 25-15,25-25 16,0 0-16,-25 25 15,25-25-15,0 25 0,0-25 16,-1 25-16,1 0 16,0-25-16,0 25 15,0-1-15,0-24 16,0 25-16,0 0 16,-25 0-16,0 0 15,0 0-15,-25-25 16,0 25-16,0 0 0,-25-25 15</inkml:trace>
  <inkml:trace contextRef="#ctx0" brushRef="#br1" timeOffset="440104.107">17631 7496 0,'0'25'78,"24"-25"-78,1 0 16,0 25-1,0-25 1,0 25-16,0-25 16,0 25-1,0-25-15,0 24 16,0-24-16,0 25 15,-1-25 1,-24 25-16,25-25 16,-25 25-1,25-25 1,0 0 15,0 0 157,-25 25-173,25-25-15,0 0 63,-25 25-48,25-25 17,-25 25-17,25-25-15,0 25 16,-1-25 0,1 25-16,0 0 15,0-25-15,0 24 16,0-24-16,25 25 0,-25 0 15,24-25-15,-24 25 0,25 0 16,-25 0-16,25 0 16,-25 0-16,25-25 0,-26 25 15,1 0-15,0-1 16,0 1-16,0 0 0,0 0 16,25 0-16,-25 0 15,0 0-15,-1 0 0,1 0 16,0 0-16,0-25 0,0 24 15,0 1-15,0 0 16,0-25-16,0 25 0,0 0 16,0 0-1,-1 0-15,1-25 0,0 25 16,0 0-16,0-25 0,0 25 16,0-25-16,0 25 0,0-1 15,0 1 1,-1-25-16,1 25 15,0 0-15,0-25 16,0 25-16,-25 0 16,25-25-1,0 25-15,0-25 16,-25 25-16,25-25 0,0 25 16,-1-25-1,-24 25-15,25-25 0,0 24 16,0 1-1,0-25 1,-25 25-16,25-25 16,-25 25-16,25-25 15,-25 25-15,25-25 16,-25 25 0,25-25-1,0 0 16,-25 25-31,0-50 32</inkml:trace>
  <inkml:trace contextRef="#ctx0" brushRef="#br1" timeOffset="441021.4462">17780 7571 0,'0'-25'15,"-25"25"1,0 0 0,50 0 30,-25-25-46,0 50 47,0 0-15,0 0-17,0-1 1,25 1-16,0 0 15,-25 0-15,0 0 0,25 0 16,-25 0-16,25 0 16,-25 0-16,25 0 15,-25-1-15</inkml:trace>
  <inkml:trace contextRef="#ctx0" brushRef="#br1" timeOffset="441429.9732">17805 7496 0,'0'0'0,"0"25"62,25-25-46,0 0-16,0 0 16,0 0-1,-1 25-15,1-25 16,0 0-16,0 0 15,0 0-15,0 0 0,0 25 16,0-25-16,0 0 0,0 0 16,-1 0-1,1 0 1</inkml:trace>
  <inkml:trace contextRef="#ctx0" brushRef="#br1" timeOffset="442424.502">13696 8218 0,'0'-25'109</inkml:trace>
  <inkml:trace contextRef="#ctx0" brushRef="#br1" timeOffset="443038.15">13746 8143 0,'-25'0'32,"25"25"-1,-25-25-16,25 25 1,-25 0 0,25 0-1,0 0 1,0 0-16,0 0 16,0 0-1,25-25 1,-25 24-1,25-24-15,0 25 16,0-25 0,0 0-1,0-25-15,-1 25 16,-24-24 0,25 24-16,-25-25 15,0 0-15,0 0 16,0 0-1,0 0-15,-25 0 16,25 0 0,-24 25-16,24-25 0,-25 25 15,25-25-15,-25 25 0,0 0 16,0 0 0,0 0-1</inkml:trace>
  <inkml:trace contextRef="#ctx0" brushRef="#br1" timeOffset="444849.9131">17282 6724 0,'0'25'16,"-25"-25"-16,0 25 15,0-25 1,25 25-16,-25 0 0,0-1 16,25 1-1,0 0 1,0 0-16,0 0 31,25-25-31,0 0 16,-25 25-1,25-25-15,0 0 16,0 0 0,0-25-1,-25 0 1,0 0 0,0 0-16,0 0 15,-25 25-15,25-24 16,-25-1-16,0 0 15,0 0-15,0 0 16,25 0-16,-25 25 16,25-25-16,0 0 15,0 0-15,0 0 16,0 1 0,0-1-16,0 0 15,0 0 1,25 0-1,0 25-15,0 0 16,0 0 15,0 0 1,-25 25-32,0 0 15,0 0 1,-25 0-1,25-1-15,-25-24 0,25 25 16,-25-25-16,25 25 16</inkml:trace>
  <inkml:trace contextRef="#ctx0" brushRef="#br1" timeOffset="446164.8323">17805 10858 0,'-25'25'0,"25"-1"31,0 1 1,0 0-17,0 0 1,25-25-1,-25 25-15,25-25 16,0 25-16,0-25 16,-25 25-1,25-25-15,-1 25 0,1-25 16,-25 25-16,25-25 16,-25 25-1,0 0 1,0-1-1,-25 1 1,0-25 0,1 0-16,-1 0 15,0 0-15,0 0 16,0 0 0,0 0-16,25-25 0,-25 25 15</inkml:trace>
  <inkml:trace contextRef="#ctx0" brushRef="#br1" timeOffset="446373.2735">17780 10907 0,'0'-24'15,"25"24"-15,0 0 16,0 0-1,0-25-15,0 25 0,-1 0 16,1-25 0,0 25-16,0 0 0,0 0 15,0 0-15</inkml:trace>
  <inkml:trace contextRef="#ctx0" brushRef="#br1" timeOffset="447453.2026">20893 9289 0,'-25'0'47,"0"0"0,25 25-47,0 0 15,-25-25-15,0 25 16,0-1-16,25 1 16,-25 0-16,25 0 15,-25 0-15,25 0 0,0 0 16,-24 0-16,24 0 0,0 0 16,0-1-16,0 1 15,0 0-15,24 0 0,1 0 16,-25 0-16,25-25 15,0 0-15,0 0 16,0 0-16,0 0 16,0 0-16,-25-25 15,0 0 1,0 0 0,-25 25-16,0-25 15,0 25-15,0 0 0,0-25 16,0 25-16,0 0 15,1 25-15</inkml:trace>
  <inkml:trace contextRef="#ctx0" brushRef="#br2" timeOffset="597492.7708">14792 8641 0,'0'25'63</inkml:trace>
  <inkml:trace contextRef="#ctx0" brushRef="#br2" timeOffset="604616.3469">17431 10459 0,'0'25'110,"0"0"-32,-25-25-63</inkml:trace>
  <inkml:trace contextRef="#ctx0" brushRef="#br2" timeOffset="604836.6931">17257 10634 0,'-25'24'15,"0"-24"-15,0 0 78</inkml:trace>
  <inkml:trace contextRef="#ctx0" brushRef="#br2" timeOffset="605071.5704">16958 10708 0,'0'0'0,"-25"0"0,0 0 16,1 0-16,-1 0 16,0 0-16,0 0 15,25-25-15</inkml:trace>
  <inkml:trace contextRef="#ctx0" brushRef="#br2" timeOffset="605274.029">16535 10683 0,'-25'0'0,"0"-25"16,0 25 15,25-24-15,-25 24 15</inkml:trace>
  <inkml:trace contextRef="#ctx0" brushRef="#br2" timeOffset="605473.4964">16236 10609 0,'0'0'0,"-25"0"0,0 0 15,0-25 1,0 25-16,1 0 16,24-25 15,-25 25-16,0 0 1</inkml:trace>
  <inkml:trace contextRef="#ctx0" brushRef="#br2" timeOffset="605652.0184">15962 10434 0,'0'0'0,"0"-25"0,-25 25 16,0 0-16,0 0 16,25-24-16,-24 24 31,24-25-31</inkml:trace>
  <inkml:trace contextRef="#ctx0" brushRef="#br2" timeOffset="605858.4665">15589 10310 0,'0'0'0,"-25"0"0,0 0 16,0 0-16,25-25 15,-25 25 1,25-25-1,0 0 17</inkml:trace>
  <inkml:trace contextRef="#ctx0" brushRef="#br2" timeOffset="606031.0046">15290 10111 0,'0'0'0,"-25"0"16,0-25-16,0 25 15,25-25-15,-25 25 16,25-25-16,0 0 16</inkml:trace>
  <inkml:trace contextRef="#ctx0" brushRef="#br2" timeOffset="606271.3639">14891 9936 0,'0'0'16,"-25"0"-16,1 0 0,-1 0 16,25-25-1,0 1 1,25 24-1,-25-25-15,24 25 16,-24-25-16,0 0 16,0 0-1,-24 25 1</inkml:trace>
  <inkml:trace contextRef="#ctx0" brushRef="#br2" timeOffset="607230.63">14692 9613 0,'25'0'0,"0"0"78,-25 24-78,25-24 15,0 0 1,0 0 0,0 0-1,-1 0 1,1 0-16,0 0 15,0 0 17</inkml:trace>
  <inkml:trace contextRef="#ctx0" brushRef="#br2" timeOffset="607699.5448">14717 9613 0,'0'24'47,"-25"1"-31,25 0-1,0 0 1,-25 0-16,25 0 16,0 0-16,0 0 15,0 0-15,0 0 16,0 0 15</inkml:trace>
  <inkml:trace contextRef="#ctx0" brushRef="#br2" timeOffset="608150.7329">14717 9712 0,'0'-25'16,"25"50"109,0-25-109,-25 25-1,25-25-15,-25 25 16,25-25-16,0 25 15,-1-25 1,-24 25-16,25-25 0,0 25 16,0-25-1,0 0-15,0 0 16,-25 25-16,25-25 16</inkml:trace>
  <inkml:trace contextRef="#ctx0" brushRef="#br2" timeOffset="633293.979">20395 9637 0,'-25'0'15,"25"-24"-15,0 48 125,-25-24-93,25 25-32,0 0 31,-25 0-31,25 0 15,-25 0 1,25 0 0,0 0-16,-25-25 0,25 25 15,0 0-15,-25 0 16,0-1 0,25 1-16,-25 0 15,25 0-15,0 0 16,-24-25-1,24 25-15,-25 0 16,0 0 0,25 0-1,-25-25-15,0 25 16,0-25 0,25 24-1,-25-24-15,25 25 0,-25-25 16,25 25-16,-25-25 15,25 25-15,-25-25 16,25 25-16,-24-25 16,24 25-16,-25-25 0,0 25 15,0-25 1,25 25-16,-25-25 16,25 25-16,-25-25 15,0 0-15,25 25 16,-25-25-16,0 24 15,0-24 1,1 0-16,24 25 0,-25-25 16,0 0-16,0 25 15,0-25-15,0 0 16,0 0-16,25 25 16,-25-25-16,0 0 15,0 25-15,1-25 16,-1 0-1,0 0-15,0 0 16,0 25-16,0-25 16,0 0-1,0 0-15,0 0 16,25 25-16,-25-25 0,1 0 16,-1 0-1,0 0 1,0 0-1,0 0-15,0 0 16,0 0 0,0 25-1,0-25-15,0 0 16,0 0-16,1 0 16,-1 0-1,0 0-15,0 0 16,0 0-1,0 0-15,0 0 16,0 0 0,0 0-16,0 0 15,1 0-15,-1 0 16,0 0 0,0 0-16,0 0 15,0 0 1,0 0-16,0 0 15,0 0 1,0 0 0,1 0-16,-1 0 15,25-25 1,-25 25-16,0 0 16,0 0-1,0 0 1,25-25-16,-25 25 15,0 0 1,0 0 0,0 0-1,25-25-15,-24 25 16,-1 0 0,25-25-16,-25 25 15,0 0 1,25-25-1,-25 25 1,0 0 15,25-25-15,-25 25 31,25 25 15,0 0-46,0 0 15,0 0-15,0 0-1,0 0 1,0 0 15</inkml:trace>
  <inkml:trace contextRef="#ctx0" brushRef="#br2" timeOffset="633772.6974">18029 10459 0,'0'-25'0,"25"25"79,0 0-48,0-25-16,0 25 1,0-24-16,-1 24 16,1-25-1,0 25-15,0 0 16,-25-25-16,25 25 16,0 0-16,0 0 15,-25-25 1,25 25-16</inkml:trace>
  <inkml:trace contextRef="#ctx0" brushRef="#br2" timeOffset="646918.104">17531 7371 0,'25'0'62,"-25"-24"-46,0-1 0,25 25-1,-25-25 1,25 25-16,0-25 16,-1 25-1,-24-25-15,25 25 16,0-25-1,0 25-15,0 0 16,0 0-16,0-25 0,0 25 16,0 0-16,0 0 15,0 0-15,-1 0 16,1-25-16,0 25 0,0 0 16,0 0-16,0 0 15,0 0-15,0 0 0,0 0 16,0 0-16,-1 0 15,1 0-15,25 0 0,-25 0 16,0 0-16,0 0 0,0 0 16,25 0-16,-26 0 15,1 0-15,0 25 0,0-25 16,25 0-16,-25 0 16,0 0-16,25 25 0,-26-25 15,26 0-15,-25 0 16,25 0-16,-25 25 0,0-25 15,25 25-15,-26-25 0,1 25 16,0-25-16,0 0 16,0 25-16,0-25 0,0 25 15,0-1-15,0-24 16,0 25-16,0-25 0,-1 25 16,1 0-16,0-25 0,0 25 15,0-25-15,0 25 16,0 0-16,0-25 0,-25 25 15,25 0-15,0-25 16,-1 25-16,1-25 0,0 24 16,0 1-16,0-25 0,0 25 15,0-25-15,-25 25 16,25 0-16,0-25 0,0 25 16,-1-25-16,-24 25 0,25 0 15,0-25-15,0 25 16,-25 0-16,25-25 0,0 24 15,-25 1-15,25-25 16,-25 25-16,25 0 0,0-25 16,-25 25-16,25 0 0,-25 0 15,24-25-15,1 25 16,-25 0-16,25-25 0,-25 25 16,0-1-16,25-24 15,-25 25-15,25-25 0,-25 25 16,0 0-16,25-25 0,-25 25 15,0 0 1,25-25-16,-25 25 16,0 0-1,0 0 1,0 0-16,0-1 31,0 1-15,0 0-1,0 0 1,0 0 15,25 0 63</inkml:trace>
  <inkml:trace contextRef="#ctx0" brushRef="#br2" timeOffset="647482.6151">19897 8343 0,'0'0'0,"-25"0"16,0 0-1,50 0 63,-25 24-78,25-24 16,-25 25 0,25-25-16,-1 25 15,-24 0 1,25-25-16,0 25 16,0-25-1,-25 25-15,25-25 0,0 0 31,0 0-31,0 0 16,-25-25 0,25 25-16,0-25 15,-1 25 1,-24-25-16,25 25 16,-25-25-16,25 25 15,0 0-15,-25-25 16,25 25-1,-25-24 1</inkml:trace>
  <inkml:trace contextRef="#ctx0" brushRef="#br1" timeOffset="680027.971">14717 8990 0,'-25'0'16,"25"-25"-16,-25 25 16,25-25-1,0 0 17,0 0-17,0 1 16,25 24 48,-25-25-79,25 25 0,0-25 15,0 25 1,-25-25-16,25 25 15,0 0-15,-25-25 0,25 25 16,-1-25-16,1 25 16,0-25-16,0 25 0,0-25 15,0 0-15,0 25 16,0-25-16,0 1 0,24 24 16,-24-25-16,25 0 0,-25 25 15,0-25-15,25 0 16,-25 25-16,0-25 0,24 25 15,-24-25-15,0 0 16,25 25-16,-25-25 0,0 25 16,0-25-16,0 0 0,0 25 15,-1-24-15,1 24 16,0-25-16,0 25 0,0 0 16,0-25-16,0 25 15,0-25-15,0 25 16,0-25-16,-1 25 15,1 0-15,0-25 16,0 25-16,0-25 16,0 25-1,-25-25-15,25 25 0,0-25 16,0 25 0,0-25-16,-1 25 15,1-24-15,0 24 31,-25-25-31,25 25 16,0 0 0,-25-25-16,25 25 15,-25-25 32,25 25-31,0 0-1,0-25-15,0 25 16,-1-25-16,1 25 16,0-25-1,0 25-15,0 0 16,0-25-16,0 25 16,0 0-1,0-25-15,0 25 16,0 0-1,-1-25 17,1 25 30,0 0-46,0 0-1,-25-24 1,25 24-16,0 0 0,0 0 16,0 0-16,-25-25 15,25 25-15,0 0 16,-1 0-16,1-25 16,0 25-1,-50 0 95</inkml:trace>
  <inkml:trace contextRef="#ctx0" brushRef="#br1" timeOffset="680692.2012">16684 7720 0,'25'0'187,"-25"25"-171,25-25-16,0 0 16,0 0-1,0 0 1,0 0-16,0 25 0,0-25 16,-1 0-16,1 0 15,-25 25 32,-25-25-31,25 25-16,-24 0 15,-1-25 1,25 24-16,0 1 16,-25-25-16,25 25 15,-25 0-15,25 0 16,0 0-16,0 0 15</inkml:trace>
  <inkml:trace contextRef="#ctx0" brushRef="#br1" timeOffset="682116.7018">17332 7645 0,'0'-25'15,"0"1"16,0-1 16,-25 25-47,0-25 47,0 25-31,0 0-1,25-25 1,-25 25-16,0 0 16,0 0-1,1 0-15,-1 0 16,0 0 0,25 25-16,-25-25 0,0 0 15,0 0 1,0 25-16,0-25 15,25 25-15,-25-25 0,25 24 32,-25-24-32,1 25 15,24 0 1,-25-25-16,25 25 16,-25 0-16,0 0 15,25 0-15,0 0 16,0 0-16,0 0 15,0-1-15,0 1 16,0 0-16,25 0 16,-25 0-16,25 0 0,0 0 15,-1 0 1,1 0-16,0 0 16,0-1-16,0-24 15,-25 25-15,25 0 16,0-25-16,0 25 0,0-25 15,0 25-15,-1-25 16,1 25-16,0-25 16,0 0-16,0 0 15,0 25-15,0-25 0,0 0 16,0 0 0,0 0-16,-1 0 0,1 0 15,0 0-15,0 0 16,0-25-1,0 25 1,0-25 0,0 0-1,-25 0-15,0 0 16,25 25-16,-25-25 16,0 1-16,0-1 15,25 25-15,-25-25 16,0 0-16,0 0 15,24 0-15,-24 0 16,0 0-16,0 0 16,0 0-1,0 1-15,0-1 16,0 0 0,-24 0-16,24 0 15,0 0-15,-25 25 16,25-25-16,-25 25 0,25-25 15,-25 25-15,0-25 16,0 25-16,25-25 16,-25 25-16,0-24 15,0 24-15,0 0 0,1 0 16,-1 0 0,0 0-16,0 0 0,0 0 15,0 0-15,0 0 16,0 0-16,0 24 15,0-24-15,1 0 0,-1 25 16,0-25 0,0 0-16,25 25 0,-25-25 15</inkml:trace>
  <inkml:trace contextRef="#ctx0" brushRef="#br3" timeOffset="698430.3403">14493 14742 0,'-25'0'0,"0"0"15,25 25 1,-25-25 0,25 25-16,0 0 15,0 0 1,25-25-1,-25 25-15,25 0 16,-25 0-16,0 0 16,25 0-16,-25-1 15,0 1-15,25-25 16,-25 25-16,0 0 16,0 0-1</inkml:trace>
  <inkml:trace contextRef="#ctx0" brushRef="#br3" timeOffset="698821.2936">14418 14767 0,'0'-25'0,"-25"25"15,25-25-15,25 25 32,-25-24-17,25 24-15,0 0 16,0 0-16,0 0 16,0 0-16,0 0 0,0 24 15,-1-24 1,1 0-16,0 25 0,0-25 15,0 25-15,0 0 16,-25 0-16,25 0 16,-25 0-16,0 0 0,0 0 15,0 0-15,0 24 16,-25-24-16,25 0 0,-25 0 16,25 0-16,-25 0 15,0 0-15,0 0 0,0 0 16,1-25-16,-1 25 15</inkml:trace>
  <inkml:trace contextRef="#ctx0" brushRef="#br3" timeOffset="700512.6225">14717 14568 0,'0'-25'31,"25"0"32,-25 0-48,0 0 1,0 1 0,25-1-1,-25 0-15,0 0 16,25 0-16,-25 0 0,0 0 16,0 0-16,25-25 15,-25 26-15,0-1 0,0 0 16,25 0-16,-25 0 0,0 0 15,24 0-15,-24 0 16,0 0-16,0 0 16,25 25-16,-25-24 15,0-1 1,0 0 0,0 0 30</inkml:trace>
  <inkml:trace contextRef="#ctx0" brushRef="#br3" timeOffset="701047.9531">15115 13348 0,'0'-25'16,"0"0"0,-24 25-16,24-25 0,0 0 31,24 25-16,-48 0 17,-1 0-17,0 25-15,0-25 16,25 25-16,-25-25 0,0 25 16,0-25-16,25 25 15,-25 0-15,25 0 0,-25 0 16,25-1-16,0 1 0,0 0 15,0 0-15,0 0 16,0 0-16,0 0 0,25 0 16,0 0-1,0-25-15,25 0 16,-25 0-16,0 0 16,0 0-16,-1 0 15,1-25-15,0 25 0</inkml:trace>
  <inkml:trace contextRef="#ctx0" brushRef="#br3" timeOffset="701712.1773">15165 13024 0,'-25'0'0,"25"-25"62,25 0-46,0 0-16,0 1 15,-25-1-15,25 0 16,-25 0-16,0 0 16,25 0-16,-25 0 0,25 0 15,-25 0-15,0 0 16,0 1-16,25-1 0,-25 0 16,0 0-16,0 0 15,0 0 1</inkml:trace>
  <inkml:trace contextRef="#ctx0" brushRef="#br3" timeOffset="702193.8908">15439 12003 0,'0'0'16,"0"-25"-16,0 0 16,25 25-1,-25 25 32,0 0-31,0 0-1,0 0-15,0 0 0,0 0 16,0 25-16,0-26 0,0 1 16,0 0-16,0 0 15,0 25-15,0-25 16,0 0-16,0 0 16,-25 0-1,25-50 1</inkml:trace>
  <inkml:trace contextRef="#ctx0" brushRef="#br3" timeOffset="702529.4578">15464 12003 0,'0'-25'0,"0"50"78,25 0-62,0 0-1,0 0 1,-25 0-16,25-25 0,-25 25 15,25 0-15,-25-1 16,25 1-16,-1 0 0,1 0 16,-25 0-1,25-25-15,0 25 0,0 0 16,0-25 0</inkml:trace>
  <inkml:trace contextRef="#ctx0" brushRef="#br3" timeOffset="702771.3863">15439 12202 0,'0'-25'32,"25"25"-17,0 0-15,-25-24 16,25 24-16,0 0 16</inkml:trace>
  <inkml:trace contextRef="#ctx0" brushRef="#br4" timeOffset="769582.8451">13572 1544 0,'-25'0'0,"0"0"31,50 0 32,-25 25-32,0 0-16,0 0-15,25-25 16,-25 25-16,24 0 0,-24 0 16,25 25-16,-25-26 0,25 1 15,-25 0-15,25 0 16,-25 0-16,25 0 16,-25 0-1,25-25-15</inkml:trace>
  <inkml:trace contextRef="#ctx0" brushRef="#br4" timeOffset="769979.7845">13497 1569 0,'25'0'63,"-25"-25"-47,25 25-1,0 0 1,-25-25-16,24 25 0,-24-24 15,25 24-15,0-25 16,-25 0 0</inkml:trace>
  <inkml:trace contextRef="#ctx0" brushRef="#br4" timeOffset="770364.6992">13596 1669 0,'25'0'16,"0"0"47,0 0-48,0 0 1,0 0-1,0-25 1,0 25-16,-25-25 16,25 25-1</inkml:trace>
  <inkml:trace contextRef="#ctx0" brushRef="#br4" timeOffset="770633.3878">13721 1943 0,'0'25'15,"25"-25"-15,-25-25 63,25 25-63,0 0 15,-25-25-15,25 25 16</inkml:trace>
  <inkml:trace contextRef="#ctx0" brushRef="#br4" timeOffset="771629.3641">14020 1345 0,'-25'-25'16,"0"25"-16,25-25 16,-25 25-1,0 0 1,25-25-16,-25 25 0,0 0 15,0 0 1,1 0 0,-1 0-1,0 0-15,0 25 16,0-25-16,25 25 16,-25-25-16,0 25 15,0-25-15,25 25 0,-25-25 16,0 25-16,1-25 0,-1 25 15,0-25-15,25 25 16,-25-25-16,0 25 0,25 0 16,-25-1-1,25 1-15,0 0 16,0 0-16,-25-25 16,25 25-16,0 0 15,0 0-15,-25 0 0,25 0 16,0 0-1,0-1-15,25 1 0,-25 0 16,25 0-16,-25 0 16,0 0-16,25-25 15,-25 25-15,0 0 0,25 0 16,0 0 0,0-1-16,0-24 0,-25 25 15,24 0-15,1-25 0,0 25 16,0 0-1,0-25-15,0 25 16,0-25-16,0 0 0,0 0 16,0 0-1,-1 0-15,1 0 16,0 0-16,0 0 16,0-25-16,0 25 15,0 0-15,0-25 16,0 25-16,0-25 15,0 25-15,-25-25 0,24 25 16,1-25-16,0 1 16,-25-1-16,25 25 15,-25-25-15,25 0 16,-25 0-16,0 0 0,0 0 16,0 0-16,0 0 0,0 0 15,-25 1-15,25-26 16,-25 25-16,25-25 0,-25 25 15,0 0-15,1-25 16,-1 26-16,25-1 0,-25 0 16,0 25-16,0-25 0,0 25 15,0 0-15,0 0 16</inkml:trace>
  <inkml:trace contextRef="#ctx0" brushRef="#br4" timeOffset="773824.2965">13547 1993 0,'-25'0'31,"50"0"32,-50 0-32,0 0 0,25 24-31,-25-24 16,0 0-16,0 25 15,0-25 1,0 25 0,0-25-1,1 25-15,-1-25 0,0 0 16,0 25-16,0-25 0,0 25 16,0-25-16,0 25 15,0 0-15,0-25 16,1 25-16,-1-25 0,0 25 15,0-25-15,0 25 16,0-25-16,0 24 0,0 1 16,0-25-16,-24 25 15,24-25-15,0 25 0,0 0 16,0-25-16,-25 25 16,25 0-16,0 0 0,0-25 15,-24 25-15,24 0 0,-25-1 16,25-24-16,0 25 15,-25 0-15,25-25 0,0 25 16,-24 0-16,24-25 0,0 25 16,0-25-16,0 25 15,0-25-15,0 0 0,0 25 16,0-25-16,1 0 16,-1 25-16,0-25 0,0 25 15,0-25-15,0 0 16,0 24-16,0-24 0,0 25 15,0-25-15,-24 0 0,24 25 16,0-25-16,0 0 16,25 25-16,-25-25 0,0 25 15,0-25-15,0 0 0,0 25 16,1-25-16,-26 0 16,25 25-16,0-25 0,0 0 15,0 25-15,0-25 16,0 0-16,0 25 0,0-25 15,1 0-15,-1 0 0,0 0 16,0 0-16,0 25 16,0-25-16,0 0 15,0 0-15,0 0 16,0 0-16,1-25 16,-1 25-16,0 0 15,0 0 1,0 0-1,0 0-15,0 0 16,0 0-16,0 0 16,0 0-16,1 0 15,-1 0 1,0 0-16,0 0 16,0 0-16,0 0 15,0 0-15,0 0 16,0 0-1,0 0 1,1 0-16,-1 0 16,0-25-1,0 25 1,0 0-16,0 0 16,25-25-1,-25 25-15,0 0 16,0-25-16,0 25 31,25-25-15,-24 25-16,-1 0 31,25-25-15,0 50 234,0 0-219,25-25-31,-25 25 0,0 0 15,24 0 1,-24 0-16,0-1 16,25-24-16,-25 25 15,0 0-15,0 0 16,25-25-16,-25 25 16,0 0-1</inkml:trace>
  <inkml:trace contextRef="#ctx0" brushRef="#br4" timeOffset="774251.1533">10235 2889 0,'25'0'31,"0"-25"0,-1 0-15,1 0 0,0 0-1,0 1 1,-25-1-16,25 0 15,0 0-15,0 0 16,-25 0-16,25 25 16,-25-25-16</inkml:trace>
  <inkml:trace contextRef="#ctx0" brushRef="#br4" timeOffset="778417.1263">13223 897 0,'0'25'140,"-25"-25"-124,25 25-16,0 0 0,-25 0 16,25-1-16,-25 1 15,25 0-15,-25-25 16,25 25-16,-25 0 0,1 0 15,-1 0 1,0 0 0,0-25-16,0 0 15,25 25 1,-25-25-16,0 0 16,25-25-16,-25 25 0,0 0 15,25-25 1,0 0 31,25 25-32,0 0 1,0 0-16,0 0 16,0 0-1,0 0-15,0 0 16,0 25-16,-1-25 15,1 0-15,0 0 16,0 0-16,0 0 16,0 0-16,0 0 0,0-25 15,0 25 1,0-25-16,-1 0 16,1 0-1,-25 0 1,0 0-1,0 1-15,0-1 16,-25 0-16,1 0 16,24 0-16,-25 25 15,25-25-15,-25 25 0,25-25 16,-25 25-16,25-25 0,-25 25 16,0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09:56.3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25101 2217 0,'-25'0'0,"25"-25"15,-25 25-15,0 0 31,25-25-15,-24 25 0,-1 0-1,0 0 1,0 0 0,0 0-16,25 25 0,-25-25 15,0 25-15,0-25 16,0 25-16,0-25 0,1 25 15,-1-1-15,0 1 0,25 0 16,-25-25-16,0 25 16,0 0-16,25 0 0,-25 0 15,25 0-15,-25 0 16,25 0-16,0 24 0,0-24 16,0 0-16,0 0 0,25 0 15,-25 25-15,25-25 16,0 0-16,0-1 0,0 1 15,0 0-15,24 0 0,-24 0 16,25 0-16,0 0 16,-25-25-16,25 25 0,-1-25 15,1 0-15,0 0 16,0 0-16,0 0 0,-1 0 16,1 0-16,0 0 15,0-25-15,0 0 0,-25 25 16,24-25-16,1 0 0,-25 0 15,25 0-15,-25 0 16,0 1-16,0-26 0,0 25 16,-1 0-16,-24 0 0,25-25 15,-25 25-15,0-24 16,0-1-16,-25 25 0,25-25 16,-24 0-16,-1 0 0,25 26 15,-25-26-15,0 25 16,0 0-16,0 0 0,-25 0 15,25 0-15,0 25 16,-24 0-16,24 0 0</inkml:trace>
  <inkml:trace contextRef="#ctx0" brushRef="#br0" timeOffset="683.4309">25226 2441 0,'-25'0'31,"0"0"-15,0 0-16,0 0 16,0 0-1,25 25-15,-25-25 0,0 25 16,25 0 0,-25-25-16,25 24 15,0 1-15,0 0 16,25-25-16,-25 25 15,25 0-15,0-25 16,-25 25-16,25 0 0,0-25 16,0 25-16,0-25 0,0 25 15,0-25-15,-25 25 16,24-25-16,-24 24 16,25-24-16,-50 0 31,1 0-16,24 25-15,-25-25 16,0 0-16,0 0 0,0 0 16,0 0-16,0-25 0,0 25 15,0 0-15,0 0 16,1-24-16,-1 24 0,0 0 16,25-25-16</inkml:trace>
  <inkml:trace contextRef="#ctx0" brushRef="#br0" timeOffset="2873.678">25699 3063 0,'25'0'31,"0"0"-15,0 0-1,-1 0 1,1 25-16,25-25 16,-25 0-16,25 0 0,-25 25 15,25-25-15,-1 25 16,26-25-16,-25 25 0,25 0 15,-1 0-15,1 25 0,0-26 16,24 26-16,-24-25 16,25 25-16,-26 0 0,1 0 15,0-1-15,-1-24 0,26 25 16,-50 0-16,25 0 16,-1 0-16,1-1 0,-25-24 15,24 25-15,-24-25 16,0 25-16,0-25 0,0 0 15,-1-1-15,-24 1 16,0 0-16,0 0 0</inkml:trace>
  <inkml:trace contextRef="#ctx0" brushRef="#br0" timeOffset="3222.6495">27915 3686 0,'0'0'0,"-25"0"0,25-25 0,-25 25 15,25 25 32,0 0-31,0 0-1,0 0-15,0 0 0,0-1 16,25 26-16,-25-25 0,25 0 16,-25 25-16,25 0 15,-25-1-15,0-24 0,25 25 16,-25-25-16,0 25 0,0-25 16,-25 0-16,0 0 15,0-1-15,0 1 0,-25 0 16,26 0-16,-26-25 15</inkml:trace>
  <inkml:trace contextRef="#ctx0" brushRef="#br0" timeOffset="3899.0009">25275 3163 0,'-24'0'47,"-1"0"-47,25 25 16,-25-25-16,-25 25 15,25-25-15,0 25 0,-25 0 16,1-1-16,-1 26 0,0-25 16,-25 25-16,25 0 15,-24 0-15,-26-1 0,25 1 16,-24 0-16,24 25 15,-24-25-15,24-1 0,0 1 16,0 0-16,1 0 0,-1 0 16,25-1-16,-25-24 15,26 25-15</inkml:trace>
  <inkml:trace contextRef="#ctx0" brushRef="#br0" timeOffset="4338.5935">23682 3810 0,'0'25'0,"-25"0"0,25 0 15,0 0-15,-25 0 16,25 25-16,-25-25 0,25 24 15,0 1-15,-25-25 0,25 25 16,0 0-16,0-25 16,0 24-16,0-24 0,0 0 15,25 0-15,-25 0 16,25-25-16,0 25 0,0-25 16,25 0-1,-26 0-15,1 0 0,25-25 16,-25 25-16</inkml:trace>
  <inkml:trace contextRef="#ctx0" brushRef="#br0" timeOffset="5082.7314">24528 2889 0,'0'0'0,"0"-25"15,-24 0 1,24 0-16,-25 0 15,25 1-15,-25-1 16,0 0 0,0 0-16,0 0 0,0 25 15,-25-25-15,1 0 16,-1 25-16,0-25 0,-25 25 16,0-25-16,-24 25 0,-1 0 15,1 0-15,-1 0 16,-24 0-16,24 25 0,-25-25 15,26 25-15,-1-25 0,1 25 16,-1-25-16,0 25 16,26-25-16,-26 25 0,25 0 15,1-25-15,24 25 16,-25-25-16,25 25 0,1-25 16,24 24-16,-25-24 0,25 0 15,0 25-15,0-25 16</inkml:trace>
  <inkml:trace contextRef="#ctx0" brushRef="#br0" timeOffset="5580.6504">22437 2366 0,'0'-25'16,"-25"25"15,25 25-15,-25-25-16,0 0 15,25 25-15,-25-25 16,0 25-16,25 0 16,-25-25-16,0 25 0,0 0 15,1 0-15,-1-1 0,25 1 16,-25 0-16,0-25 16,25 25-16,0 0 0,-25-25 15,25 25-15,0 0 16,-25 0-1,50 0 17,0-25-17,-25 25-15,25-25 0,0 24 16,0 1 0,-1 0-16,1-25 0,0 25 15,0 0-15</inkml:trace>
  <inkml:trace contextRef="#ctx0" brushRef="#br0" timeOffset="6847.6997">25525 3337 0,'24'25'47,"-24"0"-47,25-25 15,-25 25-15,25 0 16,-25 0-16,25 0 0,-25 25 15,25-26-15,0 26 16,0 0-16,0 0 0,0 25 16,24-26-16,-24 26 15,25 0-15,0-25 0,-25 24 16,25-24-16,-1 0 0,-24 25 16,0-26-16,25 1 15,-25 0-15,0 0 0,0 0 16,0 24-16,0-24 15</inkml:trace>
  <inkml:trace contextRef="#ctx0" brushRef="#br0" timeOffset="7595.8841">25948 4682 0,'0'-25'0,"0"0"31,25 0-16,0 25 17,0 25-17,-25 0 1,24 0-16,1 0 16,-25 0-16,25 0 15,0 0-15,0-25 0,0 25 16,-25-1-16,25-24 0,25 0 15,-25 0-15,-1 0 16,26-24-16,0-1 0,-25 0 16,25 0-16,0-25 15,-26 25-15,26-25 0,-25 25 16,0-24-16,-25 24 0,25 0 16,-25 0-16,0 0 15,0 0-15,-25 25 16</inkml:trace>
  <inkml:trace contextRef="#ctx0" brushRef="#br0" timeOffset="13365.9587">30480 7073 0,'0'-25'31,"0"50"16,0-1-31,25-24-16,-25 25 15,0 0-15,0 25 16,0-25-16,0 0 0,25 25 16,-25 0-16,0-1 15,25-24-15,-25 25 0,0 0 16,0-25-16,0 0 0,0 0 15,0-1-15,0 1 0</inkml:trace>
  <inkml:trace contextRef="#ctx0" brushRef="#br0" timeOffset="13834.7121">30405 7023 0,'0'0'0,"0"-25"16,25 25 15,0 0-15,0 0-1,0 0-15,0 0 0,25 0 16,-25 25-16,-1-25 0,26 25 16,-25 0-16,0-25 15,25 24-15,-25 1 0,0 25 16,0-25-16,-1 0 16,1 25-16,-25-25 0,0 25 15,0-26-15,0 26 0,0-25 16,0 25-16,-25-25 15,1 0-15,24 0 0,-25 0 16,0-1-16,-25 1 0,25 0 16,0-25-16,0 25 15,-25-25-15,26 0 0,-1 0 16,-25 0-16,25 0 16,0 0-16,0 0 0,0-25 15,0 25-15</inkml:trace>
  <inkml:trace contextRef="#ctx0" brushRef="#br0" timeOffset="14998.8617">31127 7023 0,'-24'-25'15,"24"0"-15,-25 0 16,0 0-1,25 0-15,-25 25 16,25-25-16,-25 0 16,0 1-16,0-1 15,0 0-15,0 25 16,0-25-16,1 25 16,-1-25-16,0 25 0,0 0 15,0 0-15,-25 0 0,25 0 16,-25 0-16,1 0 15,-1 0-15,25 0 0,-50 25 16,25-25-16,1 25 16,-1-25-16,0 25 0,0 0 15,0-25-15,1 24 16,-1 1-16,25 0 0,-25 0 16,25 0-16,-25 0 0,25 0 15,1 25-15,-1-25 16,25 24-16,-25-24 0,0 25 15,25 0-15,0 0 16,0 0-16,25-1 0,0 1 16,-25 0-16,49-25 0,-24 25 15,0-1-15,25 1 16,0-25-16,0 0 0,-1 25 16,1-25-16,0 0 0,25 0 15,-25-25-15,24 24 16,-24-24-16,25 0 0,-25 0 15,24-24-15,-24 24 0,25-25 16,-25 25-16,-1-25 16,26 0-16,-25 25 0,0-25 15,-25 0-15,24-25 16,-24 25-16,0 0 0,0-24 16,0 24-16,0-25 0,-25 0 15,0 0-15,0 1 16,0-1-16,-25-25 0,25 25 15,-25-25-15,0 26 16,0-1-16,0 0 0</inkml:trace>
  <inkml:trace contextRef="#ctx0" brushRef="#br0" timeOffset="15604.1685">31850 5803 0,'0'0'0,"0"-25"32,-25 25-32,0 0 31,0 0-15,25 25-1,-25-25-15,25 24 16,-25 1-16,0 0 0,0 0 15,0 0-15,0 25 16,-24-25-16,24 25 0,-25-1 16,0 1-16,0 25 0,1-25 15,-1 24-15,-25-24 16,25 25-16,25-25 0,-24 0 16,-1-1-16,25-24 0,-25 0 15,25 0-15,0 0 16,0 0-16,25 0 0,-25-25 15</inkml:trace>
  <inkml:trace contextRef="#ctx0" brushRef="#br0" timeOffset="16002.5138">31078 6251 0,'-25'-25'0,"25"50"47,0 0-31,-25 0-1,25 0-15,0-1 0,-25 26 16,25-25-16,0 25 0,-25 0 16,25 0-16,-25-1 15,25 1-15,0-25 0,0 25 16,0-25-16,0 0 16,0 0-16,0-1 15,25-24 1,0 0-1,0 0-15,25 0 0,-25-24 16,-1 24-16,26-25 16</inkml:trace>
  <inkml:trace contextRef="#ctx0" brushRef="#br0" timeOffset="16584.2668">30032 5827 0,'0'25'47,"-25"0"-32,25 0 1,0 0-16,-25 0 0,25 25 16,0 0-16,-25-1 15,25 26-15,0-25 0,0 25 16,0-1-16,0 1 16,0-25-16,0 0 0,0-1 15,0 1-15,0-25 0,25 0 16</inkml:trace>
  <inkml:trace contextRef="#ctx0" brushRef="#br0" timeOffset="17008.1306">29758 6624 0,'0'0'16,"25"25"-16,-25 0 15,25 0-15,-25 0 0,25 0 16,-25 0 0,24-25-16,1 25 15,0-25-15,0 0 16,0-25-16,0 25 16,0-25-16,0 25 0,0-25 15,0 0-15,-1 25 16,1-25-16,0 0 0,-25 0 15,25 0-15,-25 1 0,0-1 16,25 0-16,-25 0 16</inkml:trace>
  <inkml:trace contextRef="#ctx0" brushRef="#br0" timeOffset="17818.2872">27890 7147 0,'0'-25'31,"25"25"-15,0 0-1,0 0-15,0 0 16,0 0-16,0 0 16,0 0-16,24 0 0,-24 0 15,0 0-15,25 25 16,0-25-16,0 0 0,-1 25 15,26-25-15,-25 25 0,25-25 16,-1 0-16,1 25 16,0-25-16,-1 0 0,-24 25 15,25-25-15,0 0 16,-1 0-16,-24 0 0,0 0 16,0 0-16,-25 0 0,24 0 15</inkml:trace>
  <inkml:trace contextRef="#ctx0" brushRef="#br0" timeOffset="18168.1232">29210 7048 0,'0'0'0,"0"-25"15,-25 25-15,25-25 0,-25 25 16,50 0 15,0 25-15,0-25-16,0 0 15,0 25-15,0 0 16,0-1-16,-1-24 16,1 25-16,25 0 0,-25 0 15,0 25-15,0-25 0,0 0 16,0 0-16,0 0 15,-1 0-15,-24-1 0,25 1 16,-25 0-16,0 0 16,-25 0-16,1 0 15,-1-25-15,0 25 16,-25-25-16</inkml:trace>
  <inkml:trace contextRef="#ctx0" brushRef="#br0" timeOffset="32746.256">23059 5803 0,'0'-25'16,"0"0"-1,-25 25-15,25-25 16,0 0 0,0 0-1,0 0 1,-25 25 15,25-25-31,-24 25 16,-1 0-1,25 25-15,-25-25 16,0 0-16,0 25 0,0-25 16,25 25-16,-25-25 15,0 25-15,0-25 16,25 25-16,-25-25 15,25 25-15,0 0 16,0-1 0,25 1-1,0 0-15,0-25 16,0 25-16,0 0 0,0-25 16,0 25-16,0 0 15,0 0-15,-1-25 0,1 25 16,0 0-16,0-25 15,0 25-15,-25-1 0,25-24 16,-25 25-16,25 0 16,-25 0-1,-25 0-15,0-25 16,0 0 0,0 25-16,0-25 0,0 0 15,1 0-15,-26 0 16,25 0-16,0 0 0,-25 0 15,25 0-15,0-25 0,0 25 16,0 0-16,1-25 16,-1 25-16,0-25 15,0 25 1,25-25 0</inkml:trace>
  <inkml:trace contextRef="#ctx0" brushRef="#br0" timeOffset="33587.2348">25176 9115 0,'0'24'94,"0"1"-79,0 0-15,25-25 16,-25 25-16,25 0 0,-25 0 16,25 0-16,-25 0 0,0 25 15,0-26-15,0 1 16</inkml:trace>
  <inkml:trace contextRef="#ctx0" brushRef="#br0" timeOffset="34095.8752">25126 9040 0,'0'0'0,"0"-25"16,-25 25-16,50 0 47,0 0-47,0 0 16,0 25-16,0-25 15,0 25-15,-1-25 0,1 25 16,0 0-16,0-1 15,0-24-15,0 25 0,0 0 16,0 0-16,25 0 0,-25 0 16,-25 0-16,24 0 15,1 0-15,-25 0 16,0-1-16,0 1 0,0 0 16,0 0-16,0 0 15,-25-25-15,25 25 0,-24 0 16,-1-25-16,25 25 15,-25 0-15,0-25 0,0 0 16,0 25-16,-25-25 0,25 0 16,0 0-16,-24 0 15,24 0-15,0 0 0,0 0 16,0-25-16,0 25 16,0-25-16,0 25 15,25-25 1,-25 25-16</inkml:trace>
  <inkml:trace contextRef="#ctx0" brushRef="#br0" timeOffset="35452.5061">22661 12302 0,'-25'0'16,"25"-25"-1,-25 25 1,0 0 0,0 0 15,0 0-31,25 25 15,-25-25-15,0 25 16,25 0-16,-24-25 16,24 25-16,-25 0 15,25 0-15,0-1 16,0 1-16,0 0 16,0 0-16,0 0 15,25-25-15,-1 25 16,1 0-16,0-25 15,25 25-15,-25-25 16,0 25-16,0-25 0,0 0 16,0 0-16,-1 25 15,1-25-15,0 0 0,-25 24 16,25-24-16,-25 25 16,0 0-1,-25 0-15,0-25 16,0 25-16,1-25 15,-1 0 1,0 0-16,0-25 16,0 25-1,0 0-15,25-25 16,-25 25-16,25-25 31,-25 25-31</inkml:trace>
  <inkml:trace contextRef="#ctx0" brushRef="#br0" timeOffset="35794.6357">23258 12626 0,'0'0'15,"-24"0"17,24 25-1,0 0 0,0-1-15,0 1-16,-25-25 0,25 25 15,0 0-15,-25-25 16,25 25-16</inkml:trace>
  <inkml:trace contextRef="#ctx0" brushRef="#br0" timeOffset="36119.7696">23433 12377 0,'0'0'0,"0"-25"31,-25 25-31,25 25 31,0 0-15,0 0-16,25-1 16,-25 1-1,0 0-15,25 0 0,-25 0 16,0 0-16,25 0 0,-25 0 15,0 0-15,0 0 16</inkml:trace>
  <inkml:trace contextRef="#ctx0" brushRef="#br0" timeOffset="36522.0821">23283 12402 0,'0'0'0,"0"-25"16,25 0 0,0 25-1,0 0 1,0 0-16,0 0 15,0 0-15,0 0 16,0 0-16,-25 25 16,24-25-16,1 0 0,0 25 15,0-25 1,0 25-16,0-1 0,0 1 16,-25 0-16,25-25 15,-25 25-15,25 0 16,-25 0-16,0 0 15,0 0-15,-25 0 0,25 0 16,-25-25-16,0 24 16,0 1-16,0 0 0</inkml:trace>
  <inkml:trace contextRef="#ctx0" brushRef="#br0" timeOffset="37152.9498">22138 11978 0,'0'25'15,"-25"-25"-15,25 25 16,0 0-16,-25-25 16,25 25-16,-25 0 0,25 0 15,-25 24-15,25-24 0,0 25 16,-25-25-16,25 25 16,0 0-16,0 0 0,0-1 15,0 1-15,0 0 16,25 0-16,-25 24 0,25-24 15,0 0-15,-25 0 0,25 0 16,25-1-16,-25 1 16,24-25-16,-24 25 0,25-25 15,0 25-15</inkml:trace>
  <inkml:trace contextRef="#ctx0" brushRef="#br0" timeOffset="37668.7581">23756 11953 0,'-24'-25'0,"-1"25"16,25 25 15,25-25-15,-25 25-16,24 0 0,1-25 16,0 25-16,0 25 15,0-25-15,25 0 0,-25 24 16,25 1-16,-26-25 15,26 25-15,-25 0 0,25 0 16,-25 24-16,0-24 0,0 0 16,0 25-16,-25-26 15,0 1-15,0 0 0,0 0 16,-25 0-16</inkml:trace>
  <inkml:trace contextRef="#ctx0" brushRef="#br0" timeOffset="41734.8855">23756 12451 0,'0'-24'79,"0"48"-64</inkml:trace>
  <inkml:trace contextRef="#ctx0" brushRef="#br0" timeOffset="129988.8086">13821 2092 0,'0'25'0,"-25"-25"0,25 25 15,0 0-15,0 0 0,0 0 16,-25 0 0,25 0-16,0-1 15,0 1-15,0 0 16</inkml:trace>
  <inkml:trace contextRef="#ctx0" brushRef="#br0" timeOffset="130253.8371">13920 1993 0,'0'0'0,"25"24"0,-25 1 15,0 0-15,25 0 0,-25 0 16,25 0-16,-25 0 16</inkml:trace>
  <inkml:trace contextRef="#ctx0" brushRef="#br0" timeOffset="130288.7433">14045 2242 0,'0'0'0</inkml:trace>
  <inkml:trace contextRef="#ctx0" brushRef="#br0" timeOffset="130580.6529">13845 2092 0,'0'25'31,"25"-25"0,0 0-15,0 0 0,0 0-1,0 0-15</inkml:trace>
  <inkml:trace contextRef="#ctx0" brushRef="#br0" timeOffset="131657.9546">13895 1993 0,'-25'0'47,"25"24"0,0 1-31,0 0-1,0 0-15,0 0 0,-25 0 16,25 0-16,0 0 0,0 25 16,-24-25-16,24-1 0,0 1 15,0 0 1,0 0-16,0-50 62,24 25-62,-24-25 0,0 0 16,0 1-16,0-1 0,25-25 16,-25 25-16,0 0 15,25-25-15,-25 25 0,0 0 16,25 0-16,-25 1 16,0-1-16,0 0 0,25 0 15,-25 50 32,25 0-31,-25 0-1,25-1-15,-25 1 16,25 0-16,-25 0 16,25 0-16,-25 0 0,25 0 15,0 0-15,-1 0 16,-24 0-16,25 0 15,-25-1-15,25-24 16,-25 25-16</inkml:trace>
  <inkml:trace contextRef="#ctx0" brushRef="#br0" timeOffset="131904.5821">13895 2192 0,'0'-25'15,"25"25"1,0 0-1,0 0 1,0 0-16,0 0 16,0 0-16,0 0 15,0 0-15</inkml:trace>
  <inkml:trace contextRef="#ctx0" brushRef="#br0" timeOffset="132498.9938">14219 1943 0,'-25'0'0,"25"-25"16,0 0 0,-25 25-16,25-25 0,-25 25 15,25-25-15,-25 0 16,1 25-1,-1 0-15,25-25 16,-25 25-16,0 0 16,0 0-16,0 0 15,0 25-15,0-25 0,0 25 16,0 0-16,0 0 0,1 0 16,-26 0-16,25 0 15,0 0-15,0-1 0,25 1 16,-25 0-16,25 0 15,0 0-15,0 0 0,0 25 16,0-25-16,0 0 16,0 0-16,25 24 0,0-24 15,0 25-15,-25-25 0,25 0 16,0 25-16,24-25 16,-24-1-16,0 1 0,25 0 15,0 0-15,-25-25 16,25 25-16,-25-25 0,24 0 15,-24-25-15,25 25 0,-25-25 16,25 0-16,-25-24 16,0 24-16,24-25 0,-24 0 15,0 0-15,0-24 16,-25 24-16,0 0 0,0-25 16,0 25-16,0 1 0,0-1 15,-25 0-15,0 25 0,0-25 16,0 25-16,1 25 15,-26-25-15,25 25 0,-25 25 16,25-25-16</inkml:trace>
  <inkml:trace contextRef="#ctx0" brushRef="#br0" timeOffset="133013.2898">16659 1968 0,'25'0'16,"-25"25"31,25-1-32,-25 1-15,0 0 16,25 0-16,-25 25 15,0-25-15,0 0 0,0 0 16,25 0-16,-25 0 0,0-1 16,0 1-16</inkml:trace>
  <inkml:trace contextRef="#ctx0" brushRef="#br0" timeOffset="133474.0577">16734 1968 0,'0'-25'0,"0"0"31,25 25 0,-25-25-31,25 25 16,0 0-16,0 0 0,0 0 15,0 0-15,-1 0 0,1 25 16,0-25 0,-25 25-1,0 0 1,-25 0-16,0-1 16,25 1-1,0 0 1,25-25-1,-25 25-15,25-25 16,0 0-16,0 25 16,0-25-16,0 25 15,-25 0 1,-25-25-16,25 25 16,-25-25-16,0 25 0,0-25 15,0 25-15,0-25 16,1 0-16,-1 25 0</inkml:trace>
  <inkml:trace contextRef="#ctx0" brushRef="#br0" timeOffset="133981.7005">17108 1669 0,'0'0'0,"0"-25"0,0 0 0,-25 25 16,25-25-16,-25 0 0,0 25 16,25-25-16,-25 25 15,0 0-15,0-25 0,0 25 16,0 0-16,1 0 16,-26 25-16,25-25 0,0 25 15,-25 0-15,25 0 0,-25 0 16,26 25-16,-26 0 15,25-26-15,-25 51 0,25-25 16,0 0-16,0 0 16,0-1-16,25 1 0,0 25 15,0-25-15,25 0 0,-25-1 16,25 1-16,25-25 16,-25 25-16,25 0 0,0-25 15,-1-1-15,26 1 0,-25-25 16,25 0-16,-26 0 15,26-25-15,-25 1 0,0-1 16,-1 0-16,1-25 0,0 0 16,0 0-16,-25 1 15,-25-26-15,25 25 16,-25-25-16,0 1 0,0-1 16,-25 25-16,0 0 0,0 0 15,0 1-15,0-1 16,-25 50-16,1-25 0,-26 25 15,25 0-15</inkml:trace>
  <inkml:trace contextRef="#ctx0" brushRef="#br0" timeOffset="134647.5203">16659 3686 0,'-24'0'0,"-1"0"16,0 25-16,0-25 16,0 0-16,0 25 0,0 0 15,0 0-15,0-1 0,0 1 16,0 25-16,1-25 16,-1 0-16,25 25 0,0-25 15,0 24-15,0-24 16,0 0-16,0 25 0,25-50 15,-1 25-15,-24 0 0,50-25 16,-25 25-16,0-25 16,25 0-16,0-25 0,0 25 15</inkml:trace>
  <inkml:trace contextRef="#ctx0" brushRef="#br0" timeOffset="135084.4017">16908 3810 0,'0'0'0,"0"-49"0,-24 24 15,-1-25-15,0 25 16,0 0-16,0 25 0,0-25 16,0 0-16,0 25 0,0 0 15,0 0-15,-24 0 16,24 0-16,0 0 0,-25 25 16,25-25-16,0 25 0,-25 0 15,25 0-15,-24 25 16,24-25-16,0 24 0,0 1 15,0 0-15,0 0 16,0 0-16,25-1 0,0 1 16,0 25-16,0-25 0,0 0 15,25-1-15,0 1 16,0-25-16,0 25 0,25-25 16,-1 0-16,1 0 15,0-25-15,0 0 0,25 0 16,-26-25-16,26 0 0,-25 0 15,25 0-15,-26-25 16,1 0-16,0 1 0,0-1 16,0 0-16,-25-25 15,-1 1-15,-24 24 0,0-25 16,0 0-16,0 26 16,-24-26-16,-1 25 0,-25 25 15,0-25-15,-25 25 0,1 25 16</inkml:trace>
  <inkml:trace contextRef="#ctx0" brushRef="#br0" timeOffset="135587.2493">14194 4508 0,'0'25'16,"0"-1"-1,-25-24-15,25 25 16,0 25-16,0-25 0,0 0 16,0 25-16,0-25 0,0 25 15,0-26-15,25 26 16,-25-25-16</inkml:trace>
  <inkml:trace contextRef="#ctx0" brushRef="#br0" timeOffset="135900.4999">14144 4508 0,'25'-25'15,"0"25"1,0 0 0,0 25-1,0-25-15,0 25 0,0-25 16,-25 24-16,25 1 16,-1 0-16,1 0 0,0 0 15,-25 0-15,0 0 0,0 0 16,0 0-16,0 0 15,-25 0-15,0-1 0,1-24 16,-1 25-16,0 0 0,0-25 16,-25 25-16,25-25 15,0 0-15</inkml:trace>
  <inkml:trace contextRef="#ctx0" brushRef="#br0" timeOffset="136381.0828">14593 4308 0,'0'0'0,"0"-24"16,-25-1-16,0 0 15,0 0-15,0 25 0,0-25 16,0 25-16,0-25 15,-25 25-15,26 0 0,-1 0 16,-25 25-16,25-25 16,0 25-16,0 0 0,0 0 15,-25 0-15,26-1 0,-1 26 16,0 0-16,0 0 16,0 25-16,0-26 0,25 26 15,-25 0-15,25 0 16,0-1-16,25 1 0,-25-25 15,25 24-15,0-24 0,25 0 16,-25-25-16,24 0 16,1 0-16,0-25 0,0 0 15,0 0-15,24-25 16,-24 0-16,25-25 0,-25 0 16,-1-24-16,1 24 0,-25-25 15,25-24-15,-25 24 16,-25-25-16,0 25 0,0 1 15,-25-26-15,0 50 16,-25-24-16,0 24 0,1 25 16</inkml:trace>
  <inkml:trace contextRef="#ctx0" brushRef="#br0" timeOffset="136961.8327">11629 4010 0,'0'0'0,"-25"0"15,25 25 1,0-1 0,0 1-16,0 0 15,0 25-15,0-25 0,0 25 16,0-25-16,0 24 16,0 1-16,0 0 0,0-25 15,0 25-15,25-25 16,-25 0-16</inkml:trace>
  <inkml:trace contextRef="#ctx0" brushRef="#br0" timeOffset="137207.1791">11604 4084 0,'0'0'0,"25"0"62,0 0-46,0 0-16,0 0 16,0 0-1,0 0-15,0 0 16</inkml:trace>
  <inkml:trace contextRef="#ctx0" brushRef="#br0" timeOffset="137424.4787">11604 4259 0,'25'0'0,"0"-25"16,0 25 0,0 0-1,0-25-15,0 25 16,0 0-16,0 0 16</inkml:trace>
  <inkml:trace contextRef="#ctx0" brushRef="#br0" timeOffset="137633.9188">11629 4582 0,'25'0'15,"0"0"-15,0-25 16,0 25-16,0-24 15,0 24-15,0-25 16,-1 0-16,1 0 16</inkml:trace>
  <inkml:trace contextRef="#ctx0" brushRef="#br0" timeOffset="138108.733">11878 3910 0,'0'0'0,"-25"-25"16,0 25-16,1 0 0,-1 0 15,-25 0-15,25 0 16,0 0-16,0 0 0,0 25 16,0-25-16,25 25 0,-25 0 15,1 0-15,-1 0 16,0 0-16,25-1 0,-25 26 15,0-25-15,25 25 16,-25 0-16,25 0 0,-25-1 16,25 1-16,0 0 0,0 25 15,25-26-15,-25 1 16,25 0-16,0 0 0,0 0 16,0 0-16,0-1 0,24-24 15,-24 0-15,25 0 16,-25-25-16,25 0 0,0 0 15,-1 0-15,1-25 16,0 25-16,25-50 0,-26 25 16,-24-24-16,25 24 0,-25-25 15,25-25-15,-25 25 16,-25 1-16,0-26 0,0 0 16,0 25-16,-25-24 15,0-1-15,0 0 0,0 1 16,-25 24-16,1 0 15,-1 0-15,0 0 0</inkml:trace>
  <inkml:trace contextRef="#ctx0" brushRef="#br0" timeOffset="138702.1471">11056 2291 0,'0'0'0,"0"-24"15,-24 24-15,24 24 31,0 1-15,0 0-16,24 0 16,-24 0-16,0 0 0,25 0 15,-25 25-15,25-25 16,-25 24-16,25-24 0,-25 0 16,0 25-16,25-25 15,-25 0-15</inkml:trace>
  <inkml:trace contextRef="#ctx0" brushRef="#br0" timeOffset="138959.0523">11106 2217 0,'0'0'0,"-25"0"15,25-25 1,25 25 0,0 0-1,-25-25-15,25 25 0,0 0 16,-25-25-16,25 25 16,0 0-16,0 0 0,0-25 15,-1 25-15,1 0 0</inkml:trace>
  <inkml:trace contextRef="#ctx0" brushRef="#br0" timeOffset="139164.5061">11131 2441 0,'25'0'16,"0"0"0,0-25-16,0 25 15,0-25-15,0 25 16</inkml:trace>
  <inkml:trace contextRef="#ctx0" brushRef="#br0" timeOffset="139668.0282">11330 1943 0,'0'0'0,"0"-25"16,-25 25-16,1-25 15,-1 0-15,0 25 0,0-25 16,0 25-16,0 0 0,0 0 15,0 0-15,0 0 16,0 25-16,1-25 0,-1 25 16,0 0-16,0 0 15,0 25-15,0-26 0,0 26 16,0-25-16,25 25 0,-25 25 16,0-25-16,25 24 15,-24-24-15,24 25 0,0-1 16,0-24-16,0 25 0,0-25 15,24 24-15,-24-24 16,25 0-16,0-25 0,25 25 16,0-25-16,-25 0 0,49-1 15,-24-24-15,0 0 16,0 0-16,25-24 0,-26 24 16,26-50-16,-25 25 15,0-25-15,0 0 0,-26 0 16,1-24-16,0-1 0,0 0 15,-25 1-15,0-1 16,0 0-16,-25 1 0,0-1 16,0 0-16,-24 25 15,-1 0-15,0 26 0,0-1 16,0 25-16</inkml:trace>
  <inkml:trace contextRef="#ctx0" brushRef="#br0" timeOffset="140214.5678">11629 2640 0,'25'0'16,"0"-25"0,0 25-16,0 0 0,0-25 15,25 25-15,-26 0 16,26-25-16,0 25 0,0-25 15,0 25-15,24-24 16,-24-1-16,25 25 0,0-25 16,-1 0-16,1 0 15,0 0-15,-1 25 0,1-25 16,0 0-16,0 25 0,-1-25 16,1 0-16,-25 25 15,24-24-15,-24 24 0,-25 0 16,25 0-16</inkml:trace>
  <inkml:trace contextRef="#ctx0" brushRef="#br0" timeOffset="140782.9906">11604 2889 0,'-25'0'63,"25"25"-48,0 0 1,0 0-16,0 0 0,0 24 16,0 1-16,0 0 0,0 25 15,25-25-15,-25 24 16,0 1-16,25 0 0,-25-1 15,25 1-15,-25 0 0,25 0 16,-25-26-16,0 1 16,25 0-16,-25-25 0,0 0 15,0 0-15,0 0 16</inkml:trace>
  <inkml:trace contextRef="#ctx0" brushRef="#br0" timeOffset="141462.3156">12252 3810 0,'0'0'0,"0"-24"47,25 24-47,0-25 16,-1 0-1,26 0-15,-25 0 16,0 0-16,0-25 16,25 25-16,0-24 0,-1 24 15,1-25-15,25 0 0,-25-25 16,24 25-16,1-24 16,0-1-16,24 25 0,-24-24 15,0-1-15,24 25 16,-24 0-16,0-24 0,0 24 15,-1 25-15,1-25 0,-25 25 16,0-25-16,-26 25 16,1 1-16,0 24 0,0-25 15,0 25-15,-25-25 16,0 50 15,-25-25-31,0 0 16</inkml:trace>
  <inkml:trace contextRef="#ctx0" brushRef="#br0" timeOffset="142193.6721">14319 2715 0,'0'0'0,"0"-25"0,0 0 32,0 50-17,0 0 1,0 0 0,0 0-16,0 24 15,0 1-15,0 0 0,0 0 16,0 24-16,0 1 15,25 0-15,-25 24 0,0 1 16,24-25-16,-24 24 16,25 1-16,0 0 0,-25-26 15,25 26-15,-25-25 0,25-1 16,-25-24-16,0 0 16,0 0-16,25-25 0,-25 0 15</inkml:trace>
  <inkml:trace contextRef="#ctx0" brushRef="#br0" timeOffset="142957.1898">12227 4931 0,'25'0'0,"-25"25"16,25-25-16,0 0 0,-1 0 15,1 0-15,0 0 0,0 0 16,25 0-16,0 0 15,0 0-15,-1-25 0,26 25 16,0 0-16,0-25 16,24 25-16,1-25 0,-1 0 15,1 25-15,24-25 16,-24 1-16,0 24 0,-1-25 16,1 0-16,-1 25 0,-24-25 15,0 25-15,0 0 16</inkml:trace>
  <inkml:trace contextRef="#ctx0" brushRef="#br0" timeOffset="143400.9468">13945 4433 0,'-25'0'0,"25"25"31,-25-25-31,25 25 31,25-25-15,-25 25-16,25-25 15,0 25-15,0-1 16,0-24-16,-25 25 16,25-25-16,0 25 15,0 0-15,-25 0 16,0 0-1,0 0-15,0 0 16,0 0-16,-25 0 16,0 0-16,0-1 0,0 1 15,0 0-15</inkml:trace>
  <inkml:trace contextRef="#ctx0" brushRef="#br0" timeOffset="144300.7256">13472 2640 0,'-25'0'16,"50"0"31,0 0-32,0 0 17,0 0-17,0 0-15,-1 0 16,1 0-16,0 0 16,0 0-16,0 0 15,0 0-15,0 0 16,0 0-16,0 25 15,-25 0 1,0 0 0,-25 0-1,25 0-15,-25-1 0,0 1 16,0 0-16,0 0 16</inkml:trace>
  <inkml:trace contextRef="#ctx0" brushRef="#br0" timeOffset="145098.4193">13248 2092 0,'-25'0'16,"50"0"93,0 0-93,-25 25-16,25-25 15,0 0-15,-1 25 16,1-25-16,0 0 15,0 0-15,0 25 0,0-25 16,0 0 0,0 25-16,0-25 0,0 0 15,-25 25 1,0 0 0,-25-25-16,0 25 15,0-1-15,0-24 0,0 25 16,0 0-16,0 0 15</inkml:trace>
  <inkml:trace contextRef="#ctx0" brushRef="#br0" timeOffset="145973.0798">12202 3512 0,'25'0'78,"-25"-25"15</inkml:trace>
  <inkml:trace contextRef="#ctx0" brushRef="#br0" timeOffset="146755.2008">11455 3711 0,'0'25'47,"25"-25"-47,0 25 16,0 0-1,0-1 1,-1 1-1,1 0-15,0 0 16,0-25 0,-25 25-16,25-25 31,-25-25-31,25 25 0,0-25 16,0 0-1,0 0-15,0 1 16,-1-1-16,-24 0 15,0 0-15,25 25 0,-25-25 16,25 25-16,-25-25 16</inkml:trace>
  <inkml:trace contextRef="#ctx0" brushRef="#br0" timeOffset="147691.6969">14194 3985 0,'25'0'31,"0"0"-15,-25 25 0,25-25-16,-25 25 0,25-25 15,-25 24-15,25 1 0,0 0 16,-1-25-16,1 25 16,0 0-16,0-25 0,-25 25 15,25-25-15,0 25 16,0-25-16,0 0 15,0-25 1,0 0-16,-1 0 16,-24 0-16,25 0 15,0 0-15,-25-24 0,25 24 16,-25-25-16,25 25 0,-25 0 16,0 0-16,25-25 15</inkml:trace>
  <inkml:trace contextRef="#ctx0" brushRef="#br0" timeOffset="148568.8751">14468 2540 0,'-25'0'16,"50"-24"15,0 24-16,0-25 1,0 25-16,0 0 16,0-25-16,-1 25 0,26 0 15,-25-25-15,25 25 16,0-25-16,0 25 0,24-25 16,1 25-16,-25-25 15,24 25-15,26-25 0,-25 25 16,0-25-16,24 25 0,-24-25 15,24 25-15,-24-24 16,0 24-16,0-25 0,-1 25 16,1-25-16,-25 25 0,24 0 15,-24-25-15,25 25 16,-25-25-16,-25 25 0,24 0 16,-24 0-16,0-25 15,0 25-15,0 0 16,0 0-16,-25-25 47,25 25 0,-25-25-32</inkml:trace>
  <inkml:trace contextRef="#ctx0" brushRef="#br0" timeOffset="148901.1804">16211 2017 0,'0'0'0,"-25"0"16,50 0 46,0 0-46,-25 25-16,25-25 16,0 0-16,0 25 0,0-25 15,-25 25-15,25-25 0,-1 25 16,1-25-16,-25 25 15,0 0-15,0 0 0,0 0 16,0 0-16,-25 0 16,1-1-16,-1 1 0,25 0 15,-25 0-15</inkml:trace>
  <inkml:trace contextRef="#ctx0" brushRef="#br0" timeOffset="149555.4323">16933 2665 0,'0'-25'0,"-25"25"47,25 25 15,-24-25-62,24 25 16,0 0-16,0 0 0,0 0 16,0-1-16,0 26 15,0-25-15,0 25 0,24 0 16,-24 0-16,0-1 15,0 1-15,0 0 0,0 0 16,0 0-16,0-1 16,25-24-16,-25 25 0,0-25 15,0 0-15,0 0 0,0 0 16,0 0-16</inkml:trace>
  <inkml:trace contextRef="#ctx0" brushRef="#br0" timeOffset="149950.8169">16809 3362 0,'0'25'47,"25"0"-31,0 0-1,0 0 1,-25 0-16,24-25 15,1 0 1,-25 25-16,25-25 16,-25-25-16,25 25 0,0-25 15,0 0 1,0 0 0,0 0-16,-25 0 15,25 25-15</inkml:trace>
  <inkml:trace contextRef="#ctx0" brushRef="#br0" timeOffset="150791.9001">16087 4109 0,'0'0'0,"0"25"16,-25-25-16,0 25 15,0 0 1,0-25-16,25 25 0,-25-25 16,0 25-16,0-25 0,0 25 15,1-25-15,-1 25 16,0-1-16,0-24 0,0 25 15,0-25-15,-25 25 16,25 0-16,-24-25 0,-1 25 16,0 0-16,0-25 15,0 25-15,1 0 0,-1 0 16,0-25-16,0 25 0,0-1 16,0-24-16,26 25 15,-26 0-15,0-25 0,25 25 16,0-25-16,0 25 0,0-25 15,0 0-15,1 0 16,24 25-16,-25-25 16</inkml:trace>
  <inkml:trace contextRef="#ctx0" brushRef="#br0" timeOffset="151297.057">15091 4333 0,'0'-25'16,"0"50"15,-25-25-15,0 25 0,0 0-16,25 0 15,-25 0 1,25 0-16,-25 0 0,25 0 15,-25 0-15,25-1 0,-25 1 16,0 0-16,0 0 16,25 0-16,-24 0 0,-1 0 15,25 0-15,0 0 16,-25 0 0,25 0-1,25-25 1,0 0 15,-1 0-15,1 0-16,0 0 15,0 0-15,0 0 16,0 0-16</inkml:trace>
  <inkml:trace contextRef="#ctx0" brushRef="#br0" timeOffset="152634.8543">14568 2690 0,'25'0'0,"-25"25"16,24-25-16</inkml:trace>
  <inkml:trace contextRef="#ctx0" brushRef="#br0" timeOffset="153107.6325">14717 2839 0,'0'0'0,"25"25"16,0 0-16,0 25 15,0 0-15,0-25 0,24 24 0,-24 1 16,0-25-16,25 25 15,-25-25-15,25 0 16,-1 24-16,1-24 0,-25 0 16,25-25-16,0 25 0,0 0 15,-1 0-15,-24-25 16,25 25-16,-25 0 0,25-25 16,-25 25-16,25 0 0,-26-25 15,1 25-15,0-25 16,0 24-16,0 1 0,0-25 15,0 25-15,0-25 0,0 25 16,0-25 0,-1 25-16,1 0 15,0-25 1,-25 25-16,25-25 16,0 25-1,0-25-15,-25 25 16,25-25-16,0 0 31,0 0-15,-25 25-1,25-25 1,-1 0 15</inkml:trace>
  <inkml:trace contextRef="#ctx0" brushRef="#br0" timeOffset="153586.0183">16062 3537 0,'0'0'16,"-25"0"0,0 0-1,25 24-15,25-24 31,0 25-31,0 0 16,0 0 0,-1-25-16,-24 25 15,0 0-15,25-25 0,-25 25 16,0 0-16,25-25 16,-25 25-16,0 0 15,-25-1 1,0-24-1,1 0-15,-1 25 16,0-25 0,0 0-16,0 0 15,0 0-15,0 0 16,0 0-16,0 0 0,0 0 16,1 0-16,24 25 0,-25-25 15,0 0 1</inkml:trace>
  <inkml:trace contextRef="#ctx0" brushRef="#br0" timeOffset="157144.3921">16709 4483 0,'0'25'31,"-25"-25"1,25 25-17,-25-25 1,25 24 0,0 1-1,-24-25 1,24 25-16,-25-25 15,25 25 1,-25-25-16,25 25 16,-25 0-1,0-25 1,25 25-16,-25-25 16,25 25-16,-25-25 15,25 25-15,-25-25 16,0 25-16,0 0 31,0-25 0,25 24-15,0 1 15,-24-25 63,48 0-47,-24-25-32,25 25 251,-25-24-250,25 24-16,0-25 31,0 25-31,0-25 16,0 25-16,-25-25 15,25 25-15,0 0 16,-25-25-16,25 25 0,-25-25 15,25 25-15,-1 0 0,-24-25 16,25 25-16,-25-25 16,25 25-16,0 0 0,-25-25 15,25 25-15,0-25 16,0 25 0,0-25-16,0 1 31,0-1-31,-1 25 15,1-25 1,0 25-16,0 0 0,-25-25 16,25 25-16,-25-25 0,25 25 15,-25-25-15,25 25 16,0 0-16,-25-25 0,25 25 16,0-25-16,-1 25 15,-24-25-15,25 25 16,-25-25-16,25 25 0,-25-24 15,25 24-15,-25-25 16,25 25-16,-25-25 0,25 25 16,-25-25-16,25 0 0,0 25 15,-25-25-15,25 0 16,-25 0-16,25 25 16,-1-25-16,-24 0 0,25 1 15,0-1-15,0 0 16,0 0-16,-25 0 15,25 0-15,0 0 0,0 0 16,0 0-16,0 0 0,-25 1 16,24-1-16,1 0 15,-25 0-15,25 0 0,-25 0 16,25 0-16,-25 0 0,25 0 16,0-24-16,-25 24 15,25 0-15,-25 0 0,25 0 16,-25 0-16,25 0 15,-25-25-15,25 25 0,-25 0 16,0 1-16,25-1 0,-25-25 16,0 25-16,0 0 15,24 0-15,-24 0 0,0 0 16,0 0-16,0-24 16,0 24-16,0 0 0,0 0 15,0 0-15,25 0 0,-25 0 16,0 0-16,0-24 15,0 24-15,0 0 0,0 0 16,0 0-16,0 0 16,0 0-16,0 0 0,0 0 15,0 0-15,0 1 0,0-1 16,0 0 0,0 0-16,0 0 0,-25 0 15,25 0-15,-24 0 16,-1 0-16,25 0 15,-25 1-15,25-1 0,-25 25 16,25-25-16,-25 0 16,0 0-16,25 0 15,-25 25-15,25-25 16,-25 0-16,0 25 16,0-25-16,25 0 15,-25 25-15,1-25 16,-1 25-16,25-24 15,-25 24-15,0 0 16,25-25-16,-25 25 0,0 0 16,25-25-16,-25 25 15,25-25 17,-25 25-32,0 0 31,0 0 0,25-25-15,-24 25-1,-1 0 17,0 0 46,25 25 0,0 0-63,0 0-15,0 0 16,0-1-16,0 1 0,0 0 16,0 0-1,0 0-15,0 0 16,0 0-16,0 0 16,0 0-1,0 0-15,0 0 16</inkml:trace>
  <inkml:trace contextRef="#ctx0" brushRef="#br0" timeOffset="157505.5158">17357 1893 0,'0'0'15,"0"-25"-15,25 25 32,-1 0-1,1 25-16,0-25 1,0 0-16,0 0 0,0 0 16,0 0-16,0 0 15,0 0-15,0 0 16,-1 0-16,1 0 0,0 25 16,0-25-16,0 0 15,0 0-15,-50 0 47,25 25-31</inkml:trace>
  <inkml:trace contextRef="#ctx0" brushRef="#br0" timeOffset="157991.2572">17406 1968 0,'0'25'94,"25"-25"-94,-25 24 15,25 1 1,-25 0-16,0 0 0,25 0 16,-25 0-16,0 0 0,25 0 15,-25 0-15,25 0 16,-25 0-16,0-1 15,25 1-15</inkml:trace>
  <inkml:trace contextRef="#ctx0" brushRef="#br0" timeOffset="161620.2828">8267 772 0,'0'25'63,"0"0"-48,0 0 1,0 0-16,0 0 15,0 0-15,0 0 0,0 0 16,0 0-16,-24 24 16,24-24-16,0 0 0,0 0 15,0 0-15,0 0 0,0 0 16,0 0-16,0 0 16,0-1-1,0-48 16,0-1-15</inkml:trace>
  <inkml:trace contextRef="#ctx0" brushRef="#br0" timeOffset="161976.3302">8417 847 0,'0'0'0,"25"25"0,0 0 16,0 0-16,-1-25 15,1 25-15,-25 0 0,25-25 16,0 25-16,0-1 16,0 1-16,0-25 31,-25 25-31</inkml:trace>
  <inkml:trace contextRef="#ctx0" brushRef="#br0" timeOffset="162294.7533">8292 1021 0,'25'0'16,"0"0"15,-25-24-16,25 24-15,0 0 16,0-25 0,0 25-16,0 0 0,0 0 15,-1-25-15,1 25 16,25 0-16</inkml:trace>
  <inkml:trace contextRef="#ctx0" brushRef="#br0" timeOffset="163410.1678">8566 648 0,'-25'0'0,"0"0"16,25-25-16,-24 25 0,-1 0 16,25-25-16,-25 25 15,0 0-15,0 0 16,25-25-16,-25 25 0,0 0 15,0 0 1,0 0 0,0 0-1,1 0-15,-1 0 16,0 0-16,25 25 0,-25-25 16,0 0-16,25 25 15,-25-25-15,0 0 0,25 25 16,-25-25-16,0 25 0,0-25 15,25 25-15,-24-25 16,24 25-16,-25-25 16,25 24-16,-25 1 15,25 0 1,0 0-16,0 0 16,0 0-1,-25-25-15,25 25 0,0 0 16,0 0-16,0 0 15,-25 0-15,25-1 16,0 1 0,0 0-16,25 0 15,-25 0-15,25 0 16,-25 0-16,25 0 16,0 0-1,-1 0-15,1-1 16,0 1-1,0-25-15,0 25 0,0 0 16,0-25-16,0 0 16,-25 25-16,25-25 15,0 0-15,-1 25 16,1-25-16,0 0 16,0 0-16,0 25 0,0-25 15,0 0-15,0 0 16,0 0-16,0 0 15,-1 0-15,1 0 0,0 0 16,0-25-16,0 25 16,0 0-16,0-25 0,0 25 15,0 0-15,0-25 0,-1 25 16,1 0-16,-25-25 16,25 25-16,0-25 0,0 25 15,0-25-15,0 1 16,0-1-16,0 0 15,0 0-15,-25 0 16,25 0-16,-1 0 16,-24 0-16,0 0 15,0 0-15,0-24 16,0 24-16,0 0 0,0 0 0,0-25 16,-24 25-16,24 0 0,-25 0 0,25 0 15,-25 1-15,0-1 0,25 0 16,-25 25-16,0-25 0,0 0 0,0 25 0,0-25 15,0 25-15,0-25 16,1 25-16,-1 0 16,0 0-16,0 0 0,0 0 15,25 25-15,-25-25 0,0 0 16</inkml:trace>
  <inkml:trace contextRef="#ctx0" brushRef="#br1" timeOffset="204002.0684">12800 13622 0,'-25'0'15,"50"0"79,-25 25-16,0 0-62,0 0-16,0-1 16,0 1-16,0 0 0,0 0 15,0 0-15,0 0 0,25 0 16,-25 0-16,0 0 15,24-25-15,-24 25 16</inkml:trace>
  <inkml:trace contextRef="#ctx0" brushRef="#br1" timeOffset="204654.6087">12800 13647 0,'0'-25'0,"0"0"31,0 0-15,25 25-16,-1 0 15,-24-25-15,25 25 0,0 0 16,0 0 0,0 25-1,-25 0 1,25-25-16,-25 25 0,0 0 16,0 0-16,0 0 15,0-1-15,0 1 16,0 0-16,0 0 15,-25-25-15,25 25 16,-25-25-16,50 0 63,-25-25-48,25 25-15,0 0 16,0 0-1,-25-25-15,25 25 0,0 0 16,-25 25-16,24-25 0,1 0 16,-25 25-16,0 0 15,25-25-15,-25 25 16,0 0-16,0 0 0,-25 0 16,25-1-1,-25-24-15,25 25 0,-24-25 16,24 25-16,-25-25 15,25 25-15,-25-25 0,0 0 16,0 0 0,25-25-1</inkml:trace>
  <inkml:trace contextRef="#ctx0" brushRef="#br1" timeOffset="205010.168">13397 13796 0,'25'25'63,"0"-25"-47,-25 25-16,25 0 15,0 0 1,-25 0-16,0 0 0,0-1 15,0 1-15,0 0 16,0 0-16,0 0 16</inkml:trace>
  <inkml:trace contextRef="#ctx0" brushRef="#br1" timeOffset="205352.3068">13596 13647 0,'0'25'78,"0"0"-78,25-25 16,0 24-16,-25 1 15,0 0-15,0 0 16,25 0-16,-25 0 0,0 0 16,0 0-1,25 0-15,-25 0 16</inkml:trace>
  <inkml:trace contextRef="#ctx0" brushRef="#br1" timeOffset="205650.6939">13621 13672 0,'0'0'0,"-25"-25"15,50 25 17,-25-25-17,25 25-15,0 0 32,0 0-17,0 0 1,0 0-1,0 0-15,0 0 16,-25-25-16,25 25 16</inkml:trace>
  <inkml:trace contextRef="#ctx0" brushRef="#br1" timeOffset="205921.1139">13646 13771 0,'0'0'0,"-25"0"0,50 0 47,0 0-47,0 0 15,0 0 1,0 0 0,0 0-1,-25-25-15,25 25 16</inkml:trace>
  <inkml:trace contextRef="#ctx0" brushRef="#br1" timeOffset="207780.4672">14020 13597 0,'0'-25'16,"0"0"-1,0 0 16,0 0-15,-25 25 0,25-25-1,-25 25-15,25-25 16,-25 25 0,0 0-16,25-24 15,-25 24-15,0-25 16,0 25-1,1-25 1,-1 25 0,0-25-16,0 25 15,0 0-15,0 0 16,0 0 0,25-25-16,-25 25 0,0 0 15,0 0-15,1 0 16,-1 0-16,0 0 15,0 0-15,0-25 0,0 25 16,0 0 0,0 0-16,0 0 15,25-25 1,-25 25-16,1 0 0,-1 0 16,0 0-16,0 0 15,0 0 1,0 0-16,0 0 15,0 0-15,0 0 16,0 0-16,1 0 16,-1 0-16,0 0 0,0 0 15,0 25 1,0-25-16,0 0 0,0 0 16,0 25-16,0-25 15,1 0 1,24 25-16,-25-25 15,0 0 1,25 25-16,-25-25 0,0 0 16,0 25-1,0 0-15,0-25 16,0 24 0,0-24-16,25 25 0,-25-25 15,25 25-15,-24-25 0,24 25 16,0 0-1,-25 0-15,25 0 16,0 0-16,0 0 16,0 0-1,0 0-15,0-1 16,0 1-16,0 0 16,0 0-16,0 0 15,0 0-15,0 0 16,25-25-16,-25 25 15,24 0-15,1 0 16,0-25-16,-25 24 16,25 1-16,0-25 15,-25 25-15,25-25 16,-25 25-16,25-25 16,0 0-16,0 25 0,0 0 15,0-25 1,-1 25-16,1-25 15,0 25-15,0-25 16,0 0-16,-25 25 16,25-25-16,0 0 0,0 0 15,0 0-15,0 25 0,-1-25 16,1 0-16,0 0 16,0 0-16,0 0 0,0 24 15,0-24 1,0 0-16,0 0 0,0 0 15,-1 0-15,1 0 16,0 25-16,0-25 16,0 0-16,0 0 0,0 0 15,0 0 1,0 0-16,0 0 0,-1 0 16,1 0-16,0 0 15,-25-25-15,25 25 16,0 0-16,0-24 15,0 24 1,0 0-16,-25-25 16,25 25-16,0 0 15,-1-25 1,1 25-16,0-25 16,0 25-1,0-25 1,0 25-1,-25-25-15,25 25 16,0-25-16,0 0 31,-25 0-31,0 0 16,25 25-16,-25-24 16,0-1-1,0 0-15,0 0 16,0 0-1,0 0-15,0 0 0,0 0 16,0 0-16,0 0 16,0 1-16,0-1 15,0 0 1,-25 0-16,25 0 16,-25 0-1,0 25 1,25-25-16,-25 25 15,25-25 1,-25 25-16,0 0 16,0 0-1</inkml:trace>
  <inkml:trace contextRef="#ctx0" brushRef="#br1" timeOffset="335020.7074">26670 12501 0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15:53.30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14468 7222 0,'-25'0'0,"0"-25"31,25 0 32,25 25-32,0 0 47,0 0-47,0 0-15,0 0 15,0 0-15,0 0-1,-1 0-15,1 0 16,0 0 0,0 0-1,0 0 1,0 0-16,0 0 15,0 0 1,0 0 0,-25 25-16,25-25 0,-1 0 15,1 0 1,0 0-16,0 0 16,0 0-16,0 0 15,0 0-15,0 0 16,0 25-16,0-25 15,-1 0-15,1 0 16,0 0-16,0 0 16,0 0-16,0 0 15,0 0 1,0 25-16,0-25 16,0 0-1,0 0-15,-1 25 16,1-25-1,0 0 1,0 0-16,0-25 16,0 25-16,0 0 15,0 0-15,0 0 0,0-25 16,24 25-16,-24 0 0,0 0 16,25 0-16,-25 0 15,25-25-15,-25 25 0,24 0 16,1 0-16,-25 0 0,0 0 15,25 0-15,-25 0 16,0 0-16,-1 0 0,26 0 16,-25 0-16,0 0 15,0 0-15,0 0 0,0 0 16,0 0-16,0 0 0,-1 0 16,26 0-16,-25 0 15,0 0-15,0 0 0,25 0 16,-25 0-16,25-25 15,-1 25-15,-24 0 0,25 0 16,0 0-16,0 0 0,-1-25 16,-24 25-16,25 0 15,-25 0-15,25 0 0,0-25 16,-25 25-16,24 0 16,-24 0-16,25 0 0,-25 0 15,25 0-15,-25 0 0,24 0 16,-24 0-16,25 0 15,-25 0-15,0 0 0,25 0 16,-25 0-16,24 0 16,-24 0-16,0 0 0,25 0 15,-25 0-15,0 0 0,0 0 16,0 0-16,0 0 16,0 0-16,-1 0 0,1 0 15,0 0-15,0 0 16,0 0-16,0 0 0,25 0 15,-25 0-15,0 0 0,-1 0 16,1 0-16,25 0 16,-25 0-16,25 0 0,-25 0 15,25 0-15,-26-25 16,26 25-16,0 0 0,0 0 16,-25 0-16,25 0 15,-1 0-15,-24 0 0,25 25 16,0-25-16,-25 0 0,25 0 15,-1 0-15,-24 0 16,25 0-16,0 0 0,0 25 16,0-25-16,-1 0 0,1 0 15,0 0-15,0 0 16,0 25-16,-1-25 0,1 0 16,0 0-16,0 0 0,0 0 15,-1 0-15,-24 0 16,25 0-16,0 25 0,0-25 15,-1 0-15,-24 0 16,25 0-16,0 0 0,0 25 16,0-25-16,-1 0 0,-24 0 15,25 0-15,0 25 16,-25-25-16,25 0 0,-1 0 16,-24 25-16,25-25 15,-25 0-15,25 25 0,-25-25 16,25 0-16,-26 0 0,26 25 15,-25-25-15,25 0 16,0 0-16,-25 0 0,24 0 16,1 25-16,-25-25 15,25 0-15,-25 0 0,25 0 16,-25 0-16,24 0 16,-24 0-16,25 0 0,-25 0 15,0 0-15,0 0 0,25 24 16,-26-24-16,1 0 15,0 0-15,0 0 0,0 0 16,0 0-16,0 0 16,0 25-16,0-25 15,0 0-15,0 0 16,-1 0 0,-24-25 15,0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17:37.4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26645 1968 0,'0'25'156,"0"-1"-156,0 1 16,0 0-16,0 0 0,0 0 15,0 0-15,0 0 16,0 0-16,0 25 0,0-25 16,0-1-16,0 1 15,25 0-15,-25 0 16,0 0 0</inkml:trace>
  <inkml:trace contextRef="#ctx0" brushRef="#br0" timeOffset="535.2442">26695 1993 0,'-25'0'0,"25"24"79,25-24-79,0 25 15,-25 0 1,25 0-16,0 0 15,-25 0-15,25 0 0,-1 0 16,-24 0 0,25 0-16,0 0 15,0-1 1,0-24-16,-25 25 16,25-25-16,-25-25 15,25 25 1,-25-24-16,25-1 15,-25 0 1,25-25-16,-25 25 0,0 0 16,0-25-16,0 25 0,0 0 15,0 1-15,0-26 16,0 25-16,0 0 0,0 0 16,0 0-1,-25 25 1</inkml:trace>
  <inkml:trace contextRef="#ctx0" brushRef="#br0" timeOffset="2088.339">27193 2092 0,'25'0'62,"0"0"-62,0 0 16,-25-25-16,25 25 16,-1 0-16,1-25 15,-25 0 1,25 25 0,-25-24-16,0-1 15,-25 25 1,0-25-1,1 25-15,-1 0 16,0 25-16,0-25 16,0 25-16,0-1 15,0 1 1,25 0 0,-25 0-16,25 0 15,0 0-15,25-25 0,-25 25 16,25-25-16,0 0 15,-25 25-15,25-25 0,25 0 16,-25 0-16,-1-25 16,26 25-16,-25-25 0,25 25 15,-25-25-15,25 25 16,-25-25-16,-1 0 0,1 25 16,-25-25-16,25 25 0,-25-25 15,0 1 1,-25 24-1,0 0 17,25 24-32,-24-24 0,24 25 15,-25-25 1,25 25-16,0 0 16,0 0-1,25-25 1,-25 25-16,24-25 15,-24 25-15,25-25 0,-25 25 16,0 0-16,25-25 16,-25 25-16,0 0 0,0-1 15,0 1-15,0 0 16,0 0-16,0 0 16,0 0-16,-25 0 15,25 0-15,-25 0 16,25 0-1,-24-25 1,24-25-16,0 0 16,0 0-1,0 0-15,0 0 16,0 0-16,24 0 0,-24 0 16,25 0-16,0 1 15,-25-1-15,25-25 0,0 25 16,0 25-16,0-25 0,0 0 15,0 0-15,0 0 16,-1 0-16,1 25 16,0 0-16,0-25 15,0 1-15,0 24 16,-25-25 0,0 50 77,-25-25-93,0 0 16,25 24-16,-25-24 16,25 25-16,-25 0 15,25 0 1,0 0-16,0 0 15,0 0 1,0 0 0,25-25-1,0 0 1,-25-25-16,25 25 16,-25-25-16,25 25 0,-25-25 15,25 0 1,-25 0-16,0 0 15,25 25 17,-25 25-1,0 0-15,25 0-1,-25 0-15,0 0 16,0 0-1,0-50 32,25 25-47</inkml:trace>
  <inkml:trace contextRef="#ctx0" brushRef="#br0" timeOffset="2527.3724">28139 1893 0,'0'0'0,"0"-25"15,-25 25 32,50 0-31,-25 25 31,25-25-47,-25 25 31,0 0-15,0 0-1,0 0-15,0-1 16,0 1-1,0 0-15,0 0 16,0 0-16,0 0 16,0 0-16,0 0 15,0 0-15,25 0 16,0-25 15</inkml:trace>
  <inkml:trace contextRef="#ctx0" brushRef="#br0" timeOffset="3037.0509">28189 2042 0,'0'0'0,"25"0"94,0 0-94,0 0 16,0 0-1,0 0 1,-1 0-16,1 0 15,0 0 1,0 0 15,-25-25-15,0 50 62,0 0-62,0 0-1,0 0 1,0 0-16,0 0 16,25-25-16,-25 25 15</inkml:trace>
  <inkml:trace contextRef="#ctx0" brushRef="#br0" timeOffset="3211.5823">28413 1843 0,'0'0'0,"0"-25"16,0 0-1,25 25 1</inkml:trace>
  <inkml:trace contextRef="#ctx0" brushRef="#br0" timeOffset="3643.0982">28538 1968 0,'0'25'47,"0"-1"-32,0 1 1,0 0 0,25-25-16,-25 25 15,0 0 1,24-25-1,1 0 17,-25-25-32,25 0 15,-25 0 1,25 0-16,-25 1 16,0-1-16,25 0 15,-25 0-15</inkml:trace>
  <inkml:trace contextRef="#ctx0" brushRef="#br0" timeOffset="4110.9302">28787 2067 0,'0'-25'47,"0"0"-31,25 25-1,-1-24 1,-24-1 0,-24 25 31,-1 0-16,0 25-31,25-1 15,-25-24-15,25 25 0,0 0 16,0 0 0,0 0-1,0 0 1,0 0 0</inkml:trace>
  <inkml:trace contextRef="#ctx0" brushRef="#br0" timeOffset="5105.899">29409 1918 0,'-25'0'16,"25"-25"0,0 0-1,0 50 32,0 0-31,0 0-1,0 0-15,0 0 16,0-1 0,0 1-16,0 0 15,0 0 1,25-25 15,-25-25-31,25 25 16,-25-25-16,25 25 15,0-25-15,0 1 16,0 24 0,-25-25-16,25 25 0,0 0 15,-1 0 1,1 25-1,0-25-15,0 24 16,0-24 0,-25 25-1,25-25-15,0 0 16,0-25 0,0 25-16,-25-24 15,0-1 1,0 0-16,0 0 15,0 0 1,0 0 0,0 0-1,-25 25 1</inkml:trace>
  <inkml:trace contextRef="#ctx0" brushRef="#br0" timeOffset="5798.048">29957 1968 0,'25'0'47,"0"-25"-31,0 25-1,0 0-15,-25-25 0,25 25 16,-1 0-16,-24-25 0,25 25 16,-25-25-1,0 0 1,-25 0-1,1 25 1,-1 0 0,0 25-1,0 0-15,0 0 32,25 0-32,0 0 15,-25-25-15,25 25 0,0 0 16,25-25-1,-25 24-15,25-24 16,0 0-16,0 0 16,0 0-16,-1 0 15,1 0-15,0-24 16,0 24-16,0 0 0,0-25 16,-25 0-16,25 25 0,0-25 15,-25 0 1,25 25-16,-25-25 0,0 50 78,0 0-62,-25 0-16,25 0 15,0 0 1,0-1-16</inkml:trace>
  <inkml:trace contextRef="#ctx0" brushRef="#br0" timeOffset="5958.6218">30380 1619 0,'0'0'0</inkml:trace>
  <inkml:trace contextRef="#ctx0" brushRef="#br0" timeOffset="7344.3038">30505 1868 0,'25'0'62,"-50"0"-30,0 0-32,0 0 15,25 25 1,25-25 0,-25 25-1,25-25 1,-25 25-16,0 0 15,25 0 1,0-1 15,-25 1-15,0 0 0,0 0 15,-25-25-16,0 25 1,25-50 15,0 0-15,-25 25 0,25-25-16,0 0 15,25 1-15,0-1 16,0 0-16,0 0 15,0 0-15,-1 0 16,-24 0-16,25 0 16,-25 0-16,25 25 0,-25-25 15,0 1-15,0-1 16,0 0-16,0 0 16,25 25-1,-25 25 63,0 0-78,0 0 16,0-1 0,0 1-16,0 0 15,0 0-15,0 0 0,0 0 16,0 0-16,0 0 15,0 0-15,0 0 16,0-1-16,25-24 31,0 0 1,-25-24-32,0-1 15,25 25-15,-25-25 16,25 25-16,-25-25 15,25 25-15,-25-25 16,25 25-16,-1 0 31,-24 25-15,0 0 0,25 0-1,-25 0 1,25-1-1,0-24-15,0 0 32,0 0-32,-25-24 15,25 24-15,-25-25 16,0 0-16,25 0 0,-25 0 16,0 0-16,0 0 0,0 0 15,0 0-15,0 0 16,0 1-16,0-1 0,0 0 15,0 0-15,0 0 32,0 50-1,-25-25-15,25 25-16,0 0 15,0 0-15,0-1 16,-25 1-16,25 0 0,0 0 15,0 0-15,0 0 16,0 0-16,0 0 16,0 0-16,0 0 15,25-1-15</inkml:trace>
  <inkml:trace contextRef="#ctx0" brushRef="#br0" timeOffset="7524.8205">31003 1818 0,'0'-25'0,"-25"25"0,50 0 47</inkml:trace>
  <inkml:trace contextRef="#ctx0" brushRef="#br0" timeOffset="8786.5612">31775 1669 0,'0'-25'15,"0"0"1,0 0 0,-25 25 30,25 25-30,-25-25-16,0 25 16,0 0-1,0 0-15,0 0 0,25 0 16,-24-1-16,24 1 0,0 0 16,0 0-16,0 0 0,0 0 15,0 0 1,24 0-16,1-25 15,0 0-15,0 0 16,0 0-16,0 0 0,0 0 16,0-25-16,0 25 0,25-25 15,-26 25-15,1-25 16,0 0-16,0 0 16,0 0-1,-25 0-15,0 1 31,0 48-15,-25-24 0,25 25-1,0 0-15,-25-25 16,25 25-16,0 0 0,0 0 31,25 0-15,0-25-1,-25-25-15,25 25 16,0 0-16,-25-25 16,25 25-16,0-25 0,0 0 15,-1 0-15,1 25 16,-25-25 0,25 25-16,-25-24 15,0 48 16,0 1-15,0 0 0,-25 0-16,25 0 15,-25 0-15,25 25 0,0-25 16,-24 24-16,24-24 16,-25 25-16,25 0 0,0-25 15,-25 25-15,25-25 16,-25 0-16,25-1 0,-25 1 15,25 0-15,-25-25 32,0-25-32,0 0 15,25 1 1,0-1-16,0 0 0,0 0 16,0 0-16,0-25 0,0 25 15,25-25-15,0 25 16,0 1-16,0-1 0,0-25 15</inkml:trace>
  <inkml:trace contextRef="#ctx0" brushRef="#br0" timeOffset="9760.4164">32522 1793 0,'0'0'0,"-25"0"63,25 25-48,0 0 1,-25 0-16,0 0 16,25 0-16,-25 0 15,25 0-15,0 0 16,0-1-16,0 1 15,25-25 1,-25 25-16,25-25 0,0 0 16,0 0-16,0-25 15,25 25-15,-25-25 16,-1 1-16,1 24 16,0-25-16,0 0 0,0 0 15,0-25-15,0 25 16,0-25-16,0 25 0,0 1 15,-25-26-15,0 25 0,0 0 16,0 0-16,0 0 0,0 0 16,0 0-16,0 0 31,-25 50-15,0 0-1,25 0 1,-25 0-16,25 0 0,-25 0 15,25 0-15,0 0 16,-25 24-16,25-24 0,0 0 16,0 0-16,0 0 0,0 0 15,0 0-15,0 0 16,0 0-16,25 0 0,0-1 16,0-24-1,-25 25-15,25-25 16,0 0-16,-1-25 15,1 25-15,0 0 0,0-24 0,0-1 16,0 25-16,-25-25 16,25 0-16,-25 0 15,0 0-15,0 0 0,-25 25 16,25-25-16,0 0 16,-25 25 15,25 25-16,-25 0-15,0 0 16,25 0-16,0 0 16,-25 0-16,25 0 15,0 0-15,0-1 0,0 1 16,0 0-16,0 0 16,25-25-16,-25 25 0,25-25 15,-25 25-15</inkml:trace>
  <inkml:trace contextRef="#ctx0" brushRef="#br0" timeOffset="12265.6667">26994 2740 0,'25'0'110,"0"0"-95,-1 0-15,1 0 16,0 0-16,0 0 16,0 0-16,0 0 0,0 0 15,25 25-15,-25-25 16,24 0-16,-24 0 0,25 0 16,0 0-16,0 0 0,-1 0 15,1 0-15,0 0 16,25 0-16,-25 0 0,-1 0 15,26-25-15,-25 25 0,0 0 16,24 0-16,-24 0 16,0 0-16,25 0 0,-25 0 15,24 0-15,-24 0 0,0 0 16,25 0-16,-26 0 16,1 0-16,0 0 0,0 0 15,24 0-15,-24 0 16,0 0-16,-25 0 0,25 0 15,0 0-15,-1 0 16,1 0-16,-25 0 0,25 0 16,0 0-16,-25 0 15,24 0-15,-24 0 0,25 0 16,0 0-16,0-25 0,-25 25 16,0 0-16,24 0 15,-24 0-15,25 0 0,-25 0 16,0 0-16,0 0 0,0 0 15,24 0-15,-24 0 16,0 0-16,25 0 0,-25 0 16,25 0-16,-25 0 0,24 0 15,-24 0-15,25 0 16,-25 0-16,25 0 0,-25 0 16,25 0-16,-1 0 15,1 0-15,-25 0 0,0-25 16,25 25-16,-25 0 15,25 0-15,-26 0 0,1 0 16,0 0-16,25 0 0,0 0 16,-25 0-16,0-25 15,24 25-15,-24 0 0,25 0 16,-25 0-16,0 0 0,25 0 16,0-25-16,-26 25 15,26 0-15,-25 0 0,25 0 16,-25 0-16,0 0 15,0-25-15,0 25 0,-1 0 16,1 0 0,0 0-16,0 0 0,0 0 15,0 0-15,0 0 0,0 0 16,25 0-16,-26-25 16,1 25-16,0 0 0,0 0 15,0 0-15,0 0 16,25 0-16,-25 0 0,0 0 15,0 0-15,-1 0 16,1-25-16,0 25 16,0 0-1,0 0-15,0 0 0,25 0 16,-25 0-16,0 0 0,-1 0 16,1 0-16,25 0 15,-25 0 1,25-25-16,-25 25 0,0 0 15,0 0-15,-1 0 16,1 0 0</inkml:trace>
  <inkml:trace contextRef="#ctx0" brushRef="#br0" timeOffset="16146.8044">27293 4333 0,'-25'0'16,"25"-25"-1,25 25 1,-25-24 31,0-1-16,-25 25-15,25-25-1,-25 25 1,0 0 0,0 0-16,25 25 15,-25-25-15,0 25 16,0-1 0,25 1-16,-25-25 0,25 25 15,-25 0-15,25 0 16,0 0-16,0 0 0,0 0 15,0 0-15,0 0 16,0-1-16,25 1 16,0 0-1,0-25-15,0 0 16,0 25-16,0-25 0,0 0 16,0 0-16,0 0 0,-1-25 15,1 25 1</inkml:trace>
  <inkml:trace contextRef="#ctx0" brushRef="#br0" timeOffset="16371.2039">27442 4483 0,'0'0'15,"0"-25"1,25 25 0,0 0 62,-25 25-78,0 0 15,0 0-15,0-1 16,0 1-16,0 0 16,0 0-16,0 0 0</inkml:trace>
  <inkml:trace contextRef="#ctx0" brushRef="#br0" timeOffset="17628.0975">27591 4159 0,'-25'-25'16,"1"0"0,24 0 15,-25 25-31,25-25 0,-25 25 16,25-24-1,-25 24-15,0 0 0,25-25 16,-25 25-16,0 0 15,25-25-15,-25 25 0,0 0 16,0 0-16,1 0 16,-1 0-16,0 0 15,0 0-15,0 0 16,0 25 0,0-25-16,0 25 15,0-1-15,0-24 0,25 25 16,-24 0-16,-1-25 15,25 25-15,-25 0 0,0 0 16,25 0-16,-25 0 16,25 0-16,-25 0 0,25 24 15,0-24-15,-25 0 0,25 0 16,0 0-16,0 25 16,0-25-16,0 0 0,0-1 15,0 1-15,25 0 0,-25 0 16,25 0-1,-25 0-15,25 0 0,-25 0 16,25-25-16,-25 25 16,25-25-16,0 25 0,-1-25 15,1 25-15,0-25 0,0 24 16,0-24-16,0 0 16,0 25-16,0-25 0,0 0 15,0 0-15,-1 0 16,1 0-16,25 0 0,-25 0 15,0 0 1,0-25-16,0 25 0,0-24 16,0 24-16,-25-25 15,24 0-15,1 0 0,0 0 16,0 0-16,-25 0 0,25 0 16,-25-25-16,25 25 15,-25 1-15,0-26 0,0 25 16,0 0-16,0-25 0,0 25 15,0 0-15,0 0 16,0 1-16,0-1 0,-25 0 16,25 0-16,-25 0 15,25 0 1,-25 25-16,0 0 31</inkml:trace>
  <inkml:trace contextRef="#ctx0" brushRef="#br0" timeOffset="18785.3958">27766 4358 0,'0'25'15,"25"-25"32,-1 0-31,1 0-16,0 0 15,0 0-15,0 0 16,0-25-16,0 25 16,25 0-16,-25 0 0,0 0 15,24 0-15,1-25 16,0 25-16,0 0 0,0-25 15,-1 25-15,1 0 0,0 0 16,0-24-16,0 24 0,-1 0 16,-24 0-16,25 0 15,-25 0-15,0-25 0,0 25 16,0 0-16,0 0 16,-1 0-16</inkml:trace>
  <inkml:trace contextRef="#ctx0" brushRef="#br0" timeOffset="19360.8564">29285 4035 0,'0'-25'0,"0"0"31,-25 25 0,0 0-15,0 0-16,0 0 16,25 25-1,-25-25-15,0 25 16,0-25-16,25 24 0,-25 1 16,25 0-1,0 0-15,-24-25 0,24 25 16,0 0-16,0 0 15,0 0 1,24-25-16,1 25 0,0 0 16,0-25-1,0 0-15,0 24 0,0-24 16,0 0-16,0 0 16</inkml:trace>
  <inkml:trace contextRef="#ctx0" brushRef="#br0" timeOffset="19714.0955">29434 4209 0,'25'0'16,"-25"25"-1,25-25-15,0 0 16,0 25 0,-25 0-1,0-1 1,-25 1-16,0 0 16,25 0-1,-25-25 1,50 0-1,0 0 1,0 0-16,0 0 16,0-25-16,-1 25 15,1-25-15</inkml:trace>
  <inkml:trace contextRef="#ctx0" brushRef="#br0" timeOffset="20287.805">29758 3910 0,'0'0'0,"-25"0"16,0-25-16,0 0 0,0 25 16,0-25-16,0 25 15,1-25-15,-1 1 0,0 24 16,0-25-16,0 25 15,-25 0-15,25-25 0,-25 25 16,26 0-16,-26 0 0,25 0 16,-25 25-16,0-25 15,25 0-15,-25 25 0,26-1 16,-26-24-16,25 25 0,0 0 16,25 25-16,-25-25 15,0 25-15,0-25 0,25 24 16,0 1-16,-25 0 15,25-25-15,0 25 0,25 0 16,-25-26-16,25 26 16,0-25-16,0 25 0,0-25 15,0 0-15,0 0 0,0 0 16,-1-25-16,26 24 16,-25-24-16,25 0 0,25 0 15,-25 0-15,-1 0 0,1 0 16,25-24-16,-25 24 15,-1-25-15,1 0 0,0 0 16,-25 0-16,0 0 16,0 0-16,0 0 0,-25-25 15,0 26-15,0-26 0,0 25 16,0 0-16,0 0 16,-25 0-16,25 0 0,-25 0 15,25 0-15,-25 25 16</inkml:trace>
  <inkml:trace contextRef="#ctx0" brushRef="#br0" timeOffset="20751.8499">30007 4184 0,'0'0'0,"-25"0"15,25 25 1,25-25 15,0 0-15,0 25-1,0-25-15,-1 0 16,1 0-16,25 0 0,-25 0 16,25 25-16,-25-25 0,25 0 15,-1 0-15,1 0 16,0 0-16,0 0 0,0 0 16,-1 25-16,1-25 15</inkml:trace>
  <inkml:trace contextRef="#ctx0" brushRef="#br0" timeOffset="21133.8295">31028 4284 0,'-25'0'63,"0"0"-32,25 24-16,-25-24-15,25 25 0,0 0 16,0 0 0,0 0-16,0 0 15,0 0-15,0 0 16,0 0-16,25 0 16,0-25-1</inkml:trace>
  <inkml:trace contextRef="#ctx0" brushRef="#br0" timeOffset="21519.7968">31202 4408 0,'25'0'47,"0"0"-47,-25 25 15,25-25-15,0 0 16,-25 25 0,0 0-16,0 0 31,-25 0-31,25-1 15,0 1 1,0 0 0,0 0-16,0 0 15,0 0 1,-25 0 0,0 0-1,0-25 1</inkml:trace>
  <inkml:trace contextRef="#ctx0" brushRef="#br0" timeOffset="22390.6652">31451 4308 0,'-25'-24'16,"0"-1"0,25 0-1,0 0 1,-25 25-16,1 0 15,-1-25-15,0 25 16,0 0 0,0 0-16,0 0 0,0 0 15,0 0-15,-25 25 0,26-25 16,-1 25-16,0-25 16,-25 0-16,25 25 0,0-25 15,0 25-15,0-1 16,0-24-16,1 25 0,-1-25 15,25 25-15,-25 0 0,0-25 16,25 25-16,-25 0 16,25 0-16,-25 0 0,0 0 15,25 0-15,0-1 16,-25 1-16,25 0 16,0 0-16,0 0 15,0 0-15,0 0 16,0 0-16,25 0 15,-25 0-15,25 0 16,-25-1-16,25-24 16,0 25-16,0 0 15,-25 0-15,25-25 16,0 25-16,-1 0 0,1 0 16,-25 0-16,25-25 15,0 25-15,0 0 0,0-25 16,0 24-16,0-24 15,0 0-15,0 25 16,-1-25-16,1 0 16,0-25-16,0 25 15,0 0-15,0 0 0,0-24 16,0 24-16,0-25 0,0 25 16,24-25-16,-24 0 15,0 25-15,0-25 0,0 0 16,0 0-16,0 0 15,-25 0-15,25 0 0,0 1 16,-25-1-16,0-25 0,24 25 16,-24 0-16,0-25 15,0 25-15,0 0 0,0-24 16,0 24-16,-24 0 16,24 0-16,0-25 0,-25 50 15,25-25-15,0 0 0</inkml:trace>
  <inkml:trace contextRef="#ctx0" brushRef="#br0" timeOffset="24105.1663">30953 4981 0,'0'25'16,"-25"-25"-1,25 25 16,-25-25-15,25 25-16,-25-1 16,25 1-1,-24-25 1,24 25-16,-25-25 0,0 25 16,0-25-16,25 25 15,-25-25-15,25 25 16,-25-25-16,0 25 0,0-25 15,0 0-15,0 25 16,1-25-16,-1 25 0,0-25 16,0 25-16,-25-25 0,25 0 15,0 24-15,-25-24 16,25 0-16,-24 25 0,-1-25 16,25 0-16,-25 25 15,25-25-15,-25 0 0,26 25 16,-26-25-16,25 0 15,-25 0-15,25 25 0,-25-25 16,25 0-16,-24 0 16,24 0-16,-25 0 0,0 0 15,25 0-15,-25 0 0,1 0 16,24 0-16,-25 0 0,0 0 16,0 0-16,25 0 15,-24 0-15,-1 0 0,25 0 16,-25 0-16,0-25 15,25 25-15,-24 0 0,-1 0 16,25 0-16,-25-25 0,0 25 16,25 0-16,-24 0 15,24-25-15,0 25 0,-25-25 16,25 25-16,-25 0 16,25-24-16,0 24 0,1-25 15,-1 25-15,0-25 16,0 0-16,0 25 0,0-25 15,0 25-15,0-25 0,0 25 16,0-25-16,1 25 16,24-25-16,-25 25 0,0-25 15,0 25 1,0-25-16,0 1 16,0-1-16,0 25 15,25-25 1,-25 25-16,25-25 15,-25 25-15,25-25 16,-24 25-16,24-25 16,-25 25-16,0-25 0,0 0 15,0 25 1,25-25-16,-25 25 0,0-25 16,0 1-1,0-1 16,0 0-15,25 0 15,-25 25-31,1 0 16,24-25-16,-25 25 31,25-25-31,0 0 16,-25 25 15,25-25-15,0 50 109,0 0-94,-25-25-15,0 25-1,25 0 1,0 0-1,0 0 1</inkml:trace>
  <inkml:trace contextRef="#ctx0" brushRef="#br0" timeOffset="34377.4248">28861 6326 0,'-25'0'15,"25"-25"1,0 0-1,25 25 1,-25-25 0,0 0 15,0 0-15,-25 25-1,1 0-15,-1 0 16,25-25-16,-25 25 0,0 0 15,0 25 1,0-25-16,0 25 16,0 0-16,0 0 15,0 0 1,25 0-16,-24-1 0,24 1 16,-25 0-16,25 0 15,0 0-15,0 0 0,-25 25 16,25-25-16,0 0 15,0-1-15,0 1 0,0 0 16,0 0-16,25 0 0,0 0 16,-1-25-16,-24 25 15,50 0-15,-25-25 0,0 0 16,25 25-16,-25-25 0,0 0 16,0 0-16,-1 0 15</inkml:trace>
  <inkml:trace contextRef="#ctx0" brushRef="#br0" timeOffset="35121.4336">29036 6176 0,'-25'-25'0,"25"0"0,-25 25 15,25-25-15,-25 1 0,0 24 16,0-25-16,0 0 16,0 25-16,25-25 15,-25 25-15,1-25 16,-1 25-1,0 0 1,0 0-16,0 0 0,0 0 16,0 25-16,0-25 15,0 0-15,0 25 16,1-25-16,-1 25 0,0 0 16,0-1-16,0 1 0,0 0 15,0 0-15,25 0 16,-25 0-16,0 25 0,0-25 15,1 24-15,24 1 16,-25 0-16,25-25 0,0 25 16,0 0-16,0-1 0,0 1 15,0 0-15,0 0 16,0 0-16,0-1 0,25 1 16,-25-25-16,24 25 0,1 0 15,0-25-15,0-1 16,0 1-16,0 0 0,0 0 15,0-25-15,25 25 16,-1-25-16,-24 0 0,25 0 16,0 0-16,0 0 0,-1-25 15,1 25-15,-25-25 16,25 0-16,-25 0 0,0 1 16,0-26-16,0 25 15,-1-25-15,1 0 0,-25 0 16,25 1-16,-25-1 0,0-25 15,0 25-15,0 1 16,0-1-16,0 0 16,-25 0-16,0 0 0,25 25 15,-24 1-15,-1-1 0,25 0 16,-25 0-16,0 25 16</inkml:trace>
  <inkml:trace contextRef="#ctx0" brushRef="#br0" timeOffset="36255.0578">31775 6475 0,'0'-25'0,"-25"25"15,25-25 1,-25 25-16,0 0 31,0 0-15,0 0-1,0 25 1,1-25-16,24 25 16,-25 0-16,0-25 0,0 25 15,25 0-15,-25 0 16,25-1-16,0 1 15,-25 0-15,25 0 0,0 0 16,25 0 0,0-25-16,0 25 15,0-25-15,0 0 16,-1-25-16,1 25 16,25-25-16,-25 0 0,0 0 15,0 0-15,0 0 0,0-24 16,-25-1-16,25 25 15,-25-25-15,0 25 0,0-25 16,0 26-16,0-1 16,0 0-16,0 0 0,0 0 15,0 0-15,0 0 16,0 50 31,0 0-32,0 0-15,0 0 0,0 25 16,0-26-16,-25 26 16,25-25-16,0 25 0,0 0 15,0 0-15,0-1 16,0 1-16,0-25 0,0 25 16,0-25-16,0 0 0,0 0 15</inkml:trace>
  <inkml:trace contextRef="#ctx0" brushRef="#br0" timeOffset="37090.2114">32223 6301 0,'0'0'0,"0"-25"0,-25 0 0,0 25 16,25-25-16,-25 0 0,1 0 16,24 0-16,-25 0 15,25 0-15,-25 25 16,25-24-16,-25-1 0,0 25 15,0 0-15,25-25 16,-25 25-16,0 0 0,0-25 16,0 25-16,1 0 15,-1 0-15,0 0 16,0 0-16,0 0 16,0 0-16,0 0 0,0 0 15,0 0-15,0 25 0,-24-25 16,24 0-16,0 25 15,-25-25-15,25 25 0,0-1 16,0 1-16,0 0 16,0 0-16,1 0 0,-1 0 15,0 0-15,0 25 0,25-25 16,-25 24-16,0-24 16,0 25-16,25 0 0,0-25 15,-25 25-15,25-26 16,0 1-16,0 25 0,0-25 15,0 0-15,25 0 0,-25 0 16,25 25-16,0-26 16,0 1-16,-25 0 0,25 0 15,0 0-15,24 0 0,-24-25 16,0 25-16,25 0 16,-25-25-16,25 0 0,-25 0 15,24 25-15,-24-25 16,25 0-16,-25-25 0,25 25 15,-25 0-15,25-25 0,-25 25 16,24-25-16,1 0 16,-25 0-16,25 0 0,-25 0 15,0 0-15,24 1 16,-49-1-16,25-25 0,0 0 16,-25 0-16,0 0 15,0 1-15,0-1 0,0 25 16,0-25-16,0 0 0,0 25 15,0-24-15,0 24 16,0 0-16,-25 25 0,25-25 16,-25 0-16,1 25 15,-26-25-15,25 25 0</inkml:trace>
  <inkml:trace contextRef="#ctx0" brushRef="#br0" timeOffset="38366.2899">29285 6425 0,'-25'0'15,"0"0"1,50 0 62,-25-25-78,25 25 16,0 0-1,0-25 1,-1 25-16,1 0 16,0-25-16,25 25 15,-25 0-15,0-24 0,25 24 16,-1 0-16,-24-25 0,25 25 16,0 0-16,0-25 15,-25 25-15,24 0 0,1-25 16,0 25-16,-25 0 0,25 0 15,0 0-15,-26-25 16,26 25-16,0 0 0,-25 0 16,25 0-16,-25 0 15,24 0-15,1 0 0,-25 0 16,25 0-16,-25 0 0,25 0 16,-25 0-16,0 0 15,-1 0-15,26 0 0,-25 0 16,0 25-16,25-25 15,-25 0-15,0 0 0,24 0 16,-24 0-16,25 25 0,-25-25 16,0 0-16,0 0 15,0 0-15,0 25 0,0-25 16,-1 0-16,1 0 16,0 0-16,-25 25 0,25-25 15,0 0 1,-25 24 15,0-48 16</inkml:trace>
  <inkml:trace contextRef="#ctx0" brushRef="#br0" timeOffset="38740.2901">31177 6201 0,'0'0'0,"-25"0"16,25-25-16,25 25 94,0 25-63,0-25-15,-25 25-16,25-25 15,-25 25-15,25 0 0,0 0 16,-25 0-1,25-1-15,-25 1 16,0 0 0,-25-25-1,25 25-15,-25-25 16,0 0-16,0 0 0,0 25 16</inkml:trace>
  <inkml:trace contextRef="#ctx0" brushRef="#br0" timeOffset="39448.3964">30854 5628 0,'-25'0'32,"0"0"-17,25 25 1,-25 0 0,0 0-16,0 0 0,25 0 15,-25-25-15,25 25 16,0 0-16,-25-1 0,25 1 15,0 0-15,0 0 16,0 0-16,0 0 0,0 0 16,0 0-16,25 0 15,0 0-15,0-25 16,0 0-16,0 0 16,0 0-16,0 0 15,-25-25-15,24 25 16,-24-25-16,0 0 15,-24 25 1,-1-25-16,0 25 16,-25 0-16</inkml:trace>
  <inkml:trace contextRef="#ctx0" brushRef="#br0" timeOffset="41504.7344">31426 6873 0,'-25'0'15,"0"0"-15,25 25 16,-24-25-16,-1 0 0,25 25 16,-25-25-16,25 25 31,0 0 0,-25-25-15,0 25-1,0-25 1,0 0-16,0 0 16,25 25-16,-25-25 15,0 0-15,1 25 16,-1-25 0,0 0-16,25 25 15,-25-25-15,0 0 0,0 0 16,0 0-1,25 24-15,-25-24 0,0 0 16,0 0 0,1 0-16,-1 0 15,0 0-15,0 25 16,0-25-16,0 0 16,0 0-16,0 0 15,0 0-15,0 0 0,1 0 16,-1 0-16,25 25 15,-25-25-15,0 0 0,0 0 16,0 0-16,0 0 16,0 0-16,0 0 15,0 0-15,0 0 16,1 0-16,-1 0 16,0 0-16,0 0 0,0 0 15,0 0 1,0 0-16,0 0 0,0 0 15,25-25-15,-25 25 16,1 0-16,-1 0 0,0 0 16,0 0-16,0 0 15,0 0 1,25-25-16,-25 25 0,0 0 16,0 0-16,0 0 15,1 0 1,-1-24-16,0 24 31,0 0-31,0 0 16,0-25-1,0 25-15,0 0 16,0 0-16,25-25 16,-25 25-1,1-25 1,-1 25-1,0-25 1,0 25 0,0 0-16,0-25 31,0 25-15,0 0-1,25-25 1,-25 25-16,0 0 15,25-25 1,-24 25 0,-1 0-1,0-25 1,0 25 0,25-25-1,-25 25 1,25-24-1,-25 24 32,25-25 47,0 50-63,0-1 1,0 1-17,0 0 16,0 0-15,0 0 31</inkml:trace>
  <inkml:trace contextRef="#ctx0" brushRef="#br0" timeOffset="41858.0109">29210 6799 0,'0'-25'15,"0"0"16,25 25-15,0 0 15,0 0-15,0 0 15,0 0-15,-1 0-16,1 0 15,0 0-15,0 0 16,0 0 0,0 0-16,-25 25 31</inkml:trace>
  <inkml:trace contextRef="#ctx0" brushRef="#br0" timeOffset="42368.3033">30131 7446 0,'0'25'31,"25"-25"16,0 0-47,-25 25 15,25-25 1,0 0-16,0 0 16,0 0-1,0 0 1,0 0-16,-25 25 16</inkml:trace>
  <inkml:trace contextRef="#ctx0" brushRef="#br0" timeOffset="42909.8598">30505 7421 0,'-25'0'16,"25"-25"-16,25 25 47,0 0-32,0 0-15,0 0 16,0 0 0,-1 0-1,1 0-15,-25 25 16,25 0-1,-25 0 1,0 0 0,0 0-1,-25-25-15,25 25 16,0 0 15,25 0-15,-25-1 15,25-24-31,-25 25 16,0 0-1,0 0 17,-25-25-32,0 0 15,0 0 1,1 0-16,-1 0 15</inkml:trace>
  <inkml:trace contextRef="#ctx0" brushRef="#br0" timeOffset="45301.5832">30156 8094 0,'0'-25'16,"25"25"-1,-25-25 1,25 25 0,-50 0 62,0 0-63,25 25-15,-25-25 0,0 25 16,1-1 0,-1-24-16,0 25 0,0 0 15,0-25 1,25 25-1,25-25 17,0 0-32,0 0 15,0 25-15,-1-25 16,1 0-16,0 25 16,0-25-1,-25 25-15,0 0 16,0 0-1,0 0 1,-25-1 0,0 1-16,0-25 15,25 25 1,-24-25 0,24 25 46,24-25-46,1 0-1,0 0 1,0 0-16,0 0 16,0 0-16,0 0 15,0 0-15,0 0 0,0 0 16,-1 0-16,1 0 0,0 0 15,0 0 1</inkml:trace>
  <inkml:trace contextRef="#ctx0" brushRef="#br0" timeOffset="45623.7977">30629 8343 0,'25'0'63,"0"0"-63,0 0 31,0 0-15,0 0-16,0 0 15</inkml:trace>
  <inkml:trace contextRef="#ctx0" brushRef="#br0" timeOffset="45821.2686">30654 8442 0,'-25'0'16,"25"25"-16,-24-25 15,48 0 1,1 0-1,0 0 1,0 0-16,0 0 16,0-25-16</inkml:trace>
  <inkml:trace contextRef="#ctx0" brushRef="#br0" timeOffset="46913.216">31376 8243 0,'-24'0'16,"24"-25"-1,0 0 1,0 0 15,24 25-15,1-25-1,0 25 1,0 0-16,0 0 16,0 0-1,-25 25-15,25-25 0,0 0 16,0 0-16,0 25 0,-1-25 16,-24 25-1,0 0 1,0 0-16,0 0 15,-24 0 1,-1 0-16,25-1 16,-25-24-16,0 25 15,0-25 1,50 25 31,0-25-47,0 0 15,0 25 1,-1-25-16,1 25 16,-25 0-16,0 0 15,0 0 1,0 0 0,-25 0-1,1-25 1,-1 0-16,0 0 15,0 0 1,0 0-16,0 0 16,0 0-16,0-25 15,0 25-15,25-25 16,-25 25-16,25-25 31</inkml:trace>
  <inkml:trace contextRef="#ctx0" brushRef="#br0" timeOffset="50433.5033">21914 1968 0,'0'-25'15,"0"0"17,0 50 46,-25 0-63,0-25-15,0 25 0,0-1 16,0 1-16,0 25 16,0-25-16,1 0 15,-1 25-15,0-25 0,0 25 16,0-26-16,0 26 0,0-25 15,0 0-15,25 0 0,-25 0 16,25 0-16</inkml:trace>
  <inkml:trace contextRef="#ctx0" brushRef="#br0" timeOffset="50936.6682">21441 2067 0,'-25'0'16,"0"0"-1,50 0 32,-25 25-16,25-25-31,-1 25 16,1 0-16,0 0 16,25 0-16,-25 0 15,0 0-15,0 0 0,0-1 16,0 1-16,0 0 15,-1 0-15,26 0 0,-25-25 16,-25 25-16,25 0 0,0-25 16,-25 25-16,25-25 15,0 25 1,0-25 0</inkml:trace>
  <inkml:trace contextRef="#ctx0" brushRef="#br0" timeOffset="69683.695">27193 9911 0,'0'-24'31,"0"-1"1,25 25-1,0 0-15,-25-25-16,25 25 62,-25-25-31,0 0 1,0 0 14,0 50 48,25-25 0,-1 0-78,1 0-1,0 0-15,0 0 16,0 0-1,0 0-15,0-25 16,0 25-16,-25-25 16,25 25-16,-25-25 15,0 0-15,25 25 16,-25-25 0,0 0-16,0 1 15,-25 24 1,0-25-1,0 25 1,0 0 0,0 0-16,0 0 15,0 0-15,0 0 16,0 25 0,1-25-16,-1 24 15,0-24-15,0 25 16,0-25-16,25 25 15,-25 0-15,0 0 16,25 0-16,0 0 16,0 0-16,25 0 15,-25 0-15,25 0 0,0-1 16,0 1 0,0 0-16,0 0 15,-1-25-15,1 0 16,0 25-16,0-25 15,0 0-15,0 0 0,0 0 16</inkml:trace>
  <inkml:trace contextRef="#ctx0" brushRef="#br0" timeOffset="69965.6984">27691 9837 0,'25'0'47,"0"0"-32,0 0 1,0 0-16,-1 0 16,1 0-1,0 0-15</inkml:trace>
  <inkml:trace contextRef="#ctx0" brushRef="#br0" timeOffset="70488.0598">28189 9613 0,'-25'0'0,"25"-25"16,-25 0-1,25 0 1,-25 25 15,25 25 16,0 0-47,0 0 16,0-1-1,0 1-15,0 0 16,0 0-16,0 0 16,0 0-16,0 0 0,25 0 15,-25 0 1,0 0-16,25 0 0,0-1 16,-25 1-16,0 0 15,25-25 1,-25 25-16,0 0 15,0 0 1,-25 0 0,0-25-1,0 0-15,25 25 16,-25-25-16,0 0 0,1-25 16</inkml:trace>
  <inkml:trace contextRef="#ctx0" brushRef="#br0" timeOffset="70672.1147">28040 9862 0,'0'0'15,"25"-25"1,-1 25 0,1 0-16,0 0 15,0 0-15,0-25 16,0 25-16,0 0 15</inkml:trace>
  <inkml:trace contextRef="#ctx0" brushRef="#br0" timeOffset="71626.333">26023 9513 0,'0'25'47,"0"0"-47,24 0 16,-24 0-1,0-1-15,0 1 16,25 0-16,-25 0 15,0 0-15,0 0 16,0 0-16,25 0 31,0-50-15,0 25 0,0-25-1,0 25-15,-25-25 16,25 25-1,0 0 1,-25 25-16,25-25 16,-1 0-16,-24 25 15,25-25-15,0 25 0,0 0 16,0-25 0,0 0-16,0 0 15,0 0-15,0-25 16,0 0-1,-1 0-15,-24 0 0,0 0 16,0 0-16,0 0 0,0 0 16,0 1-16,0-1 15,0 0-15,0 0 16,-24 0-16,-1 25 16</inkml:trace>
  <inkml:trace contextRef="#ctx0" brushRef="#br0" timeOffset="71987.9592">26869 9438 0,'0'0'0,"0"-25"0,-25 25 47,0 25-31,1 0 0,-1 0-16,25 0 15,-25 0-15,25 0 16,-25 25-16,25-26 0,-25 26 15,25 0-15,-25-25 16,25 25-16,0 0 0,0-25 16,0 24-16,0-24 0,0 0 15,25 25-15,-25-25 16,25 0-16,25 0 0,-25 0 16</inkml:trace>
  <inkml:trace contextRef="#ctx0" brushRef="#br0" timeOffset="72461.8322">28065 9538 0,'-25'0'15,"25"25"17,25-25-1,-25 25-15,24-25-1,1 0 16,-25-25 16,-25 25-47</inkml:trace>
  <inkml:trace contextRef="#ctx0" brushRef="#br0" timeOffset="73024.8112">28139 9438 0,'25'0'31,"0"0"-16,0 0 1,0 0-16,0 0 16,-25 25-1,25-25-15,-25 25 16,25 0-16,-1 0 16,-24 0-1,25 0-15,0 0 0,-25-1 16,25 26-16,-25-25 0,25 25 15,-25-25-15,25 25 16,-25-25-16,0 24 0,0-24 16,25 0-16,-25 0 15,0 0-15,0 0 0,0 0 16,-25-25-16,0 25 16,0 0-16,0-25 15,0 0-15,0 0 16</inkml:trace>
  <inkml:trace contextRef="#ctx0" brushRef="#br0" timeOffset="73318.9573">28787 9812 0,'0'-25'32,"25"25"-32,-1 0 0,1 0 15,0 0 1,0 0-1,0 0-15,0 0 0,0 0 16,0 25-16,0-25 16</inkml:trace>
  <inkml:trace contextRef="#ctx0" brushRef="#br0" timeOffset="73498.5953">28861 9936 0,'0'0'0,"25"0"31,0 0-15,0-25-16,0 25 16</inkml:trace>
  <inkml:trace contextRef="#ctx0" brushRef="#br0" timeOffset="74533.4293">29633 9588 0,'0'-25'16,"0"0"-1,25 25 16,-25-25-31,25 25 16,0 0 0,0 0 15,0 0 16,0 0 125,0 0-141,0 0-31,-1 0 31,1 0-31,0 0 16,0 25-1,-25 0 1,0 0 0,0 0-16,0-1 15,-25 1-15,0 0 16,0 0-16,1 0 16,48-25 30,1 0-30,0 0 0,-25 25-16,25-25 15,0 25 1,0 0-16,0 0 16,-25 0-1,0 0 1,-25-1-1,0 1 1,0-25-16,0 0 16,0 0-1,0 0-15,1 0 16,-1 0 0,0 0-16,25-25 46</inkml:trace>
  <inkml:trace contextRef="#ctx0" brushRef="#br0" timeOffset="76137.948">26496 10783 0,'-25'0'16,"0"0"-1,0 0-15,25 25 47,0 0-31,25-25-16,-25 25 16,0 0-16,0-1 15,0 1 1,0 0-16,0 0 15,25-25 17,0 0-17,0 0 1,-1-25-16,1 25 31,0-25-31,0 25 16,-25 25-1,25 0 1,0-25 0,-25 25-16,25 0 15,0-25 1,-25 25-16,25-25 0,0 0 31,0-25-31,-1 0 16,1 0-1,-25 0-15,0 0 16,0 0-16,0 1 16,0-1-1,0 0-15,0 0 16</inkml:trace>
  <inkml:trace contextRef="#ctx0" brushRef="#br0" timeOffset="76771.4441">27218 10733 0,'-25'0'15,"50"0"32,-25 25 0,-25-25-47,0 25 0,0 0 16,0 0-1,0 0-15,0 0 16,25-1-16,0 1 0,0 25 16,0-25-16,0 0 15,0 0-15,25 25 0,-25-25 16,0 0-16,0-1 0,0 26 16,25-25-16,0 0 15,-25 0-15,25-25 0,-25 25 16</inkml:trace>
  <inkml:trace contextRef="#ctx0" brushRef="#br0" timeOffset="77580.9688">27492 11107 0,'25'0'63,"0"0"-47,-25 25-16,24-25 15,1 0-15,0 0 16,0 0-16,0 0 15,0-25 1,0 25-16,0-25 16,0 25-1,-25-25-15,0 0 0,0 0 16,0 0 0,-25 0-1,0 0-15,0 25 16,0 0-16,0 0 15,0 0 1,0 0 0,25 25-1,-25 0-15,25 0 16,0 0 0,0 0-16,0 0 15,0 0-15,25 0 16,-25 0-1,25-25-15,-25 24 0,25-24 16,0 25-16,0-25 16,0 0-16,0 0 15</inkml:trace>
  <inkml:trace contextRef="#ctx0" brushRef="#br0" timeOffset="77860.5745">27990 11157 0,'0'-25'15,"25"25"16,0 0-31,0 0 16,-1 0-16,1 0 16,-25-25-1,25 25-15,0 0 16</inkml:trace>
  <inkml:trace contextRef="#ctx0" brushRef="#br0" timeOffset="78376.8821">28338 10907 0,'0'-24'31,"0"48"47,-24-24-62,24 25-16,0 0 15,0 0 1,0 0 0,0 0-1,0 0-15,0 0 16,0 0-16,24-25 16,-24 25-16,0 0 15,0-1-15,25 1 16,-25 0-1,0 0-15,25-25 16,-25 25-16,0 0 16,0 0 15,-25-25-15,0 0-16</inkml:trace>
  <inkml:trace contextRef="#ctx0" brushRef="#br0" timeOffset="78589.3135">28264 11206 0,'0'-25'0,"25"25"31,0-24-31,-1 24 16,1 0 0,0 0-1</inkml:trace>
  <inkml:trace contextRef="#ctx0" brushRef="#br0" timeOffset="78849.6169">28587 11256 0,'0'25'31,"0"0"-15,-24 0-16,24 0 15,-25-25 1</inkml:trace>
  <inkml:trace contextRef="#ctx0" brushRef="#br0" timeOffset="79709.1959">28986 10883 0,'-25'0'0,"25"-25"31,25 25-31,0 0 15,-50 0 17,0 25-17,0-25 1,25 24 0,-25-24-1,25 25-15,0 0 16,0 0-16,0 0 15,0 0 1,0 0-16,25 0 16,-25 0-16,0 0 0,25 0 15,-25-1-15,0 1 16,0 0-16,0 0 0,25 0 16,-25 0-1,0 0-15,0 0 16,0 0-16,-25-25 31,0 0-15,0 0-16,0-25 15</inkml:trace>
  <inkml:trace contextRef="#ctx0" brushRef="#br0" timeOffset="79882.7495">28836 11181 0,'0'-24'0,"0"-1"32,25 25-17,0 0-15,0 0 0,0 0 16,0 0-16,0 0 16,0 0-16</inkml:trace>
  <inkml:trace contextRef="#ctx0" brushRef="#br0" timeOffset="80125.1001">29185 11157 0,'25'0'47,"0"0"-47,0 0 16,0 0 0,0 0-16</inkml:trace>
  <inkml:trace contextRef="#ctx0" brushRef="#br0" timeOffset="80711.5874">29434 11132 0,'25'0'15,"0"0"1,0 0 0,-25-25-16,25 25 15,0 0-15,0 0 16,-1-25-1,1 25 1,-25-25 0,25 25-16,-25-25 15,25 25-15,-25-25 32,-25 25-1,0 0 0,0 0-31,25 25 0,-24-25 16,-1 25-1,0-25-15,0 25 16,25 0-16,0 0 16,0 0-1,0-1-15,0 1 16,0 0-1,25 0 1,0 0-16,0-25 16,-1 25-1</inkml:trace>
  <inkml:trace contextRef="#ctx0" brushRef="#br0" timeOffset="80969.5585">29833 11256 0,'-25'0'16,"25"25"-1,25 0 16,-25 0-15,0 0 0,0 0-16,-25-25 15,0 25-15</inkml:trace>
  <inkml:trace contextRef="#ctx0" brushRef="#br0" timeOffset="82127.7955">30156 11132 0,'25'0'46,"0"25"-30,0-25 0,0 0-16,0 0 15,0 0 1,-25-25-16,25 25 16,-1 0-1,-24-25-15,25 25 16,-25-25-16,0 0 31,0 0-15,-25 25-1,1 0-15,-1 0 16,0 0-16,0 0 16,25 25-1,-25-25 1,25 25-16,0 0 15,0 0 1,0 0-16,0-1 16,25-24-1,-25 25-15,0 0 16,25-25-16,0 0 16,-25 25-16,25-25 0,-1 0 15</inkml:trace>
  <inkml:trace contextRef="#ctx0" brushRef="#br0" timeOffset="82409.2333">30654 11007 0,'0'0'0,"-25"0"16,50 25 15,0-25-15,0 0-1,0 0 1</inkml:trace>
  <inkml:trace contextRef="#ctx0" brushRef="#br0" timeOffset="82876.841">30978 10858 0,'-25'0'32,"25"25"14,0-1-30,0 1 0,0 0-1,0 0-15,0 0 16,0 0-16,0 0 0,0 0 16,0 0-1,0 0-15,0 0 16,0-1-16,0 1 15,0 0-15,0 0 16,0 0 0,-25 0-1,0-25 17,0 25-32</inkml:trace>
  <inkml:trace contextRef="#ctx0" brushRef="#br0" timeOffset="83087.3122">30829 11107 0,'25'0'31,"-1"0"-15,1 0 0,0 0-1</inkml:trace>
  <inkml:trace contextRef="#ctx0" brushRef="#br0" timeOffset="83573.9433">30978 10708 0,'0'-25'0,"25"25"63,-25 25-48,25-25-15,-25 25 16,25-25-16,-25 25 15,0 0-15,25-25 16,-25 25-16,0 0 0,25 0 16,-25 0-16,24-1 0,-24 1 15,0 0-15,0 25 16,0-25-16,0 0 16,0 25-16,0-25 0,0 24 15,0-24-15,0 0 0,-24 25 16,24-25-16,-25 0 0,0 0 15,25 25-15,-25-26 16,0 1-16,0 0 16,0 0-16</inkml:trace>
  <inkml:trace contextRef="#ctx0" brushRef="#br0" timeOffset="84053.455">31352 11157 0,'0'24'16,"24"-24"15,1 0-15,0 25-1,0-25-15,0 0 16,0 0-16,0 0 15,0 0-15</inkml:trace>
  <inkml:trace contextRef="#ctx0" brushRef="#br0" timeOffset="84293.8122">31327 11306 0,'0'0'0,"25"0"47,-1 0-47,1 0 15,0 0-15,0 0 16,0 0-1</inkml:trace>
  <inkml:trace contextRef="#ctx0" brushRef="#br0" timeOffset="87965.7739">31551 10982 0,'25'0'47,"0"0"-31,-25-25-16,24 25 47,1 0-32,0 0-15,0 0 31,0 0-15,0 25 0,0 0-1,-25 0 1,0 0 0,0 0-1,0 0 1,0 0-16,-25-25 15,25 25 48,25-25-32,0 24-15,0-24-16,-25 25 15,0 0 1,25-25-16,-25 25 0,25-25 16,-25 25-1,0 0-15,-25-25 16,0 25-16,0-25 16,0 0-1,0 0 1,0 0-16,0 0 31,25-25-31</inkml:trace>
  <inkml:trace contextRef="#ctx0" brushRef="#br0" timeOffset="88715.1269">32074 11231 0,'25'0'78,"0"0"-62,-1 0-1,1 0 1,0 0-16,0 0 16,0 0-1,0 0 1,0 0-16,0 0 47</inkml:trace>
  <inkml:trace contextRef="#ctx0" brushRef="#br0" timeOffset="91726.2287">32671 11032 0,'-25'0'187,"1"25"-171,-1-25-16,25 25 16,-25 0-16,0 0 15,25 0 1,-25-25-16,25 24 0,0 1 15,0 0-15,0 0 16,0 0 0,0 0-16,0 0 15,0 0-15,25-25 0,-25 25 16,0 0 0,25-25-16,-25 24 0,25-24 15,0 0 1,-1 0-1,1 0 1,-25-24-16,0-1 16,0 0-1,0 0 1,0 0-16,0 0 16,0 0-1,0 0 1,-25 25-16,1 0 15,24-25 1,-25 25-16,0 0 16,0 0-16,0 0 15,0 0 1</inkml:trace>
  <inkml:trace contextRef="#ctx0" brushRef="#br0" timeOffset="94290.0512">32871 11306 0,'24'0'31,"1"-25"-15,0 25-1,0 0 1,0 0-1,0 0 1,0 0-16,0 0 16,0 0-1,0 0-15,0 0 16,-1 0 0,1 0-1,0 0-15,-25 25 0,25-25 16</inkml:trace>
  <inkml:trace contextRef="#ctx0" brushRef="#br0" timeOffset="94589.2521">33045 11157 0,'-25'0'15,"50"0"1,0 0 0,0 0-16,-25 24 31,0 1 0,0 0-31,0 0 16,25 0-16,-25 0 15,0 0-15,0 0 16,0 0-16,0 0 0,0-1 16,0 1-16,-25 0 0,25 0 15</inkml:trace>
  <inkml:trace contextRef="#ctx0" brushRef="#br0" timeOffset="95251.4826">33294 11107 0,'0'-25'16,"25"25"-1,0 0 1,0 0-16,0 25 47,-1-25-32,-24 25-15,25-25 16,-25 25-16,0-1 16,25-24-16,-25 25 15,0 0-15,-25 0 16,0 0 0,1-25-16,24 25 15,-25-25-15,25 25 16,-25 0-1,25 0 32,25-25-47,-25 25 16,25-25-16,-25 24 16,24-24-1,-24 25-15,0 0 16,0 0-1,0 0-15,0 0 16,-24-25-16,-1 0 16,0 0-16,25 25 0,-25-25 15,0 0-15,0 0 16,0 0-16,0 0 16,0 0-16,25-25 15</inkml:trace>
  <inkml:trace contextRef="#ctx0" brushRef="#br0" timeOffset="97614.4928">31327 12128 0,'0'25'16,"25"-25"-1,-1 0 17,1 0-17,0 0 1,0 0-1,0 0-15,0 0 16,-25 24-16,25-24 16,0 0-1</inkml:trace>
  <inkml:trace contextRef="#ctx0" brushRef="#br0" timeOffset="97824.9312">31352 12302 0,'0'0'0,"-25"0"15,50 0 32,-1 0-31,1 0-16,0 0 15,-25-25-15,25 25 0,0 0 16,0 0-16,0 0 16,0 0-16</inkml:trace>
  <inkml:trace contextRef="#ctx0" brushRef="#br0" timeOffset="98423.7626">32024 12153 0,'0'-25'16,"-25"25"46,0 25-30,0-1-17,25 1 1,-25 0-16,25 0 15,0 0 1,0 0 0,0 0-16,0 0 15,25 0 1,0-25 0,0 0-1,0 0-15,0 0 16,0 0-1,0 0-15,0-25 16,-1 25-16,-24-25 16,0 0-1,0 0 1,0 0-16,0 0 16,0 0-16,0 0 15,-24 1 1,-1-1-1,0 25-15</inkml:trace>
  <inkml:trace contextRef="#ctx0" brushRef="#br0" timeOffset="121276.9755">26222 13323 0,'-25'0'0,"50"0"31,0 25-15,0-25-16,-1 0 16,1 0-1,-25 25 1,25-25-1,0 0 1,0 0 0,0 0-1,0-25 1,0 25 0,0-25-16,0 0 15,-25 0 1,0 0-1,0 0 1,0 0-16,0 1 31,-25 24-31,0 0 16,0 0 0,0 0-16,0 0 15,0 0-15,25 24 16,-25-24-16,0 25 15,25 0-15,0 0 16,-25 0-16,25 0 16,-24 0-16,24 0 15,0 0-15,0 0 16,0-1-16,24 1 16,1 0-16,0 0 15,0 0 1,0 0-16</inkml:trace>
  <inkml:trace contextRef="#ctx0" brushRef="#br0" timeOffset="121942.9345">26795 12999 0,'0'0'0,"-25"-25"0,0 0 16,0 1-1,0-1 1,0 25-16,0 0 15,0 0-15,0 0 16,0 0-16,0 25 0,1-25 16,-26 24-16,25-24 0,0 25 15,-25 0-15,25 0 16,-25-25-16,26 25 0,-1 25 16,0-25-16,-25 0 15,50 0-15,-25 24 0,0-24 16,25 25-16,0-25 0,0 25 15,0 0-15,0-26 16,0 26-16,0 0 0,0 0 16,0 0-16,25-25 15,-25 24-15,25-24 0,0 0 16,0 0-16,0 0 0,0 0 16,-1 0-16,1 0 15,0 0-15,25-25 0,-25 25 16,25-25-16,0 0 15,-26 0-15,26 0 0,0 0 16,0 0-16,0-25 0,24 25 16,-24-25-16,0 0 15,0 0-15,-25-25 0,25 0 16,-26 25-16,1-24 0,-25-1 16,0-25-16,0 25 15,-25 0-15,1 1 0,-1-1 16,-25 0-16,25 0 15,0 25-15,-25-24 0,25 24 16,0 0-16,-24 25 0,24 0 16</inkml:trace>
  <inkml:trace contextRef="#ctx0" brushRef="#br0" timeOffset="123485.7724">29957 13771 0,'0'0'0,"-25"0"16,25 25-16,-25-25 16,25 25-1,0 0 1,0 0-1,25-25-15,-25 25 16,0 0-16,0 0 16,25-25-16,-25 24 15,0 1-15,25 0 16,-25 0 0,25-25-16,-25 25 0,0 0 15,25-25-15,-25 25 0,0 0 16,0 0-16,0 0 15,0-1-15,0 1 16,0 0-16,-25-25 16,25 25-16,-25-25 15,25 25-15,-25-25 0,0 0 16,0 0 0</inkml:trace>
  <inkml:trace contextRef="#ctx0" brushRef="#br0" timeOffset="123671.2769">29783 14045 0,'25'0'0,"0"0"16,-1 0-1,1 0 1,0 0-16,0 0 0,0 0 15,0 0 1</inkml:trace>
  <inkml:trace contextRef="#ctx0" brushRef="#br0" timeOffset="124331.9802">30206 13846 0,'0'0'16,"0"-25"-16,-25 25 16,25-25-16,-25 25 0,25-25 15,-25 0 1,25 0-16,-25 25 16,25-24-16,-24 24 15,24-25-15,-25 25 0,0 0 16,0-25-16,0 25 15,0 0-15,0 0 16,0 0-16,0 0 0,0 0 16,1 0-16,-1 0 0,0 0 15,25 25-15,-25-25 16,0 25-16,0-25 0,0 24 16,0 1-16,0 0 15,0 0-15,1 0 0,-1 0 16,25 25-16,-25-25 15,0 24-15,0 1 0,0-25 16,25 25-16,0 0 0,-25 0 16,25-26-16,0 26 15,0 0-15,0-25 0,25 25 16,0 0-16,0-26 0,0 26 16,0 0-16,0-25 15,24 0-15,1 25 0,-25-50 16,25 25-16,0-1 15,-25-24-15,24 25 0,1-25 16,0 0-16,0 0 0,0 0 16,-1 0-16,1 0 15,0-25-15,0 1 0,0 24 16,-1-25-16,-24 0 16,25-25-16,-25 25 0,0-25 15,0 0-15,-25 1 0,0-1 16,0 0-16,0 0 15,0 0-15,0 1 0,-25-1 16,0 25-16,0-25 16,0 25-16,-25 0 0,25 0 15</inkml:trace>
  <inkml:trace contextRef="#ctx0" brushRef="#br0" timeOffset="125573.1837">27143 13223 0,'-25'0'16,"50"0"31,0 0-47,0 0 15,0 0 1,0 0-1,-25-25-15,25 25 16,0 0-16,-1 0 16,1 0-16,0 0 15,0-24-15,25 24 0,-25 0 16,0 0-16,25 0 16,-26 0-16,26 0 0,0 0 15,0 0-15,25 24 16,-26-24-16,26 0 0,-25 0 15,0 0-15,24 25 0,-24-25 16,0 0-16,25 0 16,-50 25-16,49-25 0,-49 0 15,25 25-15,0-25 16,0 0-16,-1 25 0,-24-25 16,25 25-16,-25-25 15,25 0-15,-25 25 0,0-25 16,0 25-16,-1-25 0,1 25 15,0 0-15,0-25 16,-25 24-16,25 1 16,0 0-16,0 0 15,0 0-15,0 0 16,0-25-16,-1 25 16,1-25-16,0 25 15,0 0-15,0-25 16,0 0-16,0 25 0,0 0 15,0-25 1,-25 24-16,25-24 0,0 25 16,-1 0-1,1 0 1,0 0 0,-25 0-1,25-25 1</inkml:trace>
  <inkml:trace contextRef="#ctx0" brushRef="#br0" timeOffset="125994.0584">29434 13547 0,'0'-25'0,"0"50"46,0 0-30,0 0 0,0 0-16,25-25 15,-25 25-15,0 0 16,0 0-16,25-25 0,-25 24 16,0 1-16,0 0 0,0 0 15,0 0 1,0 0-16,0 0 15,-25 0 1,0-25 0,0 0-16,0 25 0,0-25 15,1 0-15,-1 0 16,0 0-16,0 0 0,-25 0 16,25 0-16</inkml:trace>
  <inkml:trace contextRef="#ctx0" brushRef="#br0" timeOffset="126948.2654">28239 12526 0,'0'-25'15,"0"0"17,0 0-1,25 25-31,0 0 16,0 0-1,-1 0-15,1 0 0,0-24 16,0 24-16,0 0 15,-25 24-15,25-24 0,0 0 16,0 25-16,0-25 16,-25 25-16,25-25 15,-25 25-15,0 0 16,0 0 0,-25 0-1,25 0 1,0 0 15,25 0 0,-1-1-15,1 1-16,-25 0 16,0 0-1,0 0 1,-25-25-16,25 25 15,-24-25-15,-1 0 16,0 0-16,0 0 0,0 25 16,0-25-16</inkml:trace>
  <inkml:trace contextRef="#ctx0" brushRef="#br0" timeOffset="129124.592">29484 14543 0,'0'25'16,"-25"-25"0,0 0 15,25 25-31,-25-25 31,25 25-15,-25-25-1,0 0-15,1 0 16,-1 0 0,25 25-16,-25-25 0,0 0 15,0 0 1,0 0-16,0 0 15,0 0-15,25 25 0,-25-25 16,0 0-16,0 0 16,1 0-16,-1 0 15,0 0-15,0 0 16,0 0-16,0 0 16,0 0-16,0 0 0,0 25 15,0-25-15,1 0 16,-1 0-16,0 0 0,0 0 15,0 0-15,0 0 0,0 0 16,0 0 0,0 0-16,0 0 0,1-25 15,-1 25-15,0 0 16,0 0-16,0 0 16,0-25-16,0 25 15,0 0 1,0-25-16,0 25 0,1 0 15,-1 0-15,0 0 16,0-25-16,0 25 0,0 0 16,0-25-16,0 25 0,0 0 15,0-25-15,1 25 16,-1 0-16,0-25 0,0 25 16,0-25-16,0 25 15,-25 0-15,25-25 0,0 25 16,0 0-16,1-24 15,-1 24-15,0 0 16,0-25-16,0 25 0,0-25 16,0 25-16,0-25 15,0 25-15,25-25 16,-25 25-16,1 0 0,24-25 16,-25 25-16,0-25 15,0 25-15,0-25 16,0 25-16,0 0 15,25-25-15,-25 25 0,0-25 16,0 25-16,1-24 16,-1 24-16,25-25 15,-25 25-15,0-25 0,0 0 16,0 25 0,25-25-16,-25 25 0,0 0 15,25-25-15,-25 25 0,25-25 16,-25 0-1,25 0 1,0 0 0,-24 25-1,24-24 1,0-1 15,-25 25-15,25-25-1,0 50 173,0 0-172,25-25-16,-25 24 0,24 1 15,-24 0-15,0 0 16,0 0-16,25 0 15,-25 0 1,0 0-16,0 0 16,0-50 46</inkml:trace>
  <inkml:trace contextRef="#ctx0" brushRef="#br0" timeOffset="129484.0753">27143 13921 0,'0'0'0,"-25"0"0,25-25 16,0 0 15,-25 25 0,25-25 0,25 25 16,0 25-31,0-25-16,0 0 15,0 0-15,0 0 16,0 0-16,0 25 16,-1-25-16,1 0 15,0 0-15,0 0 0,0 25 16</inkml:trace>
  <inkml:trace contextRef="#ctx0" brushRef="#br0" timeOffset="129989.2339">27616 14717 0,'0'25'47,"25"-25"-32,0 0 1,-25 25-16,25-25 0,0 0 16,0 0-1,0 0-15,0 0 16,-1 25-16,1-25 16</inkml:trace>
  <inkml:trace contextRef="#ctx0" brushRef="#br0" timeOffset="130655.4525">28114 14668 0,'-25'0'15,"1"0"1,48 0 31,-24 25-47,0-1 31,0 1 0,0 0-15,-24-25-16,-1 25 16,0 0-16,25 0 15,-25 0 1,25 0-16,0 0 15,25 0 1,0-25 0,-25 25-16,25-25 0,-1 0 31,1 0-31,0 0 16,-25-25 46,0 0-46,-25 25-1,0 0 1,25-25-16,-24 25 16,-1 0 15,0 25-31</inkml:trace>
  <inkml:trace contextRef="#ctx0" brushRef="#br0" timeOffset="133121.0831">28812 15166 0,'-25'0'0,"0"0"16,0 0-1,25 25 16,-25-25-31,25 25 16,-25-25-16,25 24 16,-25-24-16,0 25 15,0-25 1,25 25-16,-25-25 0,25 25 16,-24-25-16,24 25 31,24 0-16,1-25 1,0 0-16,0 25 16,0-25-16,0 0 0,0 25 15,0 0 1,0-25-16,0 0 0,-25 25 16,0-1-1,-25-24-15,25 25 16,-25-25-16,0 0 0,0 25 15,0-25-15,0 0 16,25 25-16,-25-25 0,0 0 16,25 25-1,-25-25-15,25 25 47,25-25-16,0 25-15,0-25-16,0 0 16,0 0-16,0 0 15,0 0-15,25 0 0,-26 0 16,26 0-16,-25 0 0,0 0 16,0 0-16</inkml:trace>
  <inkml:trace contextRef="#ctx0" brushRef="#br0" timeOffset="133482.6151">29260 15465 0,'-25'0'0,"50"0"63,0 24-48,0-24 1,0 0-16,-1 0 16,1 0-1,0 0-15,0 0 16</inkml:trace>
  <inkml:trace contextRef="#ctx0" brushRef="#br0" timeOffset="133714.9933">29235 15614 0,'0'0'0,"0"25"0,25-25 46,0 0-46,0 0 16,0 0 0,-1 0-16,1 0 15,0 0-15</inkml:trace>
  <inkml:trace contextRef="#ctx0" brushRef="#br0" timeOffset="134170.2975">30082 15539 0,'24'0'63,"1"0"-47,0 0-16,0 0 15,0 0 1,0 0-1,0 0-15</inkml:trace>
  <inkml:trace contextRef="#ctx0" brushRef="#br0" timeOffset="134783.6641">30405 15315 0,'0'-25'16,"25"0"15,0 25-16,0 0 1,0 25-16,0-25 16,0 0-16,0 0 15,-25 25-15,25-25 16,-25 25-16,24-25 16,-24 25-16,0 0 15,-24 0 1,-1 0-16,25 0 15,-25-25 1,25 24 0,0 1-1,0 0 1,25-25 0,-25 25-1,0 0-15,25-25 16,-25 25-16,24-25 15,-24 25-15,0 0 16,0 0 0,-24-25-1,24 25 1,-25-25-16,0 0 16,0 0-16,0 0 15,0 0 1,25-25-1</inkml:trace>
  <inkml:trace contextRef="#ctx0" brushRef="#br0" timeOffset="141009.1976">19673 10434 0,'0'25'141,"0"0"-126,24-25 1,-24 25-16,25-25 15,-25 25-15,25 0 0,-25 0 16,25-25-16,-25 25 16,25-25-16,-25 25 15,25-1-15,0-24 32,-25-24-17,25 24-15,-25-25 0,25 0 16,0 0-16,-25 0 15,24 0-15,-24-25 0,25 25 16,-25 0-16,25-24 0,-25 24 16,25 0-16,-25 0 15,25 0-15,-25 0 0,0 0 16,0 50 15</inkml:trace>
  <inkml:trace contextRef="#ctx0" brushRef="#br0" timeOffset="141626.547">20644 10509 0,'0'-25'16,"0"50"46,0 0-46,0 0-1,0 0-15,0 0 0,0 0 16,0 24-16,0-24 0,0 0 16,0 0-16,0 0 15,0 0-15,0 0 0,25-25 16,-25 25-16,0 0 16</inkml:trace>
  <inkml:trace contextRef="#ctx0" brushRef="#br0" timeOffset="142047.2045">20644 10634 0,'0'0'0,"-25"-25"0,25 0 0,0 0 32,25 50 14,0-25-46,-25 25 16,25-25-16,-25 25 0,24-1 16,1-24-16,-25 25 15,25 0-15,0 0 16,0-25-16,-25 25 16,25-25-16,0 0 15,0 0 1,0-25-1,-25 0 1,0 0 0,0 0-16,0 1 0,0-1 15,0 0-15,0 0 16,0 0-16,0 0 0,0 0 16,0 0-16,0 0 15,0 0 1,0 50-1</inkml:trace>
  <inkml:trace contextRef="#ctx0" brushRef="#br0" timeOffset="142772.9872">21167 10509 0,'-25'-25'0,"0"25"47,25-25-47,0 50 31,0 0-15,0 0-1,0 0-15,0 0 16,0 0-16,0 0 0,0-1 16,0 1-16,0 0 15,0 0-15,0 0 16,0 0-1,25-25 1,0-25 0,-25 0-1,0 0 1,25 25 0,-1-25-16,1 0 15,0 25 1,0 0-1,-25 25 1,25-25 0,0 0-1,-25 25-15,25-25 16,0 0 0,-25-25-1,25 0 1,-25 1-1,0-1-15,0 0 16,0 0-16,0 0 16,0 0-16,0 0 0,0 0 15,0 0-15,0 0 16,0 1 0,0 48 15</inkml:trace>
  <inkml:trace contextRef="#ctx0" brushRef="#br0" timeOffset="143303.1562">21789 10459 0,'0'-25'15,"-25"0"16,25 1-15,-25 24 15,1 0-31,-1 24 16,0-24 0,25 25-16,-25-25 15,0 25-15,25 0 0,-25 0 16,0-25-16,25 25 15,-25 0-15,25 0 16,0 0-16,0 0 0,0-1 16,0 1-16,0 0 0,25-25 15,-25 25-15,25 0 0,0 0 16,0-25-16,0 25 16,0-25-16,0 25 0,-1-25 15,1 0-15,0 0 16,0 0-16,0 0 0,0-25 15,0 25-15,-25-25 16</inkml:trace>
  <inkml:trace contextRef="#ctx0" brushRef="#br0" timeOffset="145241.3481">19498 2316 0,'0'25'16,"25"-25"46,-25 25-46,0 0-1,0 0 1,0 0-16,0 0 0,0 0 16,0 0-16,0-1 15,0 1-15,0 0 16,0 0 0</inkml:trace>
  <inkml:trace contextRef="#ctx0" brushRef="#br0" timeOffset="145647.2897">19523 2391 0,'-25'0'15,"50"0"16,0 25-15,0 0 0,0 0-16,0-25 15,-25 25-15,25-25 0,0 25 16,-1-25-16,1 0 16,-25 24-16,25-24 0,0 0 15,0 0-15,0 0 16,-25-24-16,25-1 15,-25 0 1,0 0 0,0 0-16,0 0 15,0 0-15,0 0 16,0 0-16,0 0 16,0 1-16,0-1 15,0 0 1</inkml:trace>
  <inkml:trace contextRef="#ctx0" brushRef="#br0" timeOffset="146319.5409">20021 2192 0,'0'25'31,"0"0"-16,0 0 1,0-1 0,25-24-16,-25 25 15,0 0-15,25-25 16,-25 25-16,25-25 31,-25-25 0,0 0-15,25 25-16,-25-25 16,25 25-1,0 25 32,-25 0-47,24-25 16,-24 25-16,25-25 15,0 25-15,0-25 16,0 0 0,0 0-16,0-25 15,-25 0 1,25 0-16,-25 0 16,0 1-16,0-1 15,0 0-15,0 0 0,0 0 16,0 0-1,-25 25-15,0-25 16,0 25 0</inkml:trace>
  <inkml:trace contextRef="#ctx0" brushRef="#br0" timeOffset="146720.9829">20694 2092 0,'-25'0'16,"0"0"-16,0 0 15,25 25 1,-25-25-16,25 25 16,0 0-16,-25-25 15,25 25-15,0 0 16,0 0-16,0 0 16,25-1-1,0 1-15,0 0 16,0-25-1,0 25-15,-1-25 16,1-25-16,0 25 16,0 0-16,-25-25 15,25 25 1</inkml:trace>
  <inkml:trace contextRef="#ctx0" brushRef="#br0" timeOffset="205493.8752">12302 8691 0,'0'-25'156,"-25"25"1,25 25-142,-25 0 16,25 0-15,0 0-16,-25-25 16,25 25-16,0 0 15,0 0 1,25-25 0,0 0 15,-25-25-31,25 25 15,-1-25 1,-24 0-16,25 25 16,-25-25-16,0 0 0,0 0 15,-25 25 1,25-25-16,-24 25 16,-1 0-16,0 0 15,0 25 1,0 0-1,25 0 1,0 0-16,0 0 16,0 0-1,0 0-15,25-25 16,-25 25-16,25-25 16,0 0-1,0 0-15,-1-25 16,1 0-1,-25 0 1,0 0 0,0 0-16,0 0 15,-25 25 1,1 0 0,-1 25-16,0-25 15,25 25-15,-25 0 16,25 0-1,0 0-15,0 0 16,25-25 0,0 24-16,0-24 15,-1 0 1,-24-24 0,25-1-16,-25 0 15,0 0 1,-25 25-1,25-25-15,-24 25 16,24 25-16,-25-25 16,25 25-16,-25-25 0,25 25 15,0 0-15,0-1 16,0 1-16,25 0 16,0-25-1,-1 0 1,-24-25-16,25 25 0,0-25 15,0 1 1,-25-1-16,0 0 0,0 0 16,0 0-16,-25 25 15,0 0-15,0 0 16,1 25-16,-1-25 0,0 25 16,0-25-16</inkml:trace>
  <inkml:trace contextRef="#ctx0" brushRef="#br0" timeOffset="207244.0385">7720 5578 0,'-25'0'31,"25"-24"-31,0-1 47,0 50 94,0-1-126,0 1 1,0 0-1,0 0-15,25-25 16,-25 25-16,0 0 0,0 0 16,0 0-16,0 0 15,0 0-15,0-1 16,25 26-16,-25-25 0,0 0 16,0 0-1,0 0-15,0 0 0,24 0 16,-24 0-16,0 0 15,0-1 1,0-48 31</inkml:trace>
  <inkml:trace contextRef="#ctx0" brushRef="#br0" timeOffset="208055.7819">7695 5578 0,'-25'0'31,"50"0"110,0-24-94,0 24-32,-1-25-15,1 25 16,0-25-16,0 25 15,0-25 1,0 0-16,0 25 16,0-25-1,0 25-15,0 0 16,-1-25-16,1 25 16,0 0-16,0-25 15,0 25 1,0 0-16,0 0 15,0 0-15,-25-25 16,25 25-16,0 0 16,-1 0-1,-24-25-15,-24 25 94</inkml:trace>
  <inkml:trace contextRef="#ctx0" brushRef="#br0">12849 9139 0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22:04.86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21441 8044 0,'-25'-25'31,"50"25"63,-25-25-79,0 0 17,-25 25-32,25-25 15,-25 25-15,0 0 16,25-25 0,-25 25-16,0 0 15,0 25 1,0-25-16,0 25 15,0-25-15,25 25 16,-24-25-16,24 25 16,-25-25-1,25 25-15,0 0 16,0 0 0,0-1-16,0 1 15,0 0 1,25-25-16,-25 25 15,24-25-15,-24 25 16,25-25-16,0 0 16,0-25-1,0 25-15,-25-25 16,25 25-16,-25-25 0,25 0 16,0 1-1,-25-1-15,0 0 16,0 0-16,0 50 62,0 0-46,0 0-16,0-1 16,0 1-1,0 0-15,0 0 0,25-25 16,-25 25-16,0 0 15</inkml:trace>
  <inkml:trace contextRef="#ctx0" brushRef="#br0" timeOffset="961.8722">21565 7969 0,'0'0'0,"0"-25"16,25 25-16,-25 25 47,25-25-47,-25 25 16,0 0-1,0 0-15,0 0 16,25-25-16,-25 25 15,0-1-15,0 1 0,0 0 16,0 0 0,0-50 31,0 0-47,0 0 15,25 1 1,-25-1-16,25 25 0,-25-25 15,25 0-15,-1 25 32,-24 25-17,25-25 1,-25 25-16,0 0 16,0-1-16,25 1 15,0 0 1,0-25-1,0-25 17,-25 0-32,25 1 15,0-1 1,-25 0-16,0 0 0,0 0 16,25 0-16,-25 0 15,0 0 1,0 50 15,-25 0-15,25 0-16,0 0 15,0 0-15,0 0 16,0 24-16,0-24 0,0 25 16,25-25-16,-25 25 0,25-25 15,-25 25-15,0-26 16,0 26-16,24-25 0,-24 0 15,0 0-15,0 0 16,0 0-16,0 0 0,0 0 16,0 0-1,-24-25-15,-1 0 16,0 0 0,25-25-1,-25 25-15,0-25 16,25 0-1,-25 0-15,25 0 16,0 0-16,-25 0 0,25 0 16,0 0-1,0 0-15,25 1 0,0-1 16,-25 0-16,25 0 16,0 0-16,0 0 0,0 0 15,-1 0-15</inkml:trace>
  <inkml:trace contextRef="#ctx0" brushRef="#br0" timeOffset="1531.339">22412 8019 0,'-25'0'16,"25"-25"-1,-25 25 17,0 0-17,0 0 1,25 25 0,-25-25-16,25 25 0,-25 0 15,0 0-15,25-1 16,0 1-16,0 0 0,0 0 15,0 25-15,0-25 16,0 0-16,25 0 16,0-25-16,0 0 15,0 0-15,0-25 16,0 0-16,0 0 0,0 0 16,0 0-16,-25 0 15,0 0-15,0 0 0,0-24 16,0 24-16,0 0 0,-25 0 15,0 0 1,0 25-16,0 0 16,0 0-1</inkml:trace>
  <inkml:trace contextRef="#ctx0" brushRef="#br0" timeOffset="1907.3766">22860 7720 0,'0'0'16,"-25"0"-16,25-25 0,-25 25 15,0-25-15,0 25 32,25 25-17,0 0 1,0 0-16,-25 0 16,25 0-16,0 25 15,0-26-15,0 26 16,-24 0-16,24-25 0,-25 25 15,25 0-15,0-1 0,0 1 16,-25-25-16,25 25 0,0-25 16,0 0-16</inkml:trace>
  <inkml:trace contextRef="#ctx0" brushRef="#br0" timeOffset="3062.3536">22985 7670 0,'-25'0'0,"25"25"15,0 0-15,-25-25 16,0 25-16,25 0 0,-25 0 15,25 0-15,0 0 0,-25 24 16,25-24-16,-25 0 16,25 25-16,0-25 0,-25 25 15,25-25-15,0-1 16,-25 1-16,25 0 0,0 0 16,0 0-16,0 0 15,0 0 1,0-50-1,25 0 1,0 25 0,-25-25-16,25 0 15,0 0-15,0 0 16,0 25 15,0 25-15,0 0-1,-25 0-15,24 0 16,1-25-16,0 25 16,0-25-16,0 0 15,0 0-15,0-25 16,0 25-16,-25-25 16,25 25-16,0-25 0,-25 0 15,0 0-15,0 1 0,0-1 16,0 0-16,0 0 15,0 0-15,-25 0 16,0 0-16,0 25 16,0 0-1,0 0 1,25 25-16,-25-25 16,25 25-16,0 0 15,0 0-15,0 0 16,0 0-16,0-1 0,0 1 15,0 0-15,0 0 16,25 0-16,0-25 16,0 0-1,0 0-15,0 0 16,0 0 0,-25-25-16,24 25 0,-24-25 15,25 25-15,0-25 16,-25 0-16,25 25 0,-25-24 15,25-1-15,-25 0 16,0 0 0,25 25-16,-25 25 47,0 0-47,0 0 15,0-1 1,0 1-1,0 0-15,0 0 16,0 0 0,0 0-1,0 0 1,25 0 0,-25 0-1,25-25 1,0 0-16,0 0 31,-1 0-31,1 0 31,-25-25-31,25 25 0,-25-25 16,25 25 0</inkml:trace>
  <inkml:trace contextRef="#ctx0" brushRef="#br0" timeOffset="3421.382">22586 7894 0,'-25'0'16,"0"0"-16,50 0 62,-25-25-46,25 25-16,0 0 16,0 0-16,0 0 15,0-24-15,0 24 0</inkml:trace>
  <inkml:trace contextRef="#ctx0" brushRef="#br0" timeOffset="17479.067">3511 11032 0,'0'-25'15,"0"0"17,0 0-1,0 50 63,0 0-79,-25-25 1,25 25-16,0 0 0,-25 0 15,25 0-15,-25 0 16,25 24-16,-24-24 0,24 25 16,-25 0-16,25-25 0,-25 25 15,25-1-15,0 1 16,0-25-16,-25 25 0,25 0 16,0-25-16,0 24 15,0-24-15,25 0 0,-25 25 16,25-25-16,-25 0 0,25 0 15,-1 0-15,1 0 16,0-1-16,0-24 0,0 25 16,0 0-16,0-25 15,25 0-15,-25 0 0,-1 0 16,1 0-16,25-25 0,-25 25 16,0-25-16,0 1 15,0-26-15,0 25 0,0-25 16,0 25-16,-1-25 15,1 1-15,-25-1 0,25 0 16,-25 0-16,-25 0 0,0 1 16,25-1-16,-49 0 15,24 0-15,0 0 0,-25 25 16,25-24-16,-25 24 16,0 0-16,26 0 0,-26 0 15,25 25-15,-25 0 0,0 0 16,25 0-16</inkml:trace>
  <inkml:trace contextRef="#ctx0" brushRef="#br0" timeOffset="18048.5427">4358 11406 0,'0'24'31,"0"1"-15,0 0-16,0 25 0,0-25 16,0 0-16,25 25 15,-25-1-15,0 1 0,25 0 16,-25 0-16,25 25 0,-25-26 15,24 26-15,1-25 16,-25 0-16,25 24 0,-25-24 16,25 0-16,-25-25 15,25 25-15,-25-25 0</inkml:trace>
  <inkml:trace contextRef="#ctx0" brushRef="#br0" timeOffset="18389.144">4408 11605 0,'0'0'0,"25"-25"16,-25 0-16,24 0 15,1 25 1,-25-25-16,25 25 15,0 0-15,0 0 0,0 0 16,0 0-16,0 0 16,0 0-16,0 25 15,-1-25-15,-24 25 0,25 0 16,-25 0 0,0 25-16,-25-26 0,25 1 15,-24 0-15,-1 25 16,0-25-16,0 0 0,0 0 15,0 0-15,25 0 0,-25-25 16,0 0-16</inkml:trace>
  <inkml:trace contextRef="#ctx0" brushRef="#br0" timeOffset="18733.5487">4831 11181 0,'0'0'0,"0"-49"16,25 24-16,-25 0 15,25 25 1,-25 25 15,0 0-15,0 0-16,0 24 15,0 1-15,0-25 16,0 25-16,0 25 0,0-26 16,0 1-16,0 25 0,0-25 15,25-1-15,0 1 16,-1-25-16,-24 25 0,25-25 16,0 0-16,-25 0 15,25 0-15,0-1 0,0-24 16,0 0-16</inkml:trace>
  <inkml:trace contextRef="#ctx0" brushRef="#br0" timeOffset="19110.5455">4906 11630 0,'0'0'0,"-25"0"15,0 0-15,0 0 0,50 0 47,0-25-47,0 25 16,0 0-16,-1-25 16,1 25-16,0-25 0,0 25 15,0 0-15,0-25 0,0 25 16,0 0-16,0 0 15,0 0 1,0 0-16,-25 25 16,24-25-16,-24 25 15,25 0-15,-25 0 0,25 0 16,-25 24-16,25-24 16,-25 0-16,0 25 0,0-25 15,25 0-15,-25 0 16,0 0-16,0-1 0</inkml:trace>
  <inkml:trace contextRef="#ctx0" brushRef="#br0" timeOffset="19266.1233">5205 11406 0,'0'0'0,"0"-25"0,-25 0 16,25 0-16,0 0 0</inkml:trace>
  <inkml:trace contextRef="#ctx0" brushRef="#br0" timeOffset="19991.1729">5503 11406 0,'0'24'15,"0"1"16,25 0-15,0 0-16,-25 0 16,25 0-16,-25 25 0,25-25 15,0 0-15,-25-1 16,0 1-16,25 0 16,-25 0-16,0 0 0,25 0 15,0-50 16,-25 0-31,0 0 16,0 0-16,0 0 0,0 1 16,0-26-16,0 25 15,0 0-15,0 0 0,24 0 16,-24 0-16,25 0 16,0 25-16,0 0 0,0 0 15,0 25-15,0-25 16,-25 25-16,25 0 15,0 0-15,0 0 16,-25 0-16,0 0 16,0 0-16,0-1 15,24-24 17,-24-24-32,0-1 15,0 0 1,0 0-16,0 0 0,0 0 15,0 0-15,0 0 0,25 25 16,-25-25-16,25 0 16,0 1-16,0 24 15,0 0 1,-25 24-16,25 1 16,0 0-1,-25 0-15,25 0 16,-25 0-1</inkml:trace>
  <inkml:trace contextRef="#ctx0" brushRef="#br0" timeOffset="20652.1439">6350 11356 0,'0'0'0,"25"-25"0,-25 0 16,0 0-16,0 0 15,-25 0 1,0 25 0,25 25-1,0 0-15,0 0 16,-25 0-16,25 0 16,0 0-16,0 0 15,0-1-15,25 1 0,-25 0 16,25-25-16,-25 25 0,0 0 15,25-25 1,-25-25-16,25 25 16,0-25-1,-25 0-15,25 0 16,-25 1-16,25 24 16,-1 0-1,-24 24-15,25-24 16,0 25-1,0 0-15,0 0 16,0-25-16,0 0 16,0 0-1,-25-25-15,25 25 0,0-25 16,-25 0-16,24 1 16,-24-26-16,0 25 0,25-25 15,-25 25-15,0-25 0,0 1 16,0 24-16,0-25 15,0 25-15,-25-25 0,25 25 16,-24 0-16,-1 0 0,0 0 16,0 25-1,0 0 1,25 25 0,0 0-1,0 0-15,0 0 0,0 25 16,25-25-16,0 25 15,-25-1-15,25 1 0,-25 0 16,25 0-16,-25 0 16,24-1-16,1 1 0</inkml:trace>
  <inkml:trace contextRef="#ctx0" brushRef="#br0" timeOffset="22003.1548">8193 11181 0,'0'0'0,"0"-24"16,0-1-16,0 0 16,0 0-1,0 0 1,0 0-1,-25 25 1,0 0 0,0 25-16,0-25 15,0 25-15,0-25 16,25 25-16,-25 0 16,1 0-16,24-1 15,0 1-15,0 0 16,0 0-16,24 0 15,1 0-15,0 0 0,0-25 16,25 25-16,-25 0 16,25 0-16,-1-1 0,-24-24 15,25 25-15,-25 0 0,0 0 16,0 0-16,0-25 16,0 25-16,-25 0 0,0 0 15,0 0 1,-25-25-16,0 25 15,0-25-15,0 0 0,0 0 16,0 0-16,0 0 16,0 0-16,1 0 0,24-25 15,0 0 1,0 0 0,0 0-1,0 0-15,24 0 0,1 0 16,0 0-16,0 0 0,0 1 15,0-1-15,0 0 16,0 25-16,0-25 0,0 0 16,-1 0-16,1 25 15,-25-25-15,0 50 63,0 0-63,0 0 15,0 0-15,0 0 16,25 0-16,-25-1 0,25 1 16,-25 0-16,25 0 15,-25 0-15,25-25 0,0 25 16,0-25-16,-25-25 16,25 25-16,-25-25 15,25 25-15,-25-25 0,24-25 16,-24 26-16,0-1 15,25 0-15,-25 0 0,0 0 16,0 0-16,0 0 16,0 0-16,0 50 31,0 0-15,0 0-16,0 0 15,0 0-15,0 0 0,0 0 16,25-1-16,-25 1 15,25 0-15,0-25 0</inkml:trace>
  <inkml:trace contextRef="#ctx0" brushRef="#br0" timeOffset="22536.7263">9064 11032 0,'0'0'0,"-25"-25"0,25 0 15,0 0-15,-24 0 0,24 0 16,0 1 0,0 48-1,0 1 1,0 0 0,24 0-16,-24 25 0,25 0 15,-25-25-15,25 25 0,-25-1 16,0 1-16,25 0 15,-25 0-15,0-25 0,0 24 16,25-24-16,-25 0 16,0 0-16,0 0 15,25-25-15,-25-25 16,0 0 0,25 25-16,-25-25 15,0 0-15,0-24 0,25 24 16,-25 0-16,25 0 0,0 0 15,-25 0-15,24 25 16,1-25-16,0 25 16,0 0-16,0 0 15,-25 25-15,25 0 16,-25 0-16,25 0 0,-25 0 16,0 0-16,0 0 15,0-1-15,0 1 16,0 0-16,-25 0 0,0-25 15,0 25-15,0 0 16,0-25-16,0 0 16,1 0-1,-1 0-15</inkml:trace>
  <inkml:trace contextRef="#ctx0" brushRef="#br0" timeOffset="23532.2086">9762 11181 0,'0'0'0,"24"-24"16,-24-1-16,25 0 15,0 0-15,-25 0 16,25 25-16,-25-25 16,25 25-16,-25-25 15,25 25-15,-50 25 32,0-25-17,0 25-15,0 0 16,25 0-16,-25-25 0,1 25 15,24 0-15,-25-1 16,25 1-16,0 0 0,0 0 16,0 0-1,25 0 1,-1-25-16,1 25 16,0-25-16,0 25 15,25-25-15,-25 25 0,0-25 16,0 25-16,0-25 15,-25 24-15,24 1 0,1-25 16,-25 25-16,0 0 0,0 0 16,0 0-1,-25-25-15,1 25 0,-1-25 16,0 25-16,0-25 16,-25 25-16,25-25 0,0 0 15,-25 0-15,26 0 0,-1 0 16,0 0-1,25-25-15,0 0 16,0 0 0</inkml:trace>
  <inkml:trace contextRef="#ctx0" brushRef="#br0" timeOffset="24094.8826">10060 11655 0,'0'-25'16,"0"0"-1,0 0-15,0 0 16,25 0-16,0 0 15,0-25-15,0 25 0,0 1 16,0-26-16,0 0 16,0 0-16,0 0 0,-1 1 15,-24-1-15,25 25 16,0-25-16,-25 0 0,0 25 16,25-25-16,-25 26 0,0-1 15,0 0-15,-25 25 16,0 0-1,0 0 1,1 25-16,24 0 0,-25-25 16,25 24-16,-25 1 15,25 0-15,0 0 0,0 25 16,0-25-16,0 0 0,0 0 16,0 0-16,0 0 15,25-1-15,0-24 0,-25 25 16,24-25-16,1 25 0,0 0 15,0 0 1,0-25-16,-25 25 0,0 0 16,0 0-16,0 0 15,0 0 1,0-1-16</inkml:trace>
  <inkml:trace contextRef="#ctx0" brushRef="#br0" timeOffset="24656.3809">10235 11206 0,'25'0'63,"0"-25"-32,-1 25-16,1-24 1,0-1-16,0 25 16,0-25-16,0 25 15</inkml:trace>
  <inkml:trace contextRef="#ctx0" brushRef="#br0" timeOffset="25284.1149">10583 11231 0,'25'0'47,"0"0"-32,0 0-15,0 0 16,0 0-1,-25 25-15,25-25 16,-25 25-16,25 0 0,-25 0 16,25-25-16,-25 25 15,0 0-15,24-25 16,-24 25-16,0-50 47,0 0-47,0 0 15,25 0 1,-25 0-16,25 0 0,-25-25 16,25 25-16,-25 1 0,0-1 15</inkml:trace>
  <inkml:trace contextRef="#ctx0" brushRef="#br0" timeOffset="25819.9015">11032 11057 0,'-25'0'0,"0"0"16,25 25 31,0 0-32,0 0 1,25 0-16,-25-1 0,25 1 16,-25 0-1,24 0-15,1 0 16,0-25-1,0-25 1,-25 0 0,25 0-16,-25 0 15,25 25-15,-25-24 0,0-1 16,25 0-16,-25 0 16,0 0-16,0 0 15,0 50 32,0 0-31,0 0-16,25 0 15,-25 0-15,25-1 16,-25 1-16,0 0 16</inkml:trace>
  <inkml:trace contextRef="#ctx0" brushRef="#br0" timeOffset="26466.1722">11405 10932 0,'-25'0'0,"0"0"16,25 25 0,0 0-1,0 0 1,0 0 0,0 0-16,0 0 15,0 0-15,0 0 16,25 0-16,-25-1 0,25 1 15,0 0 1,0-25 0,-25 25-16,25-25 15,0-25-15,0 25 16,0-25-16,-1 0 16,1 25-16,-25-24 0,25-26 15,-25 25-15,25 0 16,-25-25-16,0 25 0,0-25 15,0 25-15,0-24 16,0-1-16,0 25 0,-25 0 16,25-25-16,-25 25 15,25 0-15,-25 25 0,25-24 16,-24 24-16,24-25 16,0 50-1,-25-1 1,25 1-1,0 0-15,0 0 16,0 0-16,0 0 0,0 25 16,0-25-16,25 0 15,-25 24-15,24-24 0,-24 0 16,25 0-16,-25 25 16,25-25-16,0 0 15,-25 0-15,0 0 0</inkml:trace>
  <inkml:trace contextRef="#ctx0" brushRef="#br0" timeOffset="26976.229">11405 11032 0,'0'0'0,"25"0"62,-25-25-62,25 25 0,0 0 16,25-25-16,-25 25 16,-1 0-16,26-25 15,-25 25-15,0 0 0,0 0 16,25-25-16</inkml:trace>
  <inkml:trace contextRef="#ctx0" brushRef="#br0" timeOffset="28176.749">11953 10808 0,'-25'0'16,"0"0"-1,25 25 32,0 0-31,25 0 0,-25-1-16,0 1 15,0 0-15,0 0 16,25 0-16,-25 0 15,0 0-15,25-25 16,0 25-16,0-25 16,0 0-1,-1-25-15,1 25 16,0-25-16,0 0 16,-25 0-16,25 0 15,-25 0-15,25 0 16,-25 1-16,25-1 0,-25 0 15,0 0-15,0 0 16,0 0 0,0 50 15,0 0-15,0 0-1,0 0-15,0 0 16,0-1-16,0 1 15,0 0-15,25 0 16,-25 0 0,25-25-16,0 25 15,-1-50 1,1 25 0,0-25-16,0 0 15,0 0-15,0 0 16,-25 1-16,25-1 0,0 0 15,-25 0-15,25 0 16,-25 0-16,25 25 0,-25-25 16,0 0-16,24 25 0,-24-25 15,0 50 17,-24 0-17,-1 0-15,25 0 16,0 0-16,0 0 15,0 0 1,0 0-16,0-1 16,0 1-1,25 0-15,-1-25 16,1 0 0,0 0-1,0 0-15,0-25 0,0 25 16,-25-25-16,25 25 15,0-24-15,0-1 16,-25 0-16,25 25 0,-25-25 16,-25 25 15,0 25-15,0-25-1,25 25-15,0 0 16,0-1-1,0 1-15,25 0 16,0-25 0,0 0-1,0 0-15,-1 0 16,1 0-16,-25-25 16,25 25-16,0 0 0,0-25 15,0 1-15,0 24 16,-25 24 31,-25 1-32,25 0 1</inkml:trace>
  <inkml:trace contextRef="#ctx0" brushRef="#br0" timeOffset="29838.5186">5005 12451 0,'-25'0'0,"50"0"78,0 0-78,0 0 15,0 0-15,0 0 16,0 0-16,0 0 16,0 0-16,0 0 15,-1 0-15,26 0 0,-25-24 16,25 24-16,0 0 0,0 0 16,-1 0-16,1 0 15,25-25-15,-25 25 0,24 0 16,1 0-16,0-25 15,-1 25-15,1 0 0,-25-25 16,25 25-16,-1 0 0,26 0 16,-25 0-16,-1-25 15,1 25-15,0 0 0,0 0 16,-1 0-16,1 0 0,-25-25 16,24 25-16,1 0 15,0 0-15,0 0 0,-1 0 16,-24-25-16,25 25 15,-1 0-15,1 0 0,0 0 16,-25-25-16,24 25 0,-24 0 16,25 0-16,0-25 15,-1 25-15,1 0 0,0-25 16,-1 25-16,1 0 0,0-25 16,0 25-16,-1-24 15,1 24-15,0 0 0,-26-25 16,51 25-16,-25 0 15,0-25-15,-1 25 0,1 0 16,0-25-16,-1 25 0,1 0 16,-25 0-16,25-25 15,-1 25-15,-24 0 0,25-25 16,-25 25-16,24 0 16,1-25-16,-25 25 0,24-25 15,-24 25-15,25-25 0,-25 25 16,0-25-16,24 25 15,-24 0-15,0-24 0,0 24 16,0-25-16,-1 25 16,1 0-16,0-25 0,0 25 15,0 0-15,-1-25 16,1 25-16,0 0 0,0 0 16,-25-25-16,24 25 0,-24 0 15,25 0-15,0 0 16,-25 0-16,25-25 0,-1 25 15,-24 0-15,25 0 0,0 0 16,-25 0-16,25 0 16,-25 0-16,24-25 0,1 25 15,0 0-15,-25 0 16,25 0-16,-25 0 0,24-25 16,-24 25-16,0 0 0,0 0 15,0 0-15</inkml:trace>
  <inkml:trace contextRef="#ctx0" brushRef="#br0" timeOffset="30762.7525">13621 10907 0,'0'25'0,"25"-25"78,-25 25-62</inkml:trace>
  <inkml:trace contextRef="#ctx0" brushRef="#br0" timeOffset="30971.1957">13621 11256 0,'0'25'0,"0"-50"32</inkml:trace>
  <inkml:trace contextRef="#ctx0" brushRef="#br0" timeOffset="31207.5656">13895 11107 0,'25'0'0,"0"0"32,-25-25-32,25 25 15,0 0 1,0 0-16,0-25 0,0 25 16,0 0-16,-1 0 15</inkml:trace>
  <inkml:trace contextRef="#ctx0" brushRef="#br1" timeOffset="42020.3298">5976 13074 0,'-24'0'15,"24"25"1,24-25 15,1 0 16,-25 25-31,0 0-1,0 0-15,25-1 16,-25 26 0,25-25-16,-25 0 0,0 25 15,25 0-15,-25-1 0,25-24 16,0 25-16,-25 0 15,25 0-15,-25-25 0,0 25 16,0-26-16,25 1 0</inkml:trace>
  <inkml:trace contextRef="#ctx0" brushRef="#br1" timeOffset="42380.4866">6051 13248 0,'0'0'0,"0"-25"16,0 0 15,25 25-31,0-24 15,0 24-15,0-25 16,0 25-16,0 0 16,-1 0-16,1 25 0,0-1 15,0-24 1,-25 25-16,25 0 0,-25 0 16,0 0-16,0 0 15,-25 0-15,25 0 16,-25 0-16,0 0 0,25-1 15,-25 1-15,1 0 16,-1-25-16</inkml:trace>
  <inkml:trace contextRef="#ctx0" brushRef="#br1" timeOffset="42812.3315">6923 12825 0,'-25'0'0,"25"25"16,-25-25 0,25 25-1,0 0-15,0 0 16,0 24-1,0-24-15,-25 0 0,25 25 16,0 0-16,0 0 0,25-1 16,-25 1-16,0 25 15,25-25-15,0 24 0,0-24 16,0 25-16,-1-25 16</inkml:trace>
  <inkml:trace contextRef="#ctx0" brushRef="#br1" timeOffset="45552.4153">7396 13099 0,'0'-25'16,"-25"25"-16,50 0 31,0 0 0,0 0-15,-25 25 15,25-25 0,-50 0 219,0 0-156,50 0 140,0 0-171,-50 0 312,50 0 109,-50 0-343,25 25-63,-25 0-47,25 0 0,0-1-15,0 1 0,0 0-1,0 0 1,25 0-16,0 0 16,-1 0-1,1-25 1,0 0-1,0 0 1,0 0-16,-25-25 0,25 25 16,-25-25-16,25 0 15,-25 0 1,0 0-16,0 0 16,0 1-16,-25-1 15,0 0-15,0 0 16,0 0-1,0 25 1,0 0 0,25 25 15</inkml:trace>
  <inkml:trace contextRef="#ctx0" brushRef="#br1" timeOffset="45939.2137">7919 13223 0,'25'0'47,"-25"25"-32,0 0 17,25-25-32,-25 25 0,0 0 15,0 0-15,0 0 16,0 0-16,0 0 16</inkml:trace>
  <inkml:trace contextRef="#ctx0" brushRef="#br1" timeOffset="46370.072">8118 12875 0,'0'-25'0,"0"50"78,0 0-78,0 0 16,0-1-16,25 1 0,-25 0 16,25 0-16,-25 0 15,25 0-15,-25 0 0,25 0 16,-25 0-16,0 0 15,0-1-15</inkml:trace>
  <inkml:trace contextRef="#ctx0" brushRef="#br1" timeOffset="46800.9765">8342 12800 0,'-25'0'15,"50"25"1,0-25 0,-25 25-16,0 0 15,-25-25-15,25 25 16,-25 0-16,0-25 15,25 24-15,-25-24 0,1 25 16,-1 0 0,0-25-16,25 25 15,0 0 32,25 0-31,0 0-1,-25 0-15,24-25 16,1 25-16,-25 0 16,25-25-16,0 24 0,0-24 15,0 25-15,0-25 16</inkml:trace>
  <inkml:trace contextRef="#ctx0" brushRef="#br1" timeOffset="47241.2624">8317 12676 0,'0'0'0,"0"-25"16,-25 25-1,25-25 1,25 25 15,0 0-15,0 0-16,0 0 16,0 25-1,0-25-15,0 0 0,-25 25 16,25-25-16,-1 24 15,1 1-15,0 0 0,0 0 16,0 0-16,-25 0 0,25 25 16,0-25-16,0 24 15,-25-24-15,25 25 0,-25 0 16,25-25-16,-25 25 0,24-1 16,-24 1-16,0-25 15,0 25-15,0-25 0,0 25 16,0-25-16,-24-1 15,24 1-15</inkml:trace>
  <inkml:trace contextRef="#ctx0" brushRef="#br1" timeOffset="47813.0307">9562 13049 0,'25'0'62,"0"0"-46,0 0-16,0 0 15,0 0-15,0 0 16,0 0-16,0 0 16</inkml:trace>
  <inkml:trace contextRef="#ctx0" brushRef="#br1" timeOffset="47985.5695">9662 13198 0,'0'0'0,"-25"25"15,50-25 32,0 0-47,0-25 16,0 25-1</inkml:trace>
  <inkml:trace contextRef="#ctx0" brushRef="#br1" timeOffset="48835.2749">11106 12875 0,'0'0'0,"0"-25"16,0 50 31,0 0-32,25 0 1,-25-1-16,25 1 16,-25 0-16,0 0 15,25 0-15,0 0 16,-25 0-16,0 0 16,25-25-1,-25-25 16,0 0-31,25 25 16,-25-25-16,0 0 0,0 0 16,25-25-16,-25 26 15,0-1-15,24-25 0,-24 25 16,0 0-16,25 0 16,-25 0-16,0 0 15</inkml:trace>
  <inkml:trace contextRef="#ctx0" brushRef="#br1" timeOffset="49352.9324">11530 13024 0,'0'25'31,"0"0"1,0 0-17,-25-25 1,25 25-16,0 0 16,0 0-1,25-1 1,0-24-16,-1 0 0,1 0 15,0-24 1,0 24-16,-25-25 0,25 25 16,-25-25-16,0 0 15,0 0-15,-25 0 16,0 0-16,0 0 16,0 25-1,1 0 1,-1 0-16</inkml:trace>
  <inkml:trace contextRef="#ctx0" brushRef="#br1" timeOffset="49621.2144">11878 13124 0,'0'0'0,"0"25"47,25-25-47,-25 25 16,0-1-1</inkml:trace>
  <inkml:trace contextRef="#ctx0" brushRef="#br1" timeOffset="50239.9228">12077 12725 0,'0'25'31,"0"0"-15,0 0 0,0 0-1,25 0-15,-25 0 16,0 0-16,25-25 0,-25 25 16,0-1-16,25-24 15,-25 25-15,25-25 16,0 0 15,-25-25-31,0 1 16,0-1-1,25 0-15,-25 0 0,25 0 16,-25 0-16,0-25 16,25 25-16,-25 0 0,0 1 15,0-1-15,25 0 0,-25 0 16</inkml:trace>
  <inkml:trace contextRef="#ctx0" brushRef="#br1" timeOffset="50498.9592">12376 12850 0,'0'25'47,"25"-25"-47,-25 25 15,25 0 1,-25-1-16,0 1 15,0 0 1</inkml:trace>
  <inkml:trace contextRef="#ctx0" brushRef="#br1" timeOffset="50816.6193">12625 12999 0,'0'25'0,"0"0"32,25 0-17,-25 0-15,0 0 16,0 0 0</inkml:trace>
  <inkml:trace contextRef="#ctx0" brushRef="#br1" timeOffset="51498.6785">12874 12651 0,'0'-25'15,"0"50"48,25 0-47,-25-1-1,25 1-15,-25 0 16,25 0-16,-25 0 0,0 0 15,25-25-15,-25 25 16,25-25 0,-25-25 15,25 25-31,-25-25 16,0 0-16,0 0 15,25 0-15,-25 0 0,0 1 16,0-1-16,25 0 15,-25 0-15,0 0 0</inkml:trace>
  <inkml:trace contextRef="#ctx0" brushRef="#br1" timeOffset="51884.5066">13148 12725 0,'25'0'47,"0"0"-32,0 0-15,-25 25 0,25-25 16,0 25-1,0-25-15,-25 25 16,0 0-16,0 0 16,-25 0-1,0 0 1,50-50 46,0 0-62,0 25 16,-1-25-16</inkml:trace>
  <inkml:trace contextRef="#ctx0" brushRef="#br1" timeOffset="52497.6711">13621 12700 0,'0'-24'63,"25"24"-48</inkml:trace>
  <inkml:trace contextRef="#ctx0" brushRef="#br1" timeOffset="52690.2664">13895 12601 0</inkml:trace>
  <inkml:trace contextRef="#ctx0" brushRef="#br1" timeOffset="52848.8418">14095 12551 0,'24'0'0</inkml:trace>
  <inkml:trace contextRef="#ctx0" brushRef="#br1" timeOffset="52969.5994">14319 12526 0</inkml:trace>
  <inkml:trace contextRef="#ctx0" brushRef="#br1" timeOffset="53714.4795">15016 12202 0,'-25'0'16,"25"25"46,25-25-62,-25 25 16,25-25-16,-25 25 16,25-25-16,-25 25 0,25 0 15,-25 0 1,24-25-16,-24 25 16,25-25-16,-25 25 0,25-25 15,0 0 1,0 0 15,-25-25-31,0 0 16,0 0-16,25 0 0,0 0 15,-25 0-15,0 0 16,0 0-16,25 0 0,-25 1 16,25-1-16,-25 0 15</inkml:trace>
  <inkml:trace contextRef="#ctx0" brushRef="#br1" timeOffset="54024.6493">15464 12252 0,'0'25'47,"25"-25"-31,-25 25-16,25-25 15,-25 25-15,0 0 16,0 0-1,0 0-15,25 0 0,-25-1 16,0 1 0</inkml:trace>
  <inkml:trace contextRef="#ctx0" brushRef="#br1" timeOffset="54409.9326">15688 12202 0,'0'25'32,"0"0"-17,-25 0 1,25 0-1,-25 0 1,1-25-16,-1 25 16,0 0-1,25 0 48,25-25-48,0 0-15,-1 0 16,1 0-16,0 25 16,0-25-16,0 0 0,0 0 15</inkml:trace>
  <inkml:trace contextRef="#ctx0" brushRef="#br1" timeOffset="55533.3694">10807 12526 0,'-24'0'16,"48"0"15,-24 25 0,0 0 0,0 0-31,0 0 0,-24 0 16,24 0-16,0-1 0,0 26 16,-25-25-16,25 25 15,0 0-15,0 24 0,0-24 16,0 0-16,0 0 15,0 0-15,25 24 0,-1-24 16,1-25-16,0 25 0,0 0 16,25-1-16,0-24 15</inkml:trace>
  <inkml:trace contextRef="#ctx0" brushRef="#br1" timeOffset="56480.5135">15713 11704 0,'0'25'32,"25"-25"-17,0 0 1,0 25-16,0-25 16,0 0-16,0 25 0,-1 0 15,1-25-15,0 25 0,0 0 16,0 0-16,0 0 15,0 24-15,0-24 0,0 25 16,-25-25-16,25 25 16,-1 0-16,-24-26 0,0 26 15,0 0-15,0 0 0,0-25 16,0 25-16,0-25 16,0 24-16,-24-24 0,24 0 15,-25 0-15,0 0 16,0 0-16</inkml:trace>
  <inkml:trace contextRef="#ctx0" brushRef="#br1" timeOffset="82223.5046">19996 10858 0,'0'-25'31,"0"0"16,0 50 31,0 0-46,25 0-17,-25-1-15,25 1 0,-25 0 16,0 0-16,25 0 15,-25 0-15,0 0 0,0 0 16,25-25 0,-25 25-16,25-25 47,-25-25-47,25 0 15,-25 0-15,0 0 16,25 0-16,-25 0 15,0 0-15,0 0 0,0 1 16,24-1-16,-24 0 16,0 0-16,0 0 0,0 0 15,0 0-15,0 0 32,0 50-1</inkml:trace>
  <inkml:trace contextRef="#ctx0" brushRef="#br1" timeOffset="83046.305">20395 11057 0,'-25'0'0,"0"0"15,25-25 1,25 25 31,0 0-32,-50 0 48,0 0-48,0 0-15,25 25 32,0 0-17,-25-25-15,25 25 16,0 0 0,0 0-16,0-1 15,25 1 1,-25 0-1,25-25-15,0 0 32,0 0-32,0 0 15,-25-25-15,25 0 16,-25 1 0,0-1-1,0 0 1,-25 25-16,25-25 0,-25 25 15,25-25-15,-25 0 16,0 25 0,0 0-1</inkml:trace>
  <inkml:trace contextRef="#ctx0" brushRef="#br1" timeOffset="85237.0733">22586 9563 0,'0'-25'15,"0"0"1,0 0 15,0 0-15,0 50 46,25-25-62,-25 25 16,0 0-16,25 0 16,-25 0-16,25 0 0,-25-1 15,25 1-15,-25 0 0,25 0 16,-25 0-16,0 0 16,24 0-16,1-25 15,0-25 16,-25 0-31,25 0 16,-25-25-16,25 25 16,-25 1-16,25-26 0,-25 25 15,0-25-15,0 25 0,0 0 16,25 0-16,-25 0 16,0 1-16,25-1 15,-25 50 16</inkml:trace>
  <inkml:trace contextRef="#ctx0" brushRef="#br1" timeOffset="85783.3428">23084 9563 0,'0'25'94,"0"0"-79,0-1 1,0 1-16,0 0 16,0 0-1,0 0-15,0 0 16,25 0 0,0-25-1,0 0 1,0 0-16,0 0 15,-25-25-15,25 0 16,-1 0-16,-24 0 16,0 0-16,0 0 15,-24 1-15,24-1 0,-25 0 16,0-25-16,25 25 0,-25 25 16,25-25-16,-25 0 15,25 0-15,-25 0 16,25 50 46</inkml:trace>
  <inkml:trace contextRef="#ctx0" brushRef="#br1" timeOffset="86064.8946">23557 9712 0,'0'25'16,"0"0"15,0 0 1</inkml:trace>
  <inkml:trace contextRef="#ctx0" brushRef="#br1" timeOffset="87192.2028">23134 9563 0,'0'-25'31,"0"0"-15,25 25 62,0 0-63,0 0 1,0 0-16,-1 0 16,1 0-1,0 0-15,-25 25 0,25-25 16,0 25-1,-25 0-15,0 0 16,0-1-16,0 1 0,-25-25 16,25 25-16,-25 0 15,25 0-15,-25 0 0,25 0 16,0 0-16,0 0 16,0 0-1,25-25 16,0 0-15,0 0-16,-25-25 16,25 25-16,0 0 15,0-25-15,0 0 0,0 25 16,-1-25-16,1 0 16</inkml:trace>
  <inkml:trace contextRef="#ctx0" brushRef="#br1" timeOffset="87390.2717">23333 9264 0,'0'0'0,"-25"0"0,25-25 15,0 0 16</inkml:trace>
  <inkml:trace contextRef="#ctx0" brushRef="#br1" timeOffset="88042.5256">24902 9214 0,'0'25'62,"0"0"-46,25 0-1,-25 0-15,25 0 16,-25 0-16,25-1 0,-25 1 16,25 0-16,-25 0 15,24-25-15,-24 25 0,25-25 16,0 25 0,0-50-16,-25 0 15,25 25-15,-25-25 16,25 0-16,-25-24 15,25 24-15,-25-25 0,25 25 16,-25-25-16,0 25 16,25 0-16,-25 0 0,0 1 15,0-1-15</inkml:trace>
  <inkml:trace contextRef="#ctx0" brushRef="#br1" timeOffset="89515.0234">25425 9214 0,'25'0'31,"0"0"-15,-25 25-1,0 0 1,25-25-16,-25 25 0,0 0 15,25 0 1,-25 0-16,0-1 16,0-48 62,0-1-63,0 0 1,24 25 0,-24-25 15,25 25 16,0-25-32,-50 25 48,25-25-47,0 50 187,0 0-188,-25-25-15,1 25 16,24 0 0,-25-25-16,25 25 0,0-1 31,25-24 0,-1 0-31,1 0 16,-25-24-1,0-1 1,0 0 0,25 25-16,-25-25 0,25 25 15,-25-25-15,25 25 16,-25-25-16,25 0 15,-25 0 1,25 25-16,0 0 31,-25 25-15,25-25 0,-25 25-16,0 0 15,25-25-15,-25 25 0,24 0 16,1 0-16,-25 0 0,0-1 15,25 1-15,-25 0 16,0 0-16,0 0 0,0 25 16,25-25-16,-25 0 15,0 0-15,0-1 0,0 1 16,0 0 0,-25-25-1,0 0 1,0 0-1,25-25 1,-24 25 0,24-25-16,0 1 15,0-1 1,-25 25-16,25-25 16,0 0-16,0 0 15,0 0-15,0 0 16,0 0-1,0 0-15,0 0 0,0 1 16,0-1-16,0 0 16</inkml:trace>
  <inkml:trace contextRef="#ctx0" brushRef="#br1" timeOffset="89719.48">25724 8890 0,'0'-24'31,"-25"24"16</inkml:trace>
  <inkml:trace contextRef="#ctx0" brushRef="#br1" timeOffset="93835.3821">20818 11082 0,'0'25'125,"0"0"-110,0 0-15,0-1 16,0 1 0,0 0-16,0 0 15,-25 0-15</inkml:trace>
  <inkml:trace contextRef="#ctx0" brushRef="#br1" timeOffset="94871.787">21192 10932 0,'-25'0'0,"0"0"16,50 0 15,0 0-15,-1 0 46,-24 25-62,0 0 16,25 0 0,-25 0-16,0 0 15,0 0-15,25 0 16,-25 0-1,0-50 32,0 0-47,0 0 16,25 0-16,-25 0 16,25 0-16,-25-25 0,25 25 15,0 1-15,-25-1 0,0 0 16,25 0-16,-25 0 15</inkml:trace>
  <inkml:trace contextRef="#ctx0" brushRef="#br1" timeOffset="96094.6988">21590 11082 0,'-25'25'94,"25"0"-79,0 0 1,0-1-16,0 1 16,0 0-1,0 0 1,25-25-16,0 0 15,0 0-15,0 0 16,0 0 0,0 0-1,-25-25-15,0 0 16,0 0 0,-25 25-1,0-24-15,0 24 31,25-25-31,-25 25 32,0 0 61,25-25-93,0 50 172,25 0-156,-25-1-16,25 1 16,-25 0-16,0 0 15,25 0-15,-25 0 16,0 0-16,0 0 15,0-50 32,0 0-31,0 0-16,0 0 0,0 0 16,0 0-16,0 0 0,0 1 15,0-1-15,0 0 16,0 0-16,0 0 0,0 0 15,0 50 48,0 0-63,0 0 16,0 0-16,0 0 15,25-1-15,-25 1 0,0 0 16,0 0-16,25 0 0,-25 0 15,0 0 1,0 0-16,0 0 16,24-25-16,-24 25 15</inkml:trace>
  <inkml:trace contextRef="#ctx0" brushRef="#br1" timeOffset="96557.5212">22237 11082 0,'0'0'0,"-24"0"16,48 0 15,-24 25-31,25-25 15,-25 25-15,25 0 16,-25-1 0,0 1-16,0 0 15,0 0-15,0 0 16,-25 0-16</inkml:trace>
  <inkml:trace contextRef="#ctx0" brushRef="#br1" timeOffset="97098.0766">22437 10932 0,'0'-25'15,"25"25"1,-25-24 0,0 48-1,24 1 16,-24 0-31,25 0 16,-25 0-16,25 0 0,-25 0 16,25 0-1,-25 0-15,0 0 0,25-25 16,-25 25-16,0-1 16,25-24-16,0 0 15,-25-24 1,0-1-1,25 0-15,-25 0 16,0 0-16,0 0 0,25 0 16,-25-25-16,0 25 15,0 0-15,0 1 0,0-1 16,25 0-16,-25 0 16,0 0-16,0 50 31</inkml:trace>
  <inkml:trace contextRef="#ctx0" brushRef="#br1" timeOffset="97523.8448">22835 11082 0,'25'0'31,"0"0"-15,0 0-1,0 0-15,0 0 16,0 25-16,-1 0 15,-24 0 1,0-1 0,-24 1-16,24 0 15,24-25 79,1-25-78</inkml:trace>
  <inkml:trace contextRef="#ctx0" brushRef="#br1" timeOffset="97819.0559">23483 11032 0,'-25'0'31,"50"0"1,-1-25-32,1 25 15,0 0 17</inkml:trace>
  <inkml:trace contextRef="#ctx0" brushRef="#br1" timeOffset="97992.8704">23781 10982 0,'25'0'31</inkml:trace>
  <inkml:trace contextRef="#ctx0" brushRef="#br1" timeOffset="98129.5131">24030 10932 0,'0'0'0,"25"0"16,0 0-16,0 0 15</inkml:trace>
  <inkml:trace contextRef="#ctx0" brushRef="#br1" timeOffset="98428.7119">24454 10957 0,'0'0'0,"0"25"47,25 0-31,-25 0-1,0 0 1</inkml:trace>
  <inkml:trace contextRef="#ctx0" brushRef="#br1" timeOffset="99312.5799">24827 10708 0,'0'-25'16,"0"50"62,0 0-62,0 0-16,25 0 15,-25 0-15,0 0 16,0 0-16,25-25 16,-25 25-16,0-1 0,25-24 15,-25 25-15,0 0 16,25-25-16,0-25 31,-25 0-31,0 1 16,25-1-16,-25 0 15,25 25-15,-25-25 0,24 0 16,-24 0-16,25 0 16,-25 0-16,0 0 0,0 0 15</inkml:trace>
  <inkml:trace contextRef="#ctx0" brushRef="#br1" timeOffset="99798.6658">25275 10883 0,'25'0'47,"0"0"-32,0 0 1,0 0-16,-25 24 31,25-24-31,-25 25 16,0 0-16,0 0 15,0 0 1,-25-25-16,25 25 0,0 0 16,0 0-1,25-25 32,0 0-31,0 0-16,-25-25 15,25 25-15,-25-25 0</inkml:trace>
  <inkml:trace contextRef="#ctx0" brushRef="#br1" timeOffset="99973.2004">25325 10708 0,'0'0'0,"0"-25"15,25 25 32,-25 25-31</inkml:trace>
  <inkml:trace contextRef="#ctx0" brushRef="#br1" timeOffset="100320.4732">25724 10982 0,'0'25'16,"0"0"-1,-25-25-15,25 25 16,0 0-16,0 0 16</inkml:trace>
  <inkml:trace contextRef="#ctx0" brushRef="#br1" timeOffset="100904.994">26023 10833 0,'-25'25'16,"25"-50"30,25 25-30,-1 0 0,1 0-16</inkml:trace>
  <inkml:trace contextRef="#ctx0" brushRef="#br1" timeOffset="101088.369">26247 10808 0,'25'0'47,"-25"-25"-32</inkml:trace>
  <inkml:trace contextRef="#ctx0" brushRef="#br1" timeOffset="101248.9389">26521 10758 0,'0'0'0</inkml:trace>
  <inkml:trace contextRef="#ctx0" brushRef="#br1" timeOffset="101387.7374">26745 10708 0,'0'0'0</inkml:trace>
  <inkml:trace contextRef="#ctx0" brushRef="#br1" timeOffset="102002.4323">27118 10509 0,'25'0'47,"-25"25"-47,25-25 15,-25 25 1,0 0-16,25 0 16,-25 0-1,0-1 1,0 1-16,0-50 62,25 1-62,0-1 16,0 0-16,-25 0 16,25-25-16,-25 25 15,24 0-15,1 0 0,-25 0 16,25 1-16,-25-1 15</inkml:trace>
  <inkml:trace contextRef="#ctx0" brushRef="#br1" timeOffset="102625.3086">27417 10609 0,'25'-25'31,"0"25"-15,0 0-16,0-25 15,0 0 17,-1 25-17,1 0 16,-25 25-15,0 0 0,0 0-1,0 0-15,25-1 16,-25 1-16,0 0 16,0 0-16,0 0 15,0 0 1,0 0-16,0 0 31,-25-25-15,0 0 15,25-25-15,-24 25 15,24-25-31,-25 25 15,25-25 1</inkml:trace>
  <inkml:trace contextRef="#ctx0" brushRef="#br1" timeOffset="102813.1372">27566 10409 0,'0'0'0,"0"-24"63</inkml:trace>
  <inkml:trace contextRef="#ctx0" brushRef="#br1" timeOffset="103111.3029">27791 10758 0,'0'25'16,"24"-25"-1,-24 25-15,0 0 31</inkml:trace>
  <inkml:trace contextRef="#ctx0" brushRef="#br1" timeOffset="103775.8525">28139 10584 0,'0'25'15,"25"-25"48</inkml:trace>
  <inkml:trace contextRef="#ctx0" brushRef="#br1" timeOffset="103932.4361">28388 10559 0</inkml:trace>
  <inkml:trace contextRef="#ctx0" brushRef="#br1" timeOffset="104099.987">28587 10534 0,'0'0'15</inkml:trace>
  <inkml:trace contextRef="#ctx0" brushRef="#br1" timeOffset="105094.7189">29160 10260 0,'-25'0'15,"25"25"32,25-25-31,-25 25-16,25 0 15,-25 0-15,0 0 16,0-1-16,25-24 16,-25 25-16,0 0 15,0-50 32,25 25-31,-25-25-16,0 1 0,25 24 15,-25-25-15,25 0 16,-25 0-16,25 0 0,-25 0 16,0 0-1,25 25-15</inkml:trace>
  <inkml:trace contextRef="#ctx0" brushRef="#br1" timeOffset="105491.0839">29409 10459 0,'25'0'0,"-25"-25"16,0 50 77,0 0-77,0 0 0,0 0-16,0 0 15,0 0-15,0 0 16,0 0-1</inkml:trace>
  <inkml:trace contextRef="#ctx0" brushRef="#br1" timeOffset="105894.6976">29584 10434 0,'0'25'63,"0"0"-32,-25 0-15,0-25-16,0 0 15,0 0-15,25 25 16,-25-25-16,25 25 78,25-25-62,0 25-1,0-25-15,-25 25 16,25-25-16</inkml:trace>
  <inkml:trace contextRef="#ctx0" brushRef="#br1" timeOffset="107022.1299">19573 10559 0,'0'-25'0,"0"50"47,-25-25-31,25 25-1,-25-25-15,25 25 16,-25 0-16,0-1 16,25 1-16,-25 25 15,1-25-15,24 0 16,-25 25-16,25-25 0,0 0 16,0 24-16,0 1 0,0 0 15,0-25-15,0 25 16,0 0-16,25-1 0,-1 1 15,1 0-15,0 0 0,0 0 16,25-1-16,0 1 16,0-25-16</inkml:trace>
  <inkml:trace contextRef="#ctx0" brushRef="#br1" timeOffset="108060.2369">29658 9662 0,'0'25'0,"0"0"16,0 0-1,25-25 1,0 25-16,0 0 0,0 0 16,0 0-16,0-25 15,0 25-15,-1 0 0,1 24 16,0-24-16,0 0 0,-25 0 16,25 0-16,-25 25 15,0-25-15,25 24 0,0-24 16,-25 25-16,0-25 0,0 25 15,0 0-15,0-25 16,0 24-16,0 1 0,-25-25 16,25 25-16,-25-25 15,25 25-15,-25-26 0,0 26 16,0-25-16,0 0 0</inkml:trace>
  <inkml:trace contextRef="#ctx0" brushRef="#br1" timeOffset="109763.1562">23607 12850 0,'0'-25'32,"25"50"124,0-25-156,-25 25 16,0 0-1,25 0-15,-25-1 16,25 1-16,-25 0 15,25-25-15,-25 25 0,0 0 16,24 0 0,1-25 15,0 0-15,-25-25-1,0 0 1,0 0-1,0 0-15,25 25 0,-25-25 16,0 1-16,25 24 16,-25-25-1,0 0 17,0 50 30</inkml:trace>
  <inkml:trace contextRef="#ctx0" brushRef="#br1" timeOffset="110225.9877">23682 12750 0,'0'0'0,"0"-25"0,0 0 15,0 1 1,25 24-1,-25 24 17,0 1-17,0 0 1,0 0-16,25 0 0,-25 0 16,24 0-16,1 25 0,-25-1 15,25-24-15,-25 25 16,25 0-16,0 0 0,-25 0 15,25-1-15,-25 1 16,25 0-16,0 0 0,-25-25 16,25 24-16,-25-24 15,0 0-15,0 0 0,0 0 16,0-50 15,0 0-15</inkml:trace>
  <inkml:trace contextRef="#ctx0" brushRef="#br1" timeOffset="110551.2774">23856 13099 0,'0'-25'0,"-25"25"0,25-25 16,-25 25-16,25-25 15,0 0-15,0 0 0,25 25 16,0-25-16,0 1 15,-25-1 1,25 25-16,-25-25 16,25 25-16,0 0 0,-25-25 15,25 25-15,-1 0 0,1 0 16,0 0 0,0 0-16,0 0 0,-25 25 15,25-25-15,-25 25 0,25 0 16,-25-1-1,0 1-15,0 0 0,-25 0 16,25 0-16,-25 0 16,0 0-16,0 0 0,0-25 15,0 25-15,1-25 0,-1 25 16</inkml:trace>
  <inkml:trace contextRef="#ctx0" brushRef="#br1" timeOffset="110941.0286">24553 12626 0,'-25'0'31,"1"0"0,24 25-31,0 0 16,0-1-16,0 1 0,0 0 15,0 25-15,0-25 16,0 25-16,0 0 0,0 24 16,0-24-16,0 0 0,24 0 15,1-1-15,-25 1 16,25 0-16,0 0 0,-25 0 16</inkml:trace>
  <inkml:trace contextRef="#ctx0" brushRef="#br1" timeOffset="112608.5819">24877 12825 0,'-25'0'0,"0"0"31,50 0 0,0 0 79,0 0-95,0 0 1,0 25-1,0-25 1,-25 25 0,0 0-16,0 0 31,0-1-31,0 1 16,-25-25-16,25 25 15,0 0-15,0 0 16,0 0-1,0 0 1,0 0 0,25-25 15,0 0-31,-1 0 16,1 0-1,-25-25-15,25 25 16,0-25-1</inkml:trace>
  <inkml:trace contextRef="#ctx0" brushRef="#br1" timeOffset="112788.1018">24952 12725 0,'0'0'0,"-25"0"16,25-25-1</inkml:trace>
  <inkml:trace contextRef="#ctx0" brushRef="#br1" timeOffset="113099.2613">25375 12999 0,'25'0'16,"0"0"0,-25 25 15,25-25-15,-25 25-16,0 0 15,0 0 1,-25 0-16</inkml:trace>
  <inkml:trace contextRef="#ctx0" brushRef="#br1" timeOffset="113664.983">25574 12825 0,'0'-25'16,"0"0"0,0 0-1,25 0 1,-25 0-1,0 1-15,25 24 16,0 0 15,-25 24 1,0 1-32,25-25 15,-25 25-15,25 0 0,-25 0 16,0 0-16,0 0 15,25 25-15,-25-25 16,0-1-16,0 1 16,0 0-16,25-25 0,-25 25 15,0 0-15,0 0 16,0 0 0,-25-25 15,0 0-16,0-25 1,0 0 0,25 0-1,-25 25-15</inkml:trace>
  <inkml:trace contextRef="#ctx0" brushRef="#br1" timeOffset="113825.5525">25599 12601 0,'0'-25'16,"-25"25"0</inkml:trace>
  <inkml:trace contextRef="#ctx0" brushRef="#br1" timeOffset="114191.7895">25699 12402 0,'25'0'31,"0"0"-31,0 0 16,-1 25-16,1-1 16,0-24-1,0 25-15,0 0 0,0 0 16,-25 0-16,25 0 0,0 0 15,0 25-15,0-25 16,-25 24-16,24-24 0,-24 25 16,0 0-16,0 0 15,0-1-15,0-24 0,0 25 16,-24 0-16,24-25 0,-25 0 16</inkml:trace>
  <inkml:trace contextRef="#ctx0" brushRef="#br1" timeOffset="114787.3034">26521 12651 0,'0'-25'47,"24"25"-47,1 0 15,0 0 1,0-25-16,0 25 16,0 0-1</inkml:trace>
  <inkml:trace contextRef="#ctx0" brushRef="#br1" timeOffset="114954.335">26570 12725 0,'25'0'47,"0"0"-32</inkml:trace>
  <inkml:trace contextRef="#ctx0" brushRef="#br1" timeOffset="115697.6942">27566 12352 0,'0'0'0,"0"-25"16,-24 25-16,24-25 15,0 50 48,0 0-48,24-25-15,-24 25 16,0 0-16,25 0 0,0-1 16,-25 1-16,0 0 15,25-25-15,-25 25 16,0 0-16,25-25 16,-25 25-16,25-25 15,0-25 1,0 25-1,-25-25 1,0 0-16,25 0 0,-25 0 16,0 1-1,25-1-15,-25 0 0,0 0 16,24 0-16,-24 0 16</inkml:trace>
  <inkml:trace contextRef="#ctx0" brushRef="#br1" timeOffset="116105.4004">27890 12501 0,'25'0'32,"0"0"-32,0 0 15,0 0-15,0 0 16,0 0-16,-25 25 31,0 0-15,0 0-1,0 0 1,-25-25-16,25 25 16,-25-25-16,25 25 15,0 0 1,25-25 15,0 0-15,0 0-16</inkml:trace>
  <inkml:trace contextRef="#ctx0" brushRef="#br1" timeOffset="116290.7307">28015 12427 0,'-25'0'15</inkml:trace>
  <inkml:trace contextRef="#ctx0" brushRef="#br1" timeOffset="116692.9145">28413 12551 0,'0'25'32,"0"0"-17,0 0 1,0 0-16,0 0 16</inkml:trace>
  <inkml:trace contextRef="#ctx0" brushRef="#br1" timeOffset="117342.8447">28538 12352 0,'0'-25'31,"0"50"0,25 0 0,-1-25-15,-24 25-16,25 0 16,-25-1-1,25-24-15,-25 25 16,25-25-16,0-25 203,0 25-187,-25-24-1,0-1-15,25 25 0,-25-25 16,0 0-16,0 0 16,0 0-16,0 0 15,0 0 1</inkml:trace>
  <inkml:trace contextRef="#ctx0" brushRef="#br1" timeOffset="117811.1083">28787 12476 0,'0'-25'31,"25"25"-31,-1 0 16,1 0-16,0 0 15,0 0 1,0 0 0,-25 25-1,0 0 1,0 0 0,0 0-1,0 0 1,-25-25-16,25 25 15,25-25 17,0 0-1,0 0-31,-25-25 16</inkml:trace>
  <inkml:trace contextRef="#ctx0" brushRef="#br1" timeOffset="117977.0182">28861 12277 0,'0'0'0,"-25"0"16</inkml:trace>
  <inkml:trace contextRef="#ctx0" brushRef="#br1" timeOffset="118271.2317">29085 12402 0,'25'0'32,"0"0"-32,0 0 15,0 0 1,0-25-16,0 25 15,0 0 1</inkml:trace>
  <inkml:trace contextRef="#ctx0" brushRef="#br1" timeOffset="118536.8603">29210 12327 0,'0'25'78,"0"0"-47,0 0-31,0 0 16,25-1-16,-25 1 16,0 0-1,0 0-15</inkml:trace>
  <inkml:trace contextRef="#ctx0" brushRef="#br1" timeOffset="118884.094">29359 12227 0,'0'-25'16,"0"50"15,25-25 1,-25 25-32,0 0 15,25-25-15,-25 25 16,25 0-16,-25 0 15,25 0-15,-25 0 16,0 0-16</inkml:trace>
  <inkml:trace contextRef="#ctx0" brushRef="#br1" timeOffset="119185.2707">29633 12451 0,'0'25'47,"0"0"-32,0 0 1,0 0-16</inkml:trace>
  <inkml:trace contextRef="#ctx0" brushRef="#br1" timeOffset="119705.8788">29708 12277 0,'25'0'63,"0"0"-47</inkml:trace>
  <inkml:trace contextRef="#ctx0" brushRef="#br1" timeOffset="119886.3941">29957 12227 0</inkml:trace>
  <inkml:trace contextRef="#ctx0" brushRef="#br1" timeOffset="120034.9997">30156 12177 0,'25'0'0,"0"0"15,-25-24 1</inkml:trace>
  <inkml:trace contextRef="#ctx0" brushRef="#br1" timeOffset="120646.5355">30580 11928 0,'0'-24'16,"25"24"15,-25 24-15,0 1-1,24-25-15,-24 25 16,0 0-16,25-25 15,-25 25-15,0 0 16,25-25-16,-25 25 16,25-25 15,-25-25-31,25 25 16,-25-25-16,25 25 0,-25-25 15,25 0-15,0 0 16,-25 0-16,25 1 0,-25-1 15,25 0-15,-25 0 16</inkml:trace>
  <inkml:trace contextRef="#ctx0" brushRef="#br1" timeOffset="121127.7154">30878 12053 0,'25'0'31,"-25"-25"-16,25 25-15,0-25 16,0 25 0,-25-25-1,25 25-15,-25-25 16,25 25-16,0 0 16,0 0-1,-25 25 1,25-25-1,-25 25-15,0 0 0,0 0 16,0 0-16,0 0 16,0 0-1,0 0-15,0-1 0,0 1 16,0 0-16,0 0 16,0 0-16,0 0 31,-25-25-16,25-25-15,-25 25 16</inkml:trace>
  <inkml:trace contextRef="#ctx0" brushRef="#br1" timeOffset="121289.4309">31028 11879 0,'25'-25'0,"0"0"32</inkml:trace>
  <inkml:trace contextRef="#ctx0" brushRef="#br1" timeOffset="122165.3672">27417 11879 0,'0'-25'0,"25"25"15,0 0 1,-25 25 15,0 0-15,0-1-16,0 1 15,0 0-15,0 0 16,0 0-16,0 25 0,0-25 16,0 25-16,0-26 0,0 26 15,0-25-15,25 25 16,-25-25-16,25 25 0,-25-25 15,25 24-15,-25 1 0,24-25 16,1 25-16,0-25 16,0 25-16,0-25 0,25 24 15,0-24-15</inkml:trace>
  <inkml:trace contextRef="#ctx0" brushRef="#br1" timeOffset="122989.2621">31003 11505 0,'25'25'62,"0"-25"-62,0 25 16,-25 0-16,25-25 0,-1 25 15,1 0-15,0 24 16,0-24-16,0 0 0,25 25 16,-25 0-16,0-25 15,0 25-15,-1-1 0,-24 1 16,25 0-16,-25 0 0,0 0 16,0-1-16,0 1 15,-25-25-15,25 25 0,-24 0 16,-1-25-16,0 0 0,0 24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25:24.4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14045 7919 0,'-25'0'16,"25"-25"-1,0 0 48,25 25 62,-25 25-110,25-25-15,0 0 16,-1 0-16,1 0 16,0 0-1,0 25-15,0-25 16,0 0-16,0 0 15,0 0-15,0 0 16,0 0-16,-1 0 16,1 0-16,0 0 0,0 0 15,25 0-15,0 0 16,-25-25-16,24 25 0,1 0 16,0-25-16,0 25 15,0 0-15,-1 0 0,26-24 16,-25 24-16,0 0 0,0 0 15,24-25-15,-24 25 16,-25 0-16,25 0 0,0 0 16,-25 0-16,-1 0 15,26 0-15,-25 0 0,0 0 16,0 25-16,0-25 0,0 0 16,0 0-16,0 24 15,-1-24-15,1 0 0,25 0 16,-25 0-16,25 0 15,-25 0-15,25 0 0,-26 0 16,26 0-16,-25 0 0,25 0 16,-25 0-16,25 0 15,-25 0-15,-1 0 0,1-24 16,0 24-16,25 0 16,-25 0-16,25 0 0,-25 0 15,24 0-15,1 0 16,-25 0-16,0-25 0,25 25 15,-25 0-15,25 0 0,-25 0 16,24 0-16,1 0 0,-25 0 16,25 0-16,-25 0 15,25 0-15,-26 0 0,26 0 16,-25 0-16,25-25 16,-25 25-16,0 0 0,25 0 15,-26 0-15,1 0 16,25-25-16,-25 25 0,25 0 15,-25 0-15,25 0 0,-26 0 16,1 0-16,25 0 16,0 0-16,-25 0 0,25 0 15,-25 0-15,24 0 16,1 0-16,-25 0 0,25 0 16,-25 25-16,25-25 0,-25 0 15,-1 0-15,26 0 16,-25 0-16,25-25 0,-25 25 15,25 0-15,-25 0 0,24-25 16,1 25-16,-25 0 16,25 0-16,-25-25 0,25 25 15,-1 0-15,-24 0 16,25 0-16,0 0 0,-25 0 16,25-25-16,-26 25 0,26 0 15,-25 0-15,0 0 16,0 0-16,25 0 0,-25 0 15,0 0-15,-1 0 16,1 0-16,0 0 0,0 0 16,0 0-16,0 0 15,0 0-15,0 0 0,0 0 16,0 0-16,0 0 0,-1 0 16,1 0-1,0 0-15,0 0 16,0 0-16,0 0 0,0 0 15,0 0-15,0-25 16,0 25-16,-1 0 16,1 0-16,0 0 15,0 0-15,0 0 16,0 0-16,0 0 0,-25-25 16,25 25-16,0 0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26:06.0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19374 6575 0,'-25'-25'78,"0"25"63,25 25-141,25-25 281,0 0-249,0 0-17,0 0 1,-1 0-1,1 0 1,0 0 0,0 0-1,0 0 1,0 0 15,0 0-15,0 0-1,0 0 1,0 0-16,-1 0 16,1 0-1,0 0 1,0 0-16,0 0 16,0 0-1,0 0 1,0 0-16,0 0 15,0 0 1,-1 0 0,1 0-16,0 0 15,0 0 1,0 0 0,0 0-16,0 0 15,0 24 1,0-24-1,0 0 1,-1 0-16,1 0 16,0 0-1,0 0 1,0 0 0,0 0-1,0 0 48,-25-24 46</inkml:trace>
  <inkml:trace contextRef="#ctx0" brushRef="#br0" timeOffset="1916.9749">21889 6824 0,'-25'0'16,"50"0"125,0 0-110,0 0-16,0 0-15,-1 0 16,1 0-16,0 0 16,0 0-16,0 0 0,0 0 15,0 0-15,25 0 16,-25 0-16,-1 0 0,1-25 16,0 25-16,25 0 0,-25 0 15,25 0-15,-25 0 16,24 0-16,1 0 0,-25 0 15,25 0-15,0 0 0,-25 0 16,0 0-16,24 0 16,-24 0-16,25 0 0,0 0 15,-25 0-15,25 0 16,-25 0-16,24 0 0,-24 0 16,25 0-16,-25 0 0,0 0 15,0 0-15,0 0 16,0 0-16,-1 0 0,1 0 15,0 0 1,0 0-16,0 0 16,0 0-1,0 0 1,-25-25-16,25 25 16,0 0 46</inkml:trace>
  <inkml:trace contextRef="#ctx0" brushRef="#br0" timeOffset="34250.9601">27467 2740 0,'0'-25'47,"0"0"15,0 0-30,-25 25-17,25-25 1,-25 25-16,0 0 16,25-25-1,-25 25-15,0 0 0,0 0 16,1 0-16,-1 0 0,0 0 15,0 25 1,0-25-16,0 0 0,0 0 16,25 25-16,-25-25 15,0 25-15,0-25 0,25 25 16,-24-25-16,24 25 0,0 0 16,-25-1-16,25 1 15,0 0-15,0 0 16,0 0-16,25-25 15,-25 25-15,24 0 16,1-25-16,0 0 16,0 0-16,0 0 15,25-25-15,-25 25 0,0-25 16,0 25-16,-25-25 16,24 0-16,1 0 0,0-24 15,-25 24-15,25 0 16,-25-25-16,25 25 0,-25-25 15,0 25-15,0-24 0,0 24 16,0-25-16,0 25 16,0 0-16,0-25 0,0 25 15,0 0-15,0 1 0,0-1 16,0 0 0,0 0 15,-25 50-16,25 0 1,0 0 0,-25-1-16,25 1 15,0 0-15,-25 25 16,25 0-16,0-25 0,0 25 16,0-1-16,0-24 0,0 25 15,25-25-15,-25 25 16,0-25-16,25 24 0,-25-24 15,25 0-15,0 0 16,-25 0-16,25 0 0,-25 0 16</inkml:trace>
  <inkml:trace contextRef="#ctx0" brushRef="#br0" timeOffset="34987.14">27940 2416 0,'0'-25'0,"0"0"32,-25 0-17,25 0 16,0 0-15,-25 25-16,0 0 16,25-24-1,-25 24-15,0 0 16,1 0 0,-1 0-16,0 0 15,25 24-15,-25-24 0,0 0 16,0 25-1,25 0 17,0 0-32,0 0 15,0 0-15,0 0 16,25-25-16,-25 25 16,0 0-16,0 0 0,0-1 15,25 1 1,-25 0-16,25 0 0,-25 0 15,0 0-15,0 0 16,0 0-16,0 0 16,25 24-16,-25-24 0,0 0 15,0 0-15,0 0 16,0 0-16,0 0 16,0 0-16,0 0 15,25-25-15,-25 25 16,24-25-16,-24 24 15,25-24 1,0 0-16</inkml:trace>
  <inkml:trace contextRef="#ctx0" brushRef="#br0" timeOffset="35415.3759">28114 2665 0,'0'0'0,"0"-25"15,0 0 1,0 50 46,0 0-46,0 0-16,0 0 16,0 0-16,25 0 15,-25-1-15,0 1 16,25 0-16,-25 0 16,25-25-16,-25 25 15,25-25 1,0 0-1,0 0-15,-25-25 16,25 25-16,-25-25 16,0 0-16,25 0 0,-25 1 15,0-1-15,24 0 0,-24 0 16,0 0-16,25 0 16</inkml:trace>
  <inkml:trace contextRef="#ctx0" brushRef="#br0" timeOffset="36097.7892">28637 2341 0,'0'0'0,"-25"-25"16,25 0-16,-25 25 15,25-24-15,0-1 16,0 0-1,0 0 1,25 25-16,0 0 16,0 0-16,0 0 15,0 0-15,0 0 16,0 0-16,0 0 0,0 0 16,-1 0-1,-24 25-15,25-25 0,-25 25 16,25-25-16,0 25 15,-25-1 1,25 1 0,-25 0-16,0 0 15,0 0-15,0 0 0,0 0 16,0 0 0,0 0-16,0 0 0,0-1 15,0 1-15,0 0 16,0 0-16,0 0 15,25 0-15,-25 0 16,0 0 0,25 0-16,-25 0 15,25-1-15,-25 1 16,25 0-16,-25 0 0,25-25 16,-25 25-16,0 0 15,0 0-15,0 0 0,0 0 16,0 0-1,0-1-15,-25 1 0</inkml:trace>
  <inkml:trace contextRef="#ctx0" brushRef="#br0" timeOffset="37539.8431">28787 3885 0,'0'-25'16,"-25"25"-16,25-25 16,-25 25-16,0-25 15,0 1 1,0 24-1,0 0-15,25-25 16,-25 25-16,0 0 16,1 0-1,-1 25-15,0-25 0,0 24 16,0-24-16,25 25 16,-25-25-16,25 25 0,0 0 15,-25 0-15,25 0 16,0 0-16,0 0 15,25 25-15,-25-26 16,25 1-16,0 0 0,0 0 16,0 0-16,24 0 0,-24 0 15,0 0-15,25 0 16,-25-25-16,0 25 0,0-1 16,-25 1-16,25 0 15,0 0-15,-25 0 0,0 0 16,0 0-1,0 0-15,0 0 16,-25-25-16,25 25 0,-25-25 16,0 0-1,0 0-15,0 0 16,0 0-16,0-25 16,0 25-16,0-25 15,25 0-15,-24 25 0,24-25 16,-25 0-16,25 0 15,0 0-15,0 0 0,0 0 16,25 1-16,-1-1 16,1 25-16,0-25 15,0 0-15,0 25 0,0-25 16,0 25-16,25 0 16</inkml:trace>
  <inkml:trace contextRef="#ctx0" brushRef="#br0" timeOffset="38042.4995">29310 3835 0,'0'0'0,"0"-25"15,-25 25 17,0 25-1,0 0-15,0 0-1,25 0-15,-25 0 16,0 0-16,25 25 0,-25-25 15,0 24-15,25 1 16,-25 0-16,25 0 0,0 0 16,0-1-16,0 1 15,0 0-15,0 0 0,25-25 16,-25 24-16,25 1 0,0-25 16</inkml:trace>
  <inkml:trace contextRef="#ctx0" brushRef="#br0" timeOffset="38677.4265">29608 4109 0,'0'-25'0,"-24"25"0,24-25 16,-25 25 0,25 25 30,0 0-30,0 0 0,0 0-16,0 0 15,0 0-15,0 0 0,0 0 16,0 24-16,0-24 16,0 0-16,0 0 0,25 0 15,-25 0-15,24-25 16,1 0-1,0-25-15,0 25 16,0-25-16,0 0 16,-25 0-16,25 0 15,-25 1-15,25-1 16,-25 0-16,25 0 0,-25 0 16,0 0-16,0 0 15</inkml:trace>
  <inkml:trace contextRef="#ctx0" brushRef="#br0" timeOffset="39324.1592">29833 4084 0,'0'0'0,"0"-25"0,0 1 15,0 48 32,-25-24-31,0 25-1,0 0-15,0 0 16,0-25-16,0 25 16,25 0-16,-25 0 0,0-25 15,25 25-15,-25 0 0,25 0 16,0-1-16,0 1 15,0 0-15,0 0 16,25 0-16,0-25 16,-25 25-16,25-25 15,0 25-15,0 0 16,0-25-16,0 0 16,-25 25-16,25-25 0,-25 25 15,25-25-15,-25 24 16,-25 1 15,0-25-15,0 0-16,0 0 15,0 0-15,0 0 16,0 0-16,0 0 16,0 0-16,25-25 15,-24 25-15</inkml:trace>
  <inkml:trace contextRef="#ctx0" brushRef="#br0" timeOffset="39572.499">29957 4433 0,'25'0'16,"-25"25"15,0 0-15,0 0-1,0 0-15,0-1 16</inkml:trace>
  <inkml:trace contextRef="#ctx0" brushRef="#br0" timeOffset="39975.1433">30181 4234 0,'0'-25'16,"25"25"31,-25 25-32,0 0-15,25 0 16,-25-1-1,0 1-15,0 0 0,25 0 16,-25 0-16,25-25 16,-25 25-1,0-50 17,25 25-32,-25-25 0,0 0 15,25 0 1,-25 0-16,24 1 0,-24-1 15,25 0-15,-25 0 0</inkml:trace>
  <inkml:trace contextRef="#ctx0" brushRef="#br0" timeOffset="40369.675">30679 3835 0,'0'0'0,"-25"-25"16,50 25 46,-25 25-62,25-25 16,-25 25-16,25 0 16,-25 0-16,25 0 15,0 25-15,-25-25 16,25 24-16,-25-24 0,0 25 16,0 0-16,0 0 15,0 0-15,0-26 0,0 26 16,-25-25-16,25 25 15,-25-25-15,0 25 0,0-25 16,0-1-16,25 1 0,-25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27:03.36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26795 10434 0,'0'-25'0,"0"1"31,0-1-15,0 0 15,0 50 32,0 0-48,0-1-15,0 1 16,0 0-16,0 0 16,0 0-16,0 0 0,0 0 15,0 0-15,0 0 16,0 0-16,0-1 16,24 1-16,1-25 15,-25 25-15,25-25 16,0 0-16,0 0 15,-25-25-15,25 25 16,0-25-16,0 25 0,-25-24 16,25-1-16,0 0 0,-25 0 15,24 0-15,-24 0 16,0 0-16,0 0 16,0 0-16,0 0 15,0 1 1,25 24-16,-25 24 47,0 1-47,0 0 15,0 0 1,0 0-16,0 25 0,0-25 16,0 0-16,0 0 15,25 24-15,-25-24 0,0 0 16,0 0-16,0 0 0,0 0 15</inkml:trace>
  <inkml:trace contextRef="#ctx0" brushRef="#br0" timeOffset="900.2542">27243 10111 0,'0'0'0,"-25"-25"15,0 25-15,0-25 16,0 0-16,0 25 16,0-25-16,0 25 15,25-25-15,-24 25 0,-1-25 16,0 25 0,0 0-1,0 0-15,0 0 16,0 0-16,0 25 15,0-25-15,0 0 0,1 25 16,-1-25-16,0 25 0,0 0 16,0 0-16,0-25 15,0 25-15,25 0 16,-25 24-16,0-24 0,0 0 16,25 0-16,-25 25 0,25-25 15,0 0-15,0 24 16,0 1-16,0-25 0,0 25 15,0-25-15,0 25 0,0-25 16,25 24-16,-25-24 16,25 25-16,-25-25 0,25 0 15,0 0-15,-25 0 16,25 0-16,0-1 0,0-24 16,0 25-16,0 0 0,0-25 15,-1 25-15,1-25 16,25 0-16,-25 25 0,25-25 15,-25 0-15,25 0 0,-26 0 16,1 0-16,25 0 16,-25 0-16,0 0 0,0 0 15,0 0-15,0-25 16,0 25-16,-25-25 0,24 25 16,1-25-16,0 25 0,-25-25 15,25 1-15,0 24 16,-25-25-16,25 0 15,-25 0-15,0 0 0,25 0 16,-25 0-16,0 0 0,0 0 16,0 0-16,0 1 0,0-26 15,0 25-15,0 0 16,0-25-16,0 25 0,0-25 16,-25 26-16,25-1 15,-25-25-15,0 25 0,25-25 16,-25 25-16,0 0 15,0 0-15,25 1 0,-24-1 16,-1 25-16,0-25 16,0 25-16,0 0 0</inkml:trace>
  <inkml:trace contextRef="#ctx0" brushRef="#br0" timeOffset="2597.289">30729 12850 0,'-25'-25'15,"0"25"1,50 0 47,-25 25-48,0 0 1,0 0-16,0 0 0,0-1 15,25 1-15,-25 0 16,0 25-16,0-25 0,0 0 16,25 0-16,-25 0 15,0 0-15,25-25 16,-25 24 0,0-48-16,25 24 15,-25-25-15,0 0 16,25 0-16,-25 0 15,25 0-15,-1 0 0,-24-25 16,25 25-16,-25 1 16,25-1-16,-25 0 0,25 0 15,-25 0-15,25 0 16</inkml:trace>
  <inkml:trace contextRef="#ctx0" brushRef="#br0" timeOffset="3694.9153">31078 12725 0,'0'0'0,"0"-25"16,-25 1-1,25-1 1,-25 25-16,25-25 0,-25 25 16,25-25-16,-25 25 15,25-25-15,-25 25 16,25-25-16,-25 25 16,0 0-16,0-25 15,1 25 1,-1 0-16,0 0 0,0 0 15,0 0 1,0 25-16,0-25 0,0 0 16,0 25-16,0-25 15,1 0 1,24 25-16,-25-25 0,0 0 16,0 25-16,0 0 15,0 0 1,25-1-16,-25 1 15,25 0-15,-25 0 16,25 0-16,0 0 0,-25 0 16,25 0-16,0 0 15,0 0-15,0-1 0,0 1 16,0 0-16,0 0 16,0 0-16,0 0 0,0 0 15,25 0-15,-25 0 0,0 0 16,25-1-16,-25 1 15,25 0-15,-25 0 0,25 0 16,0 0-16,0 0 16,0-25-16,-25 25 15,25-25-15,-1 25 0,1-25 16,-25 25 0,25-25-16,0 0 0,0 0 15,-25 24-15,25-24 0,0 0 16,0 0-16,-25 25 15,25-25-15,0 0 0,-1 0 16,1 0 0,0 0-16,0 0 15,0 0-15,0 0 16,0-25 0,0 25-16,0-24 15,0 24-15,-25-25 16,24 25-16,1-25 0,0 0 15,0 25-15,-25-25 16,25 0-16,0 0 16,0 0-16,-25 0 15,25 25-15,-25-25 16,25 1-16,-25-1 0,0 0 16,0 0-16,0 0 0,0 0 15,0 0-15,-25 0 16,25 0-16,0 0 0,0 1 15,-25-1-15,25 0 16,-25 0-16,25 0 0,-25 0 16,25 0-16,-25 0 0,25 0 15,-25 25-15,25-25 16,-25 25-16,25-24 0,-25 24 16</inkml:trace>
  <inkml:trace contextRef="#ctx0" brushRef="#br0" timeOffset="9413.5445">23956 14319 0,'0'-25'0,"25"0"16,-25 0 0,24 25-1,-24-25 1,0 1-16,25 24 16,0-25-16,0 25 15,0-25 1,0 25 15,-25-25-31,25 25 16,0 0-16,0 0 31,0 0-31,0 0 16,-1 0-1,-24 25 1,25-25-16,0 0 15,-25 25-15,25-25 16,-25 25-16,25-25 16,-25 24-16,25-24 15,-25 25 1,25-25-16,-25 25 16,25-25-16,0 0 31,0 0-16,-1 0-15,1 0 16,0 0-16,0 0 16,-25-25-16,25 25 15,0 0-15,0-25 0,0 25 16,0-24-16,0 24 16,-25-25-1,24 25-15,1-25 16,0 25-16,0-25 15,0 25-15,0 0 16,0-25-16,0 25 16,0 0-1,0 0-15,-1 0 16,1 0-16,0 0 16,0 0-16,0 0 15,0 0-15,0 0 16,0 25-1,0-25-15,0 0 0,-1 0 16,1 25-16,0-25 16,0 25-16,0-25 15,0 0-15,0 25 16,0-25 0,0 0-16,-25 24 15,25-24-15,0 0 16,-1-24-1,1 24 1,0-25-16,0 25 16,0-25-16,0 25 15,-25-25-15,25 25 16,0-25-16,0 25 0,-25-25 16,25 25-16,-1 0 0,1-25 15,0 25 1,0-25-16,0 25 0,0 0 15,0-25 1,0 25-16,0 0 16,0 0-16,-1 0 0,1 0 15,0 0 1,0 0-16,0 0 0,0 0 16,0 25-16,0-25 15,0 0-15,0 0 16,-1 0-16,1 25 0,0-25 15,0 0-15,0 0 16,0 0-16,0 0 16,0 25-16,0-25 0,0 0 15,-1 0 1,1 0-16,0 0 0,0 0 16,0 0-16,0 0 15,0-25 1,0 25-16,0 0 15,-25-25-15,25 25 16,0 0-16,-25-25 0,24 25 16,1 0-16,-25-25 0,25 25 15,0 0-15,0-24 16,0 24-16,0-25 16,0 25-16,0 0 15,0-25-15,-1 25 0,1 0 16,25 0-16,-25 0 15,0 0-15,0-25 0,0 25 16,0 0-16,0 0 0,24 0 16,-24 0-16,0 0 15,0 0-15,0 0 0,0 0 16,25 25-16,-25-25 16,-1 0-16,1 0 0,0 0 15,0 0-15,0 0 0,0 0 16,0 0-16,25 0 15,-25 0-15,-1 25 0,1-25 16,0 0-16,0 0 16,0-25-16,0 25 0,0 0 15,0 0-15,0-25 0,0 25 16,0 0-16,-1-25 16,1 25-16,0-25 0,0 25 15,0-25-15,0 25 16,0-25-16,0 25 0,0-25 15,0 25-15,-25-25 0,24 25 16,1 0-16,-25-24 16,25 24-16,0 0 0,0 0 15,0 0 1,0 0 0,0 0-1,0 0-15,0 0 16,-1 0-16,-24 24 0,25-24 15,0 0-15,0 0 16,0 0-16,0 25 0,0-25 16,0 0-16,0 0 15,0 0-15,-1 0 16,1 0-16,25 0 0,-25-25 16,0 25-16,0 0 15,0-24-15,25 24 0,-26 0 16,1-25-16,0 25 0,0-25 15,0 25-15,0-25 16,0 0-16,0 25 16,-25-25-16,25 25 0,-25-25 15,25 25 1,0-25-16,-1 25 31,1 0-15,0 25-1,0-25 1,0 0-16,-25 25 0,25-25 16,0 0-16,0 0 15,0 0-15,24 0 0,-24 0 16,0 0-16,0-25 0,25 25 16,-25 0-16,0-25 15,0 25-15,0-25 0,-1 0 16,1 0-1,-25 1 1,0-1-16,0 0 16,25 25-1,-25-25 1,25 25 0,-25-25-16,25 25 15,0 0 1,-25-25-16,25 25 15,0 0-15,0 0 16,0 0 0,-1 0-16,-24-25 15,25 25-15,0 0 16,0 0 15,-25 25-31,25-25 16,0 0-1,0 0 1,0-25 0</inkml:trace>
  <inkml:trace contextRef="#ctx0" brushRef="#br0" timeOffset="10180.9349">29982 13124 0,'0'25'32,"25"-25"14,-25 25-46,25-25 0,0 0 16,0 0-16,-25 24 16,24-24-16,1 0 0,0 0 15,0 0 1,0 0-16,-25 25 0,25-25 16,0 0-16,0 0 15,0 0-15,0 25 31,-1-25-15,-24 25 15,0 0 16,0 0-16,0 0 1,-24 0-17,24 0-15,-25 0 16,25-1 0,0 1-1,-25-25 1,25 25-16</inkml:trace>
  <inkml:trace contextRef="#ctx0" brushRef="#br0" timeOffset="14455.0912">30903 14120 0,'0'-25'15,"-25"25"17,25-25-17,25 25 32,-50 0 63,25-25-95,-24 25 1,-1 0-1,0 0 1,0 0 0,0 0-1,0 25 17,25 0-17,-25 0 1,25 0-16,0 0 15,0 0 1,0-1-16,0 1 16,0 0-1,0 0 1,25-25-16,-25 25 16,25-25-1,0 0-15,0 0 31,0 0-31,-25-25 0,25 25 16,-1-25-16,1 0 16,0 0-1,-25 1-15,0-1 16,0 0-16,0 0 16,0 0-16,0 0 15,0 0-15,0 0 16,0 0-16,0 0 15,0 1-15,0-1 16,0 0 0,0 0-1,0 0 1,0 50 31,0 0-16,0 0-15,0 0-1,0-1-15,0 1 16,0 0 0,0 0-16,0 0 15,0 0-15,0 0 16,0 0-16,0 0 15,0 0-15,25-25 16,-25 24-16,0 1 16,25 0-16,-25 0 15,0 0 17</inkml:trace>
  <inkml:trace contextRef="#ctx0" brushRef="#br0" timeOffset="15445.5836">31277 13896 0,'0'-25'31,"0"0"0,0 0 32,-25 25-32,0 0-15,0 0-1,0 0 1,0 0-1,0 0 17,25 25-32,-24 0 31,24 0 0,0 0-15,0 0-1,0-1 17,0 1-17,0 0 1,0 0 0,24 0-16,-24 0 15,25 0 1,-25 0-1,0 0-15,25-25 0,-25 25 16,0-1-16,0 1 16,25 0-16,-25 0 15,0 0 1,0 0 0,0 0-1,25-25-15,-25 25 16,0 0-1,25-25-15,-25 25 16,25-25-16,0 0 16,0 0-1,0 0 17</inkml:trace>
  <inkml:trace contextRef="#ctx0" brushRef="#br0" timeOffset="16002.4035">31526 14095 0,'-25'-25'15,"0"25"-15,25-25 32,25 25 15,0 0-16,-25 25-16,0 0 1,0 0 0,0 0-1,0 0 1,0 0 0,25-25-16,-25 24 15,25-24 1,-25-24 31,0-1-32,0 0-15,25 0 16,-1 0 0,-24 0-16,0 0 15,0 0-15,0 0 16,25 25-16,-25-25 15,0 1-15</inkml:trace>
  <inkml:trace contextRef="#ctx0" brushRef="#br0" timeOffset="16872.9231">31675 13796 0,'0'-25'0,"0"0"16,0 0-1,25 25 17,-25-24-17,25 24-15,0 0 16,0 0 15,0 0-15,0 0-1,-25 24 1,25-24-16,0 0 16,-25 25-1,24-25 1,-24 25-16,0 0 16,0 0-1,0 0 1,0 0-16,0 0 15,0 0-15,0 0 16,0-1 0,0 1-16,0 0 15,0 0 1,0 0 0,25-25-16,-25 25 0,0 0 15,25-25 1,-25 25-16,0 0 15,25 0 1,-25-1 0,0 1-1,0 0 17,0 0-17,0 0 16,0 0 1,0 0-1,-25-25 0,0 0-15,25 25-1,-25-25-15</inkml:trace>
  <inkml:trace contextRef="#ctx0" brushRef="#br0" timeOffset="22299.3526">20992 10534 0,'-25'25'16,"1"-25"-1,-1 25 1,25 0 15,0 0 0,0-1-15,0 1 0,25 0-1,-1 0 1,1 0-16,0-25 15,0 25-15,0 0 16,0-25-16,0 25 16,0-25-16,0 25 15,0-25-15,-1 25 0,1-1 16,-25 1-16,0 0 16,0 0-1,0 0-15,0 0 16,-25-25-16,1 25 15,-1-25 1,0 0-16,0 0 16,0 0-1,0-25-15,0 0 16</inkml:trace>
  <inkml:trace contextRef="#ctx0" brushRef="#br0" timeOffset="23024.8719">21117 10335 0,'-25'-25'16,"25"0"-16,-25 25 16,25-25-1,-25 25-15,25-25 16,-25 25-16,0 0 16,0 0-1,1 0 1,-1 0-16,0 25 15,0-25-15,0 25 0,0 0 16,0 0 0,0 0-16,0 0 0,0-1 15,25 1-15,-24 0 16,-1 0-16,25 0 0,-25 0 16,25 0-16,-25 25 0,25-25 15,0-1-15,0 26 16,0-25-16,0 0 0,0 25 15,0-25-15,0 25 16,25-26-16,-25 26 0,25-25 16,0 25-16,-1 0 0,1-25 15,0 25-15,25-26 16,-25 1-16,0 0 0,25 0 16,-1 0-16,1-25 15,0 25-15,0-25 0,-25 0 16,25 0-16,-1 0 0,1 0 15,-25 0-15,25 0 16,-25-25-16,25 25 0,-26-25 16,1 0-16,0 0 15,-25 0-15,25-24 0,-25 24 16,0 0-16,0-25 0,0 0 16,0 25-16,-25-25 15,0 26-15,0-26 0,1 25 16,-1-25-16,0 25 0,0-25 15,-25 25-15,25 1 16,0-1-16,0 0 0,0 0 16,1 25-16</inkml:trace>
  <inkml:trace contextRef="#ctx0" brushRef="#br0" timeOffset="23852.6092">21565 11555 0,'0'0'0,"-25"-25"15,25 0 1,0 0 0,25 25-1,0 0 1,0 0-16,-25-25 16,25 25-16,0 25 15,0-25 1,0 25-16,-1-25 15,1 25-15,0 0 16,0 0-16,0 0 16,0 0-16,0 0 15,0-1-15,-25 1 16,0 0-16,25 0 0,-25 0 16,0 0-16,0 25 15,25-25-15,-25 0 0,0 24 16,0-24-16,0 25 0,0-25 15,0 25-15,0-25 16,0 24-16,0-24 0,0 25 16,0-25-16,0 0 15,0 0-15,0 0 0,24 0 16,-24 0 0,25-25-16,0 0 15,0 0-15,0 0 16</inkml:trace>
  <inkml:trace contextRef="#ctx0" brushRef="#br0" timeOffset="25303.2945">22362 12601 0,'0'25'0,"0"25"0,0-26 15,0 1-15,0 0 0,0 0 16,0 0-16,25 0 15,-25 0-15,0 0 0,0 0 16,25 0-16,-25-1 16,0 1-1,25-25-15,0 25 16,-1-25 0,1 0-16,0 0 15,0 0-15,0 25 16,0-25-1,-25 25 1,25-25 0,-25 25-16,0 0 15,0 0-15,0 0 16,0 0-16,0-1 16,0 1-16,0 0 15,25 0-15,-25 0 16,25-25-16,-25 25 0,0 0 15,25 0-15,-25 0 0,24 0 16,1-1 0,0 1-16,0-25 15,-25 25-15,25-25 16,0 0-16,0 0 16,-25 25-16,25-25 0,-25 25 31,0 0 0,0 0-31,-25-25 16,25 25-16,0 0 15,0 0 1,0 0-16,0-1 16,25-24-1,-25 25-15,25-25 16,0 0-16,0 0 15,-1 0 1,1 0-16,0 0 16,-25 25-1,0 0 17,0 0-17,0 0 1,0 0-1,25 0 1,0-25 0,0 0-16,0 25 15,0-25-15,0 0 16,0 0 0,-1 0-16,1 0 15,0 0 1,-25 25-16,0-1 15,0 1 17,0 0-17,0 0-15,25 0 32,0-25-17,0 25 1,0-25-16,0 0 15,0 0 1,0 0-16,-25-25 16,24 25-16,-24 25 31,0 0-15,0 0-1,25 0 1,0 0-1,0-25 1,0 0-16,-25 24 16,25-24-16,0 0 15,0 0-15,0 0 16,0 0-16,-1 25 0,1-25 16,0 0-16,0 0 15,0 0-15,-25 25 47,0 0-16,25-25 1,0 0-17,0 0-15,0 0 16,0 0-1,-1 0 1,1 0 0</inkml:trace>
  <inkml:trace contextRef="#ctx0" brushRef="#br0" timeOffset="29929.1592">21465 10833 0,'25'0'94,"0"0"-63,0 0-15,-25-25 0,25 25 15</inkml:trace>
  <inkml:trace contextRef="#ctx0" brushRef="#br0" timeOffset="30266.8085">21789 10708 0,'25'0'94,"0"0"-63</inkml:trace>
  <inkml:trace contextRef="#ctx0" brushRef="#br0" timeOffset="30534.6149">22013 10683 0,'-25'0'0,"25"25"16,25-25 31,0 0-32</inkml:trace>
  <inkml:trace contextRef="#ctx0" brushRef="#br0" timeOffset="30751.0364">22213 10658 0,'0'25'32</inkml:trace>
  <inkml:trace contextRef="#ctx0" brushRef="#br0" timeOffset="30985.4101">22611 10609 0,'0'25'31</inkml:trace>
  <inkml:trace contextRef="#ctx0" brushRef="#br0" timeOffset="31195.8468">22835 10609 0,'-25'0'16</inkml:trace>
  <inkml:trace contextRef="#ctx0" brushRef="#br0" timeOffset="31417.2822">23159 10559 0,'0'0'0,"0"25"15,25-25 63</inkml:trace>
  <inkml:trace contextRef="#ctx0" brushRef="#br0" timeOffset="31634.3272">23582 10484 0,'0'0'0,"25"0"0,-25 25 47,25-25 15</inkml:trace>
  <inkml:trace contextRef="#ctx0" brushRef="#br0" timeOffset="31838.6096">24005 10459 0,'0'0'0,"25"0"47</inkml:trace>
  <inkml:trace contextRef="#ctx0" brushRef="#br0" timeOffset="32018.2846">24354 10434 0,'0'0'16,"25"0"-16</inkml:trace>
  <inkml:trace contextRef="#ctx0" brushRef="#br0" timeOffset="32198.3496">24827 10385 0,'0'0'0</inkml:trace>
  <inkml:trace contextRef="#ctx0" brushRef="#br0" timeOffset="32359.2954">25201 10385 0,'0'0'0</inkml:trace>
  <inkml:trace contextRef="#ctx0" brushRef="#br0" timeOffset="32546.308">25525 10360 0,'0'0'15,"24"0"32,1 0-31</inkml:trace>
  <inkml:trace contextRef="#ctx0" brushRef="#br0" timeOffset="32733.8076">25749 10360 0,'25'0'0,"-1"0"15,1 0 1,0 0 0,-25 25 15,25-25 0,-25 24-31,25-24 16,0 0-16</inkml:trace>
  <inkml:trace contextRef="#ctx0" brushRef="#br0" timeOffset="32989.1235">26147 10310 0,'25'0'63,"0"0"-48,0 0 16</inkml:trace>
  <inkml:trace contextRef="#ctx0" brushRef="#br0" timeOffset="33625.4004">26097 10185 0,'25'25'94,"0"-25"-78,0 25-1,0-25 1,0 0-16,-25 25 15,25-25-15,0 0 16,-25 25-16,24-25 16,-24 25-16,25-25 0,-25 25 15,25-25-15,-25 25 16,25-25-16,-25 25 16,25-25-16,-25 24 15,0 1 16,-25-25 1,25 25-17,-25-25-15,0 0 16,0 25 0,1-25-1,24 25-15,-25-25 0,0 25 16,0-25-1,0 0-15</inkml:trace>
  <inkml:trace contextRef="#ctx0" brushRef="#br0" timeOffset="37429.8618">25998 9015 0,'-25'0'16,"0"0"15,25-25-31,-25 25 31,0 0-15,0 0-1,0 0-15,0 0 16,0 0 0,1 25-16,-1-25 15,0 25 1,0-25-1,25 25-15,-25-25 16,25 25 0,0 0-1,25-1 17,0 1-17,0-25 1,-25 25-16,25-25 0,-1 0 15,1 25-15,0-25 0,0 25 16,0-25 0,0 0-16,0 0 0,0 25 15,0-25-15,-25 25 16,25-25-16,-25 25 16,24 0-1,-24 0 1,0-1-1,0 1 1,0 0 0,-24-25-1,24 25 1,-25-25 0,0 0-1,0 0 1,0 0 15,0-25-15,25 0-1,-25 0 1,25 1 0,0-1-1,0 0 16,0 0-15,0 0 0,25 25-16,-25-25 15,25 25-15,0-25 16</inkml:trace>
  <inkml:trace contextRef="#ctx0" brushRef="#br0" timeOffset="40020.773">26296 8841 0,'-24'0'16,"-1"0"-16,0 0 16,50 25 46,-25-1-31,0 1-31,0 0 16,0 0-16,0 0 16,0 0-16,0 0 15,-25-25-15,25 25 0,0 0 16,0 0-16,0-1 16,0 1-16,0 0 15,25-25-15,0 25 16,-25 0-16,24-25 0,1 25 15,-25 0-15,25 0 16,0 0 0</inkml:trace>
  <inkml:trace contextRef="#ctx0" brushRef="#br0" timeOffset="41565.3095">26521 8915 0,'0'25'0,"-25"-25"15,25-25 1,0 0 46,0 50-46,0 0 46,0 0-30,0 0-17,0 0-15,0 0 16,25-25 0,-25 25-16,0 0 15,24-25 1,-24 25-1,25-25-15,0 24 16,0-24 0,0 0 15,-25-24-15,25 24-1,-25-25 1,0 0-1,0 0 1,0 0 0,0 0 15,0 50 172,0-50-15,0 0-95,0 0-46,25 25-16,-25-25-31,25 25 0,-25-25 63,0 50 62,-25-25-125,0 0 16</inkml:trace>
  <inkml:trace contextRef="#ctx0" brushRef="#br0" timeOffset="42848.5178">26471 9139 0,'0'-24'31,"25"24"1,-25-25-32,25 25 15,-1 0 1,-24-25-16,25 25 15,0-25 1,0 0 0,0 0-1,-25 0 1,25 25-16,-25-25 16,25 25-1,-25-25-15,0 0 47,25 25 16,-25-24 46,25 24-93,-25-25-1,25 25 1,-25-25-1,25 25 17,-25-25 46,-25 25-31,0 0-47,25 25 15,-25-25 1,0 0 0,25 25-1,-25 0 16,25-1 1,25 1-17,0-25 1,-25 25-16,25-25 16,-25 25-1,25-25-15,0 25 16,-1 0-1,1-25 1,-25 25-16,0 0 31,25-25-31,-25 25 16,0 0 15,-25-25 0,25 24-15,-25-24 0,1 0 15,-1 0 16</inkml:trace>
  <inkml:trace contextRef="#ctx0" brushRef="#br0" timeOffset="43209.0702">26969 9015 0,'0'25'15,"0"0"32,25-25-47,-25 25 16,0 0 15,0-1-15,-25-24-1</inkml:trace>
  <inkml:trace contextRef="#ctx0" brushRef="#br0" timeOffset="44576.2554">27044 8890 0,'0'0'0,"0"-24"31,24 24-15,1 0 0,0 0 15,-25 24 0,25-24-31,0 25 31,-25 0-15,25-25-16,-25 25 16,25-25-1,-25 25-15,0 0 32,-25-25 30,25-25-46,0 0 15,0 0 0,0 0-15,0 0-16,0 1 15,0-1 1,0 0 0,0 50 109,0 0-110,0-1 1,0 1 0,0 0-16,25 0 15,-25 0 1,0 0-16,25 0 15,-25 0 1,25-25-16,-25 25 16,25-25-1,-25 25 1,24-25 0,1-25-1,0 25-15,-25-25 16,25 25-16,-25-25 15,25 0 1,-25 0-16,0 0 16,0 0-16,0 0 15,0 0-15,0 1 16,0-1 0,0 0-16,0 0 15,0 50 63,0 0-62,0 0 0,0-1-1,25 1-15,-25 0 16,0 0-16,25-25 15,-25 25-15,0 0 16,25-25-16,-25 25 16,25 0-16,0-25 15,-25 25 1,24-25-16,1 0 16</inkml:trace>
  <inkml:trace contextRef="#ctx0" brushRef="#br0" timeOffset="45175.6517">27492 8542 0,'0'0'0,"-25"0"16,50 0 31,0 0-32,-25 25 1,25-25-16,-25 25 16,24-25-1,1 0-15,-25 25 16,25-25-16,-25 24 16,25-24-16,-25 25 0,25-25 15,-25 25-15,25 0 0,-25 0 16,25 0-16,-25 0 15,25 0-15,-25 0 0,0 0 16,25-1-16,-25 1 16,0 25-16,25-25 0,-25 0 15,0 0-15,0 0 0,24 0 16,-24 0-16,0-1 16,0 1-16,0 0 15,0 0 1,-24 0 15,-1-25-15,0 0-1,25 25-15,-25-25 16</inkml:trace>
  <inkml:trace contextRef="#ctx0" brushRef="#br0" timeOffset="52627.4734">27467 10808 0,'25'0'110,"0"0"62,-25 25-157,25-25 16,-1 0-15,-24 25 15,25-25-31,0 0 16,-25 25-16,25-25 16,-25 24-16,25-24 15,0 0-15,-25 25 0,25-25 16,0 25-1,0-25-15,0 25 16,-1-25-16,-24 25 16,25-25-16,-25 25 0,25-25 15,0 25-15,0 0 16,0-25-16,0 0 16,-25 25-16,25 0 0,0-25 15,0 25-15,0-25 16,-1 24-16,1-24 0,0 25 15,0 0-15,0 0 16,0-25-16,0 25 16,0-25-16,-25 25 15,25-25-15,-25 25 0,25-25 16,-1 25-16,-24 0 16,25-25-16,-25 25 15,25-25-15,-25 24 0,25-24 16,0 25-16,0 0 15,0 0 1,0-25-16,-25 25 16,25-25-16,0 25 0,-1 0 15,1 0-15,0-25 16,0 25-16,0-25 16,0 25-16,0-1 0,0-24 15,0 25-15,0-25 16,24 25-16,-24-25 0,0 25 15,25 0-15,-25-25 16,0 25-16,25 0 0,-26-25 16,26 25-16,-25 0 0,25-25 15,-25 25-15,25-1 16,0-24-16,-26 25 0,26 0 16,-25-25-16,25 25 15,0 0-15,-25-25 0,24 25 16,-24-25-16,25 25 15,0 0-15,-25-25 0,25 25 16,-25-25-16,-1 25 0,26-25 16,-25 24-16,0 1 15,25-25-15,-25 25 0,0-25 16,0 25-16,24-25 0,-24 25 16,0-25-16,0 25 15,0-25-15,25 25 0,-25 0 16,0-25-16,-1 0 0,1 25 15,0-25-15,0 25 16,0-25-16,0 0 0,0 25 16,0-25-16,0 0 15,-25 24-15,25-24 0,0 0 16,-1 25 0,1-25-1,-25 25 16,25-25-15,-25-25 109</inkml:trace>
  <inkml:trace contextRef="#ctx0" brushRef="#br0" timeOffset="53131.1327">30530 12227 0,'0'0'0,"25"0"47,0 0-16,-25 25-15,25 0-1,-25 0 1,0 0 0,24-25-16,-24 25 0,25-25 15,-25 25-15,0 0 16,25-25-16,0 25 0,-25-1 16,25 1-16,-25 0 15,25 0 1,-25 0-16,0 0 15,0 0 1,-25-25 0,0 25-1,0-25 1,0 0-16,0 0 16,1 0-16,-26 0 15,25 0-15,0 0 0,-25 0 16,25 0-16,0 0 0,-25 0 15,1 0-15,24 0 16,-25 0-16</inkml:trace>
  <inkml:trace contextRef="#ctx0" brushRef="#br0" timeOffset="54325.7915">28886 10907 0,'0'-24'0,"25"24"62,-25 24-15,0 1-31,0 0-16,0 0 15,0 0-15,0 0 16,0 0-16,0 0 0,0 0 16,0 0-1,0 0-15,0-1 0,25-24 16,-25 25-16,25-25 15,0 0 1,0 0 0,-25-25-16,25 25 15,-25-24-15,25 24 0,-25-25 16,24 25 0,-24-25-16,0 50 46,25-25-30,-25 25-16,0-1 16,25-24-16,-25 25 0,25 0 15,0-25 1,0 25 0,0-25-16,0 0 15,-25-25-15,0 0 16,25 25-16,-25-25 15,0 1-15,0-1 16,0 0-16,0 0 16,0 0-16,0 0 0,0 0 15,-25 25-15,25-25 16,0 0-16,-25 25 16</inkml:trace>
  <inkml:trace contextRef="#ctx0" brushRef="#br0" timeOffset="54836.83">29708 10833 0,'0'-25'32,"0"50"15,0 0-32,-25 0 1,0-25-16,25 24 15,-25 1-15,0 25 0,25-25 16,-24 0-16,24 25 0,0-25 16,0 25-16,0-26 15,0 26-15,0 0 0,24-25 16,1 25-16,-25-25 16,25 0-16,0-1 0,0 26 15,0-25-15</inkml:trace>
  <inkml:trace contextRef="#ctx0" brushRef="#br0" timeOffset="55437.2936">29932 11032 0,'0'0'0,"0"-25"16,0 0 0,0 50 15,0 0-16,0 0 1,0 0-16,0 0 16,0 0-16,0 0 15,0-1-15,0 1 0,25-25 16,-25 25-16,0 0 0,25-25 16,-25 25-16,25-25 15,0 0-15,0 0 16,0 0-16,-25-25 15,24 25-15,-24-25 16,0 0-16,25 25 0,-25-25 16,0 1-16,0-1 15,0 0-15,0 0 16,0 0 0,0 50 15,0 0-16,0 0-15,0 0 16,25-1 0,-25 1-16,0 0 0,0 0 15,25 0-15,-25 0 0,0 0 16,25 0-16,-25 0 0</inkml:trace>
  <inkml:trace contextRef="#ctx0" brushRef="#br0" timeOffset="55705.089">30405 11306 0,'25'0'15,"0"0"16,0 0-15,-25 25 0,0 0-1,0 0 1,0 0-16,0-1 16,-25 1-16</inkml:trace>
  <inkml:trace contextRef="#ctx0" brushRef="#br0" timeOffset="56071.1113">30555 11107 0,'0'-25'15,"0"50"17,25 0-17,-25 0-15,0-1 16,0 1-16,25 0 16,-25 0-16,0 0 15,24 0-15,-24 0 0,0 0 16,25 0-16,0-25 31,-25-25-15,0 0-1,25 0-15,-25 0 16,0 0-16,0 0 0,0 0 16,0 0-16</inkml:trace>
  <inkml:trace contextRef="#ctx0" brushRef="#br0" timeOffset="56451.0943">30928 10957 0,'0'-25'16,"25"50"31,-25 0-32,25-25-15,-25 25 16,25 0-16,0 25 0,-25-25 15,25 25-15,-25-1 0,0 1 16,0 0-16,0 0 16,0-25-16,0 24 0,0 1 15,0-25-15,-25 25 0,0-25 16,25 25-16,-25-25 16,0-1-16,-25 1 0</inkml:trace>
  <inkml:trace contextRef="#ctx0" brushRef="#br0" timeOffset="83937.8897">18303 8617 0,'0'-25'46,"25"25"48,0 0-78,0 0-1,0 0 1,-1-25-16,1 25 16,0 0-16,0 0 0,25 0 15,-25 0-15,25-25 16,-25 25-16,24 0 0,1 0 16,-25 0-16,25 0 15,-25 0-15,0-25 0,0 25 16,-1 0-16,1 0 0,0 0 15,0 0-15,0 0 16,0 0-16,0 0 0,0 0 16,0 0-16,0 0 15,-25 25-15,25-25 16,-1 0-16,1 0 0,0 0 16,0 0-16,0 0 15,0 0 1,0 0 31,-25 25-32,25-25 17,0 0-17,0 0 1,-1 0-1,1 0 1,0 0 0,0 0-1,0 0 1,0 0-16,0 0 16,0 0-1,0 0 1,0 0-1,-1 0-15,1 0 32,0 0 15</inkml:trace>
  <inkml:trace contextRef="#ctx0" brushRef="#br0" timeOffset="85441.0613">20992 8666 0,'25'0'94,"0"0"-78,0 0-1,0 0-15,0 0 16,0 0-16,0 0 16,24 0-16,-24 0 0,0 0 15,0 0-15,25 0 0,-25 0 16,25-25-16,-25 25 15,24 0-15,-24 0 0,25 0 16,-25 0-16,25 0 16,-25 0-16,0 0 0,0-24 15,24 24-15,-24 0 16,0 0-16,0 0 16</inkml:trace>
  <inkml:trace contextRef="#ctx0" brushRef="#br0" timeOffset="85894.8993">23234 8592 0,'24'0'47,"1"0"-32,0 0-15,0 0 0,0 0 16,0 0-16,0 0 0,0 0 16,25-25-16,-26 25 15,1 0-15,25 0 0,-25 0 16,0 0-16,25 0 15,-25 0-15,0 0 0,-1 0 16,1 0-16,0 0 16</inkml:trace>
  <inkml:trace contextRef="#ctx0" brushRef="#br0" timeOffset="121986.1256">29210 6599 0,'0'-24'109,"0"-1"-46,-25 25-48,0 0 1,0-25 0,0 25-1,0 0 1,1 25 0,-1-25-1,25 25-15,0-1 16,-25-24-16,25 25 15,0 0 1,0 0-16,0 0 16,0 0-1,0 0-15,25-25 16,0 25-16,-1-25 16,1 0-1,0 0-15,0 0 16,0-25-1,0 0-15,0 0 16,-25 0-16,25 0 16,-25 0-16,25 0 15,-25-24-15,0 24 0,0 0 16,0 0-16,0 0 0,0-25 16,0 25-16,0 0 15,0 1-15,0-1 16,0 0-1,0 0-15,-25 25 16,25-25 0,0 50 31,0 0-32,0 0 1,0 0-16,0-1 0,0 1 15,0 0-15,0 0 0,0 0 16,0 0-16,0 0 16,0 0-16,0 0 0,0 24 15,0-24-15,0 0 16,25 0-16,-25 0 0,0 0 16,25 0-16,-25 0 15,25-25-15,-25 25 16,24-25-16</inkml:trace>
  <inkml:trace contextRef="#ctx0" brushRef="#br0" timeOffset="122730.5205">29683 6251 0,'25'0'0,"-25"-25"15,0 0 1,0 0 15,0 0 16,-25 25-31,0 0-1,0 0-15,0 0 16,1 0-1,24 25-15,-25-25 16,0 0 0,25 25-1,0 0 1,0 0 15,0 0-15,25 0-1,-25 0-15,0-1 16,0 1 0,0 0-16,25-25 0,-25 25 15,0 0-15,0 0 0,0 0 16,0 0 0,0 0-16,0 0 15,0-1-15,0 1 16,0 0-16,0 0 15,0 0-15,24 0 32,-24 0-17,25-25-15,0 25 32,0-25-32,-25-25 31</inkml:trace>
  <inkml:trace contextRef="#ctx0" brushRef="#br0" timeOffset="123419.6775">29857 6400 0,'0'0'0,"0"-25"0,0 0 16,0 50 93,0 0-93,0 0-16,0 0 15,0 0 1,0 0-16,0 0 16,0 0-1,25-25-15,-25 25 16,25-25-16,0 0 31,0 0-15,0-25-16,-25 0 15,25 0-15,0 0 16,-25 0-16,0 0 16,0 0-1,0 0 1,0 0-1,0 50 32,0 0-15,0 0-32,0 0 31,0 0-31,0 0 15,25 0-15,-25 0 0,0 0 16,25-1 0,-25 1-16,0 0 15,24-25-15</inkml:trace>
  <inkml:trace contextRef="#ctx0" brushRef="#br0" timeOffset="124134.0023">30231 6151 0,'0'-25'31,"0"0"0,25 25-15,0 0-1,-25-24-15,25 24 16,0 0 0,-1 0-1,1-25-15,0 25 16,-25 25 31,25-25-47,-25 24 15,0 1 1,0 0 0,0 0-1,0 0-15,25-25 16,-25 25-16,0 0 16,0 0-1,0 0-15,0 0 16,0-1-16,0 1 15,0 0-15,0 0 16,0 0 0,0 0-16,0 0 0,0 0 15,0 0-15,0 0 16,0-1 0,0 1-16,0 0 15,0 0 1,0 0-1,-25-25 1</inkml:trace>
  <inkml:trace contextRef="#ctx0" brushRef="#br0" timeOffset="127884.752">29061 7546 0,'0'-25'15,"24"0"17,1 25-1,-25-25-15,0 50 62,0 0-47,0 0-15,0 0-1,0 0 1,0-1-16,0 1 15,0 0 1,0 0 0,25-25-1,0 0 1,-25-25-16,25 25 16,-25-25-1,25 25-15,0-25 16,-25 1-1,25 24 32,-25 24-31,0 1 0,25 0-1,-25 0 1,25-25-16,0 25 15,-1-25-15,1 0 16,0 0 0,-25-25-16,25 25 0,-25-25 15,25 25-15,-25-25 0,0 0 16,0 1 0,0-1-16,0 0 0,0 0 15,0 0 1,-25 25-16,25-25 15,0 50 1</inkml:trace>
  <inkml:trace contextRef="#ctx0" brushRef="#br0" timeOffset="128293.2608">29758 7396 0,'0'-25'16,"0"50"46,0 0-46,0 0 0,-25 0-1,25 0-15,0 0 0,0 0 16,-25 0-16,25 24 0,0-24 15,0 0-15,0 0 16,0 25-16,0-25 0,0 0 16,25 0-16,-25 0 15,25-1-15,-25 1 0</inkml:trace>
  <inkml:trace contextRef="#ctx0" brushRef="#br0" timeOffset="128917.592">30082 7496 0,'-25'0'31,"25"25"16,0 0-31,0 0-1,0 0-15,0-1 16,0 1 0,0 0-16,25-25 0,-25 25 15,24-25-15,1 25 16,0-25 0,0 0-16,-25-25 15,25 25-15,-25-25 16,25 25-16,-25-25 0,0 0 15,25 25-15,-25-24 16,0-1-16,0 0 16,0 0-1,0 50 32,0 0-31,0 0-1,25-1 1,-25 1-16,0 0 16,0 0-16,0 0 0,0 0 15,0 0-15</inkml:trace>
  <inkml:trace contextRef="#ctx0" brushRef="#br0" timeOffset="129203.4869">30480 7695 0,'0'25'63,"0"0"-48,0 0-15,0 0 16,0 0 0,-25-25-16,25 25 15</inkml:trace>
  <inkml:trace contextRef="#ctx0" brushRef="#br0" timeOffset="129754.9731">30729 7521 0,'0'0'0,"0"-25"0,-25 25 16,25-25 0,0 50 93,0 0-93,0 0-1,0 0-15,0 0 16,25-1-16,-25 1 0,25 0 15,-25 0 1,0 0-16,25-25 16,0 0 15,-25-25-31,25 0 16,-25 0-1,0 0-15,25 1 0,-25-1 16,24 0-16,-24 0 15,0 0 1</inkml:trace>
  <inkml:trace contextRef="#ctx0" brushRef="#br0" timeOffset="130164.2004">30928 7322 0,'0'-25'16,"0"0"-1,25 25 1,0 0-1,-25 25-15,25-25 16,0 25 0,0-25-16,-25 25 0,25-1 15,-25 1-15,25-25 0,-25 50 16,24-25-16,-24 0 16,25 0-16,0 0 0,-25 25 15,0-26-15,25 1 0,-25 0 16,0 25-16,0-25 15,0 0-15,0 0 0,-25 0 16,0 0-16,25-1 16,-25-24-16,1 25 0,-1 0 15,0-25-15</inkml:trace>
  <inkml:trace contextRef="#ctx0" brushRef="#br0" timeOffset="139206.9313">22163 12551 0,'-25'0'16,"0"0"15,25-25 0,-25 25 0,25-25 16,25 25-31,0-25 0,0 25-1,0-25 1,0 25 15,-1 0 0,1 0-15,-25 25 0,25 0-1,0-25 1,-25 25-16,0 0 15,25-25 1,-25 25 0,25-25-16,-25 25 15,0 0 1,25-25-16,-25 25 16,25-25-16,-25 25 15</inkml:trace>
  <inkml:trace contextRef="#ctx0" brushRef="#br0" timeOffset="239943.0908">8940 8691 0,'0'-25'78,"0"0"-31,-25 25-32,25-24 1,0-1-16,-25 25 16,25-25-1,-25 25-15,0 25 16,0 0 0,0-1-1,25 1-15,-25-25 0,25 25 16,0 0-16,-24 0 0,24 0 15,0 0 1,0 0-16,0 0 31,0 0 1,24-25-17,-24-25-15,25 25 16,0-25-1,0 0-15,-25 0 16,25 25-16,-25-25 16,25 0-16,-25 0 0,25 25 15,-25-25-15,0 0 16,0 50 46,0 0-62,0 0 16,25-25 0,-25 25-16,0 0 0,25 0 15,-25 0-15,25 0 16,-25 0 0,0-1-16,0 1 15,25-25 1,-25 25-16,0 0 78</inkml:trace>
  <inkml:trace contextRef="#ctx0" brushRef="#br0" timeOffset="241397.3731">12351 9015 0,'0'0'0,"0"25"0,-25 0 16,25 0 0,-24-25-16,24 25 15,-25-25-15,25 24 16,-25-24-16,0 0 15,0 0 1,25-24-16,-25 24 16</inkml:trace>
  <inkml:trace contextRef="#ctx0" brushRef="#br0" timeOffset="242037.4709">12376 9040 0,'0'25'16,"0"0"0,0 0-16,-25-1 15,0 1 1,1-25-1,-1 0 1,0 0 0</inkml:trace>
  <inkml:trace contextRef="#ctx0" brushRef="#br0" timeOffset="242476.4958">12227 8791 0,'0'-25'16,"25"25"78,0 0-63,0-25-31,-1 25 16,1-25-16,0 0 15,0 25-15,0-25 16,0 25-16,-25-25 0,25 25 16,-25-24-16,25 24 15</inkml:trace>
  <inkml:trace contextRef="#ctx0" brushRef="#br0" timeOffset="243214.5905">12252 9015 0,'0'-25'32,"25"0"-1,0 25-31,-25-25 15,24 25-15,1 0 16,0 0 0,-25 25-16,25-25 15,0 25 1,-25 0-16,25 0 16,-25 0-1,0 0-15,0 0 16,0-1-16,-25-24 0,25 25 15,-25-25-15,0 25 16,0 0-16,0-25 16,1 25-1,-1-25-15,0 0 16,0 0 15</inkml:trace>
  <inkml:trace contextRef="#ctx0" brushRef="#br0" timeOffset="243862.6091">12252 8940 0,'0'-25'16,"0"0"-16,0 1 15,0-1 1,0 0-16,0 0 16,25 25 15</inkml:trace>
  <inkml:trace contextRef="#ctx0" brushRef="#br0" timeOffset="244306.8058">12974 9015 0,'0'0'0,"-25"0"16,25-25-1,25 25 48,0 0-63,0-25 15,0 25-15,0 0 0,-1-25 16,1 25-16,25 0 0,-25 0 16,0-25-16,0 25 15,0 0-15,0 0 0,0 0 16</inkml:trace>
  <inkml:trace contextRef="#ctx0" brushRef="#br0" timeOffset="244574.6817">13098 8940 0,'-24'0'16,"48"0"46,-24 25-46,25-25-16,-25 25 15,25 0 1,0 0-16,-25 0 16,25 0-16</inkml:trace>
  <inkml:trace contextRef="#ctx0" brushRef="#br0" timeOffset="244992.9614">13472 8766 0,'0'25'0,"25"-25"0,-25 25 15,25-25-15,-25 25 0,0 0 16,0-1-16,0 1 15,0 0-15,0 0 0,0 0 16,-25-25-16,25 25 0,-25 0 16,25 0-16,-25-25 15,25 25-15,-25-25 0,0 0 16,50 0 15,0-25-31,0 0 0,0 0 16,25 25-16,-1-25 15,-24 0-15</inkml:trace>
  <inkml:trace contextRef="#ctx0" brushRef="#br0" timeOffset="245703.1655">12974 8990 0,'0'-25'0,"0"0"31,0 0 0,0 0-15,0 1 0,25 24-1,-25-25-15,25 0 63,0 25-32,-25-25-15,0 50 15,25-25-16,-25 25-15,24-25 16,-24 25-16,0-1 0,25 1 16,-25 0-16,0 0 15,25 0-15,-25 0 0,25 0 16,-25 0-16,25 0 16,-25 0-16,25-1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6-26T11:32:41.49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15439 2964 0,'-25'0'31,"50"0"78,0 0-109,0-25 16,0 25-16,0 0 16,0-25-16,0 25 0,24-25 15,-24 25-15,25-25 0,-25 25 16,0-25-16,25 25 15,-25 0-15,0-25 0,-1 25 16</inkml:trace>
  <inkml:trace contextRef="#ctx0" brushRef="#br0" timeOffset="321.3252">15663 2690 0,'0'-25'0,"-25"25"15,50 0 17,0 0-17,0 0 1,25 25-16,-25-25 15,0 25-15,0-25 0,0 25 16,-1 0 0,1-1-16,0-24 0,-25 25 15,25-25-15,-25 25 0,0 0 16,0 0-16,0 0 16,0 0-16,0 0 0</inkml:trace>
  <inkml:trace contextRef="#ctx0" brushRef="#br0" timeOffset="1502.7467">17431 2242 0,'0'-25'0,"0"0"16,-25 25-16,25-25 16,-24 25-1,-1 0 17,0 0-1,0 0-31,25 25 15,-25-25-15,25 25 0,-25 0 16,0-25-16,25 25 16,-25 24-16,0-24 0,0 0 15,25 0-15,-24 25 16,24-25-16,-25 0 0,25 24 16,0-24-16,0 0 0,0 0 15,25 0-15,-25 0 16,24 0-16,1 0 0,0 0 15,0 0-15,0-25 0,0 24 16,25-24-16,0 0 16,-26 0-16,26 0 0,-25 0 15,25-24-15,-25 24 16,0-25-16,0 25 0,0 0 16,-1-25-16,-24 0 15,0 0 1,0 0-16,-24 25 15,24-25 1,-25 25-16,25-25 0,-25 25 16,0-25-1,0 0 1,25 1-16,0-1 31,25 25-31,-25-25 0,25 25 16,-25-25-16,25 25 15,0-25-15,-1 25 16,1 0-16,0 25 16,0 0-1,0 0 1,-25 0-16,0-1 0,25 1 16,-25 0-16,25 0 15,-25 0-15,0 25 0,25-50 16,-25 25-16,25 0 15,-25 0-15,25-1 16</inkml:trace>
  <inkml:trace contextRef="#ctx0" brushRef="#br0" timeOffset="2122.5719">18079 2765 0,'-25'0'0,"0"0"15,25-25 1,-25 25 0,25-25-16,-25 0 15,25 0-15,0 0 16,-25 25 0,25-25-16,0 0 15,0 0 1,0 0-1,25 25 1,0 0 15,0 25-15,0-25-16,0 25 16,0 0-16,0 0 15,0 0-15,-1 0 16,-24 0-16,25 0 15,0-25-15,-25 25 0,0-1 16,25 1-16,-25-50 47,0 1-47,0-1 16,0 0-16,0 0 15,0-25-15,25 25 0,-25-25 16,25 25-16,0-24 0,-25 24 15,25 0-15,0-25 16</inkml:trace>
  <inkml:trace contextRef="#ctx0" brushRef="#br0" timeOffset="3437.5337">18901 2466 0,'0'0'0,"24"-25"0,1 0 16,0 0-16,0 25 0,-25-25 16,0 0-16,0 0 15,-25 25 1,0 0-16,0 0 15,1 0-15,-1 0 16,0 25-16,0-25 0,0 25 16,0-25-16,0 25 0,25 0 15,-25-25-15,25 25 16,0 0-16,-25 0 0,25 0 16,0-1-16,25 1 15,0 0 1,-25 0-16,25-25 0,0 25 15,25-25-15,-25 0 16,24 0-16,1 0 0,0-25 16,0 25-16,0-25 0,0 0 15,-1 0-15,1 1 16,0-1-16,-25 0 0,25 0 16,-25 0-16,-1 0 15,1 0-15,0 0 0,0 0 16,0 0-16,-50 25 47,0 0-47,0 0 15,0 25-15,1 0 16,-1 0 0,25 0-1,-25-25-15,25 25 0,0 0 16,25 0-1,0-25-15,-1 25 16,1-25-16,0 0 0,25 0 16,-25 0-16,25-25 15,0 0-15,24 25 0,-24-25 16,0 0-16,0 0 0,-1 0 16,1 0-16,0 0 15,-25 1-15,25-1 0,-25 0 16,0 0-16,-1 0 15,-24 0-15,25 25 0,-25-25 16,25 25-16,-25-25 16,-25 25-1,0 25 1,1-25-16,-1 25 16,0-25-16,-25 25 0,25 0 15,0-25-15,0 25 0,0 0 16,25 0-1,0-1-15,0 1 16,25-25-16,0 0 0,0 0 16,0 0-16,0-25 15,0 25-15,25-24 0,-26-1 16,1 0-16,25 0 16,-25-25-16,0 25 0,0 0 15,-25-25-15,25 25 16,-25-24-16,0 24 0,25-25 15,-25 25-15,0-25 0,0 25 16,0 0-16,0-24 16,0 24-16,0 0 15,-25 25-15,0 25 32,25 0-17,0 24 1,0-24-16,0 0 0,0 25 15,0-25-15,0 0 16,0 25-16,25-25 0,-25 24 16,0-24-16,25 25 0,-25-25 15,25 0-15,-25 0 16,25 0-16,-25 0 0,24-25 16</inkml:trace>
  <inkml:trace contextRef="#ctx0" brushRef="#br0" timeOffset="4025.5528">20718 2017 0,'0'0'0,"0"-24"0,0-1 15,0 0 1,0 50 31,0 0-32,25-25-15,-25 24 16,25-24-16,0 0 16,0 0-1,0 0-15,0 0 0,0-24 16,0 24-16,-25-25 0,25 25 16,-1-25-16,1 0 15,-25 0 1,0 50 31,0 0-32,0 0-15,25-25 0,-25 25 16,0-1-16,25 1 16,0 25-16,-25-25 0,25 0 15,0 25-15,-25 0 0,25-25 16,0-1-16,-25 26 15,25-25-15,-25 0 0,24 0 16,1 0 0,-25 0-16,25-25 15,-25-25 17,-25 25-17,0 0-15,25-25 0,-24 25 16,-1-25-16,25 0 15,-25 0-15,25 0 0,0 0 16,0-24-16,0 24 16,-25 0-16,25-25 0</inkml:trace>
  <inkml:trace contextRef="#ctx0" brushRef="#br0" timeOffset="5618.1068">21167 2516 0,'0'24'15,"-25"-24"-15,0 0 16,0 0-1,0 0 17,25-24-17,-25 24 17,25-25-17,-25 25 1,25-25-16,-25 25 15,25-25-15,0 0 16,0 0 0,0 0-1,0 0 1,25 0-16,-25 0 16,0 1-16,25 24 0,-25-25 15,25 0-15,0 0 16,-25 0-1,0 0-15</inkml:trace>
  <inkml:trace contextRef="#ctx0" brushRef="#br0" timeOffset="7036.8922">22486 1818 0,'0'-25'16,"0"0"0,0 1-1,-24 24-15,24-25 0,-25 0 16,25 0 0,-25 0-1,0 25 1,25-25-1,-25 25-15,0 0 0,0 25 16,0-25-16,0 25 16,0 0-1,1 0-15,24 0 0,0-1 16,-25 1-16,25 0 16,0 0-16,0 0 0,0 0 15,25-25-15,-25 25 0,24-25 16,1 0-1,0 0-15,0-25 16,0 25-16,0-25 16,0 0-16,0 0 0,0 0 15,0 0-15,-25 1 0,0-1 16,0 0 0,0 50 15,0 0-16,0-1-15,0 1 16,0 0-16,24 0 16,-24 0-16,25 0 0,-25 0 15,25-25-15</inkml:trace>
  <inkml:trace contextRef="#ctx0" brushRef="#br0" timeOffset="7439.2725">22636 1445 0,'-25'-25'0,"25"0"15,-25 0-15,25 0 16,0 50 15,0 0-15,0 0-1,25 0-15,-25 25 16,25-1-16,-25 1 0,25 0 16,-25 0-16,25 0 0,-25 24 15,25 1-15,-25-25 16,24 24-16,1-24 0,-25 25 15,25-25-15,0 25 16,-25-26-16,25 1 0,0 0 16,0 0-16,-25-25 15,25 0-15,-25-1 0,0 1 16,0-50 0</inkml:trace>
  <inkml:trace contextRef="#ctx0" brushRef="#br0" timeOffset="7763.1051">22735 1694 0,'0'0'0,"0"-25"0,0 0 0,0 0 15,0 0-15,0 0 0,0 0 16,0 0-1,0 1-15,25-1 16,0 25 0,0-25-16,0 25 15,-25 25-15,25-25 16,-25 25-16,25-1 16,0 1-16,-25 0 0,25 0 15,-25 0-15,25 25 0,-25 0 16,0-25-16,-25 24 15,25-24-15,-25 25 0,0-25 16,0 0-16,0 0 16</inkml:trace>
  <inkml:trace contextRef="#ctx0" brushRef="#br0" timeOffset="8189.8368">23034 1295 0,'-25'-25'15,"25"50"32,0 0-31,25 0-16,-25 0 16,25 25-16,-25-25 15,25 25-15,-25-1 0,25 26 16,-25-25-16,25 25 0,0-26 15,-25 26-15,25-25 16,-25 25-16,25-26 0,0 26 16,-25-25-16,24 0 15,-24 0-15,25-26 0,-25 26 16,0-25-16,0 0 0,0 0 16</inkml:trace>
  <inkml:trace contextRef="#ctx0" brushRef="#br0" timeOffset="8560.8372">23134 1694 0,'0'0'0,"0"-25"0,0 0 16,0 0-1,0 0-15,25 0 16,-25 0-16,25 0 16,0 25-1,-25-24-15,25 24 16,-1 0-16,1 0 16,0 0-1,-25 24-15,25 1 16,0 25-16,-25-25 15,0 0-15,25 25 0,-25-25 16,0 0-16,0 24 16,-25-24-16,25 0 0,-25 0 15,25 0-15,-25 0 16,0 0-16,0-25 0,1 0 16</inkml:trace>
  <inkml:trace contextRef="#ctx0" brushRef="#br0" timeOffset="8952.5579">23408 1619 0,'0'0'0,"25"0"0,-25 25 15,25-25-15,-25 25 16,25 0-16,-25 0 16,24-25-1,-24 25-15,0-1 31,0-48-15,0-1 0,0 0-1,0 0 1,0 0-16,25 0 0,-25 0 16,25 0-16,-25 0 15</inkml:trace>
  <inkml:trace contextRef="#ctx0" brushRef="#br0" timeOffset="9419.0111">23856 1569 0,'-25'0'0,"0"-25"16,0 25 0,0 0-16,1 0 15,-1 25 1,25 0-1,-25-25-15,25 25 0,0 0 16,0 0-16,0 0 16,25-25-16,-25 25 0,0 0 15,25-1-15,-1-24 0,1 25 16,0-25 0,0 0-16,0 0 0,-25-25 15,25 25-15,-25-24 16,0-1-16,25 0 0,-25 0 15,0 0-15,0 0 0,-25 0 16,25 0 0,-25 25-16,25-25 0,-25 25 15</inkml:trace>
  <inkml:trace contextRef="#ctx0" brushRef="#br0" timeOffset="9910.0753">24205 1544 0,'0'0'0,"0"-25"15,-25 1 1,0 24-1,0 0 1,25-25-16,-25 25 0,0 25 16,0-1-1,25 1 1,0 0 0,-25-25-16,25 25 0,0 0 15,0 0-15,0 0 0,25 0 16,0-25-1,-25 25-15,25-25 0,0 0 16,0-25 0,0 25-16,-25-25 15,25 0-15,-25 0 0,25 0 16,-25 0 0,0 50 30,0 0-30,25 0 0,-1 0-1</inkml:trace>
  <inkml:trace contextRef="#ctx0" brushRef="#br0" timeOffset="10895.2682">24454 1395 0,'0'0'0,"0"-25"0,-25 25 16,25-25-1,0 50 48,0 0-16,0 0-32,0 0 1,0 0-16,0 0 15,0-1 1,0 1-16,0 0 0,0 0 16,0 0-16,0 0 15,0 0-15,0 0 16,25 0-16,0-25 0,-25 25 16,25-1-1,-1-24-15,1 0 0,0 0 16,0 0-16,0 0 15,25-24-15,-25 24 0,0-25 16,0 0-16,-1 0 0,1 0 16,0 0-16,0-25 15,0 25-15,0-24 0,-25 24 16,0-25-16,0 25 16,0-25-16,0 25 0,0 0 15,0-24-15,0 24 0,-25 0 16,0 0-1,0 0-15,0 25 32,25 25-1,0 0-15,0 0-16,0 0 0,0-1 15,0 1-15,25 25 0,-25-25 16,0 0-16,25 25 15,-25-25-15,25 0 0,-25 24 16,25-24-16,-25 0 16,25 0-16,-25 0 15,25-25 1,0-25 0,0 0-1,-25 0 1,24 0-16,-24 0 0,25 1 15,0 24-15,-25-25 0,0 0 16,25 25-16,-25-25 16,25 25-16,0 0 31,-25 25-31,25-25 16,-25 25-16,25-25 0,0 25 15,-25-1-15,0 1 16,25-25-16,-1 25 0,1 0 15,-25 0-15,25 0 16,0-25-16,-25 25 0,0 0 16</inkml:trace>
  <inkml:trace contextRef="#ctx0" brushRef="#br0" timeOffset="28271.4676">28114 1295 0,'25'0'16,"-25"-25"-1,-25 25 1,25-24 0,-25 24 30,25 24-46,-24-24 16,-1 25 0,0 0-1,25 0 1,-25-25-16,0 25 0,25 0 16,-25 0-16,25 0 0,0 0 15,0 0-15,-25-1 16,25 1-16,0 0 0,25 0 15,0-25 1,0 0-16,0 0 16,0 0-16,24 0 15,-24-25-15,0 25 16,0-25-16,0 0 0,0 1 16,-25-1-16,25-25 15,-25 25-15,0 0 0,0-25 16,0 25-16,-25 0 0,25 1 15,-25 24-15,0-25 0,0 25 16,0 0 0,0 0-16</inkml:trace>
  <inkml:trace contextRef="#ctx0" brushRef="#br0" timeOffset="28677.3818">28413 1096 0,'0'25'32,"0"0"-17,0 0 1,0 0-16,0 0 16,0 0-16,0 24 0,0-24 15,25 25-15,-25-25 0,0 25 16,0 0-16,0-1 15,0 1-15,0 0 0,0 0 16,0 0-16,0-1 0,0 1 16,0-25-16,0 0 15,0 0-15,0 0 0,0 0 16</inkml:trace>
  <inkml:trace contextRef="#ctx0" brushRef="#br0" timeOffset="29004.2678">28587 1270 0,'0'0'15,"25"25"-15,-25 0 0,0 0 16,0 0-16,0 0 0,0 25 16,0-25-16,0 24 15,-25-24-15,25 0 0,-24 0 16,24 0-16,-25 0 0,25 0 15,-25-25-15,0 25 16</inkml:trace>
  <inkml:trace contextRef="#ctx0" brushRef="#br0" timeOffset="29370.321">28836 1046 0,'0'25'47,"0"0"-31,-24 0-1,-1 25-15,25-25 16,0 0-16,0 0 16,-25 24-16,25-24 0,0 25 15,0-25-15,0 0 0,0 0 16,0 25-16,0-26 16,0 1-16,0 0 0,0 0 15,25-25-15,-25 25 0,0 0 16,25-25-16,-25 25 15,24-25-15,1 0 0</inkml:trace>
  <inkml:trace contextRef="#ctx0" brushRef="#br0" timeOffset="29782.6306">28762 1370 0,'0'0'0,"-25"-25"15,25 0 1,25 25 47,0 0-48,0 25-15,-1-25 16,1 0-16,0 0 0,0 0 15,0 0-15,0 0 16,0-25-16,0 25 16,0 0-16,0 0 15,-25-25-15,24 25 16,-24 25 31,0 0-32,0 0 1,0 0-16,0 0 16,0 0-16,0 0 0,0 0 15</inkml:trace>
  <inkml:trace contextRef="#ctx0" brushRef="#br0" timeOffset="29940.2078">29085 1121 0,'0'0'0,"0"-25"0,-24 25 16</inkml:trace>
  <inkml:trace contextRef="#ctx0" brushRef="#br0" timeOffset="30664.4506">29335 1196 0,'0'0'0,"0"25"47,0 0-32,0-1 1,24 1-16,-24 0 15,0 0-15,0 0 16,0 0-16,25-25 16,-25 25-16,0 0 15,0-50 17,25 0-1,-25 0-31,0 0 0,25 0 15,0 0 1,-25 0-16,25 1 0,0 24 16,-25-25-16,25 25 0,0 0 31,-25 25-15,25-25-16,-25 24 0,0 1 15,0 0 1,0 0-16,0 0 15,0 0-15,0-50 47,24 25-31,-24-25-16,25 25 0,-25-25 16,25 0-16,0 0 15,0 25 16,-25 25 1,25 0-17</inkml:trace>
  <inkml:trace contextRef="#ctx0" brushRef="#br0" timeOffset="31301.2754">29957 1221 0,'0'0'0,"25"0"0,-25-25 15,-25 25 1,0 0 15,25 25 0,-25-25-31,25 25 0,0-1 32,-25-24-32,50 0 31,0 0-15,0 0-16,0 0 15,0 0 16,-25 25-15,25-25 0,0-25-1,0 25 1,-25-24-16,24 24 0,1-25 16,0 0-16,0 0 15,0 0-15,-25 0 16,25 0-16,-25 0 0,0 0 15,25 0-15,-25 1 0,0-1 16,0 0 0,0 0-1,-25 25 32,25 25-31,0 0-1,0 0 1,0-1-16,0 1 16,-25 0-16,25 0 15,0 0-15,0 0 0,0 25 16,0-25-16</inkml:trace>
  <inkml:trace contextRef="#ctx0" brushRef="#br0" timeOffset="32040.3733">30854 997 0,'0'0'0,"0"-25"0,24 0 0,-24 0 15,0 0-15,0 0 32,-24 25-1,24 25-31,-25-25 16,25 25-16,-25 0 15,25 0 1,-25 0-16,25-1 0,0 1 15,0 0-15,25 0 16,-25 0 0,25-25-16,0 25 0,-1 0 15,-24 0 1,25-25-16,0 25 0,-25 0 16,25-25-16,-25 24 15,0 1 1,-25-25-16,0 0 15,0 25 1,1-25-16,-1 0 16,0 0-16,0 0 15</inkml:trace>
  <inkml:trace contextRef="#ctx0" brushRef="#br0" timeOffset="32441.4887">31103 1071 0,'0'0'0,"24"-25"0,-48 25 47,24 25-32,-25-25-15,25 25 16,0 0-1,0 0-15,0 0 16,0 0-16,25 0 31,-1-25-15,1 0-16,-25-25 16,25 25-16,0-25 15,0 0 1,0 50 46,-25 0-46</inkml:trace>
  <inkml:trace contextRef="#ctx0" brushRef="#br0" timeOffset="32915.374">31451 897 0,'0'-25'0,"0"50"46,0 0-30,-25 0 0,25 0-16,0 0 0,0 24 15,0-24-15,0 0 16,0 0-16,-25 0 0,25 0 16,0 0-16,0 0 15,0 0 1,0-50-1,25 25 1,0-25 0,-25 0-16,25 25 15,0-25-15,0 0 16,0 25-16,0 0 16,0 0-1,-25 25 16,0 0-15,-25 0-16,0 0 16,0-25-1,0 25-15</inkml:trace>
  <inkml:trace contextRef="#ctx0" brushRef="#br0" timeOffset="33376.4932">31850 1046 0,'0'0'0,"-25"0"15,25-25-15,-25 25 16,25 25 0,-25-25-1,25 25 1,0 0-1,0 0-15,0 0 16,25-25 0,0 25-16,0-25 15,-25 25-15,25-25 16,-25 25-16,0 0 31,-25-25-15,0 0-1,25 24-15,-25-24 0</inkml:trace>
  <inkml:trace contextRef="#ctx0" brushRef="#br0" timeOffset="33685.2342">32099 847 0,'0'-25'15,"0"50"1,0 0 15,-25-25-31,25 25 0,0 0 16,0 0-16,0 0 0,0 0 15,0-1-15,0 1 16,0 0-16,0 0 0,0 0 16,0 0-16,0 0 15,0 0-15,0 0 16,0 0 0</inkml:trace>
  <inkml:trace contextRef="#ctx0" brushRef="#br0" timeOffset="33953.517">32198 1121 0,'0'-25'16,"0"0"0</inkml:trace>
  <inkml:trace contextRef="#ctx0" brushRef="#br0" timeOffset="34654.5713">32373 972 0,'0'25'78,"0"-1"-47,-25-24-15,25 25 15,-25-25-31,25 25 16,0 0-1,-25 0 1,25 0-16,0 0 15,0 0 1,25-25 0,-25 25-16,25-25 15,0 0-15,-1 0 16,1 0 0,0-25-1,0 0-15,-25 0 16,25 25-1,-25-25-15,0 0 0,25 25 16,-25-25-16,0 0 16,25 0-16,-25 1 15,25 24 1,-25 24 15,0 1-15,-25 0-1,25 0 1,0 0-16,0 0 16,0 0-16,0 0 15</inkml:trace>
  <inkml:trace contextRef="#ctx0" brushRef="#br0" timeOffset="35122.8123">32049 972 0,'-25'0'16,"25"-25"15,25 25 47,0 0-62,0 0-16,0 0 0,-1 0 15,1 0 1</inkml:trace>
  <inkml:trace contextRef="#ctx0" brushRef="#br0" timeOffset="35638.4014">32248 1021 0,'0'25'94,"0"0"-78,0 0-1,0 0 1,25 0 0,-25 0-1,25-25 32,-25-25-31,0 0-1,25 25 1,-25-25-16,25 0 16</inkml:trace>
  <inkml:trace contextRef="#ctx0" brushRef="#br0" timeOffset="36509.9087">32846 1021 0,'0'-24'31,"0"48"31,-25-24-30,25 25-32,-25 0 15,25 0-15,0 0 16,-25-25 0,25 25-16,0 0 15,0 0 1,25-25-1,0 0 1,0 0 0,0-25-16,-1 25 15,1-25-15,-25 0 0,25 25 16,-25-25-16,25 0 0,-25 0 16,0 0-16,25 1 0,-25-1 0,0 0 15,0 0-15,0 0 16,25 0-16,-25 0 15,25 25-15,-25-25 0,0 50 63,0 0-47,-25 0-16,25 0 15,-25 0-15,25 0 16,0 0-16,0-1 0,0 1 0,0 0 15,0 0-15,0 0 0,0 0 16,0 0-16,0 0 0</inkml:trace>
  <inkml:trace contextRef="#ctx0" brushRef="#br0" timeOffset="37329.8145">32970 1121 0,'0'0'0,"0"-25"0,0 0 0,0 0 15,0 0 1,25 25 0,-25-24-1,0 48 17,25-24-17,0 0 1,0 0-1,0 0 1,-50 0 15,25 25-31,0 0 16,-25-25-16,25 25 16,0 0-16,0 0 31,0-50 0,25 25-31,0 0 16,-25-25-16,25 25 15,0 0-15,-25 25 47,24-25 0,1 0-31,0 0-16,-25-25 15,25 25-15,-25-25 0,25 25 16,-25-25-16,25 25 16,-25-25-1,0 50 16,-25-25-15,25 25-16,-25 0 16,25 0-1,-25-25-15,25 25 0,0 0 16,0 0-16,-25 0 16,25 0-1,25-25 1,0 0-1,0 0-15,0 0 16,0 0 0,-50 0 15,25 24-15,-25-24-16,0 25 15</inkml:trace>
  <inkml:trace contextRef="#ctx0" brushRef="#br0" timeOffset="71632.6244">16983 9737 0,'25'0'171,"-25"-25"-155,25 25-16,0 0 16,0-25-16,0 25 15,0 0-15,-1-25 16,1 25-16,0-25 0,0 25 16,0 0-1,-25-24-15,25 24 0,0 0 31,-25-25-15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6EAD9-AB36-4540-A01B-22433C0B097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D2CA7-46EF-412F-B984-C96B0823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AA153-BEF4-4888-9309-77111F86AD0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1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81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8E8BE-48FD-44B8-AA93-82AB3BA75B9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1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79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52673-A89B-4FC2-B3D7-D95908D5338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1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91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A50EB-AC9C-4690-B0F7-27617E5FA5A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1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37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0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8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5B94-B8D8-43F8-ADCD-38DA23C5FDB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940E-D084-4554-B8DC-A39DDF8C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7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11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en-US" sz="4000"/>
              <a:t>Single-Source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22890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Properties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graphs with negative weight cycles, some shortest paths will not exist </a:t>
            </a:r>
            <a:r>
              <a:rPr lang="en-US" altLang="en-US" i="1"/>
              <a:t>(</a:t>
            </a:r>
            <a:r>
              <a:rPr lang="en-US" altLang="en-US" i="1">
                <a:solidFill>
                  <a:schemeClr val="accent1"/>
                </a:solidFill>
              </a:rPr>
              <a:t>Why</a:t>
            </a:r>
            <a:r>
              <a:rPr lang="en-US" altLang="en-US">
                <a:solidFill>
                  <a:schemeClr val="accent1"/>
                </a:solidFill>
              </a:rPr>
              <a:t>?</a:t>
            </a:r>
            <a:r>
              <a:rPr lang="en-US" altLang="en-US"/>
              <a:t>):</a:t>
            </a:r>
          </a:p>
        </p:txBody>
      </p:sp>
      <p:sp>
        <p:nvSpPr>
          <p:cNvPr id="1607684" name="Oval 4"/>
          <p:cNvSpPr>
            <a:spLocks noChangeArrowheads="1"/>
          </p:cNvSpPr>
          <p:nvPr/>
        </p:nvSpPr>
        <p:spPr bwMode="auto">
          <a:xfrm>
            <a:off x="3124200" y="4960025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685" name="Oval 5"/>
          <p:cNvSpPr>
            <a:spLocks noChangeArrowheads="1"/>
          </p:cNvSpPr>
          <p:nvPr/>
        </p:nvSpPr>
        <p:spPr bwMode="auto">
          <a:xfrm>
            <a:off x="4343400" y="4960025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686" name="Oval 6"/>
          <p:cNvSpPr>
            <a:spLocks noChangeArrowheads="1"/>
          </p:cNvSpPr>
          <p:nvPr/>
        </p:nvSpPr>
        <p:spPr bwMode="auto">
          <a:xfrm>
            <a:off x="5562600" y="4960025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687" name="Oval 7"/>
          <p:cNvSpPr>
            <a:spLocks noChangeArrowheads="1"/>
          </p:cNvSpPr>
          <p:nvPr/>
        </p:nvSpPr>
        <p:spPr bwMode="auto">
          <a:xfrm>
            <a:off x="6781800" y="4960025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688" name="Oval 8"/>
          <p:cNvSpPr>
            <a:spLocks noChangeArrowheads="1"/>
          </p:cNvSpPr>
          <p:nvPr/>
        </p:nvSpPr>
        <p:spPr bwMode="auto">
          <a:xfrm>
            <a:off x="8001000" y="4960025"/>
            <a:ext cx="259766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7689" name="Oval 9"/>
          <p:cNvSpPr>
            <a:spLocks noChangeArrowheads="1"/>
          </p:cNvSpPr>
          <p:nvPr/>
        </p:nvSpPr>
        <p:spPr bwMode="auto">
          <a:xfrm>
            <a:off x="6781799" y="3664625"/>
            <a:ext cx="363583" cy="51935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1607690" name="AutoShape 10"/>
          <p:cNvCxnSpPr>
            <a:cxnSpLocks noChangeShapeType="1"/>
            <a:stCxn id="1607686" idx="6"/>
            <a:endCxn id="1607689" idx="4"/>
          </p:cNvCxnSpPr>
          <p:nvPr/>
        </p:nvCxnSpPr>
        <p:spPr bwMode="auto">
          <a:xfrm flipV="1">
            <a:off x="5822366" y="4183976"/>
            <a:ext cx="1141225" cy="1035725"/>
          </a:xfrm>
          <a:prstGeom prst="curvedConnector2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691" name="AutoShape 11"/>
          <p:cNvCxnSpPr>
            <a:cxnSpLocks noChangeShapeType="1"/>
            <a:stCxn id="1607684" idx="6"/>
            <a:endCxn id="1607685" idx="2"/>
          </p:cNvCxnSpPr>
          <p:nvPr/>
        </p:nvCxnSpPr>
        <p:spPr bwMode="auto">
          <a:xfrm>
            <a:off x="3671889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692" name="AutoShape 12"/>
          <p:cNvCxnSpPr>
            <a:cxnSpLocks noChangeShapeType="1"/>
            <a:stCxn id="1607685" idx="6"/>
            <a:endCxn id="1607686" idx="2"/>
          </p:cNvCxnSpPr>
          <p:nvPr/>
        </p:nvCxnSpPr>
        <p:spPr bwMode="auto">
          <a:xfrm>
            <a:off x="4891089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693" name="AutoShape 13"/>
          <p:cNvCxnSpPr>
            <a:cxnSpLocks noChangeShapeType="1"/>
            <a:stCxn id="1607686" idx="6"/>
            <a:endCxn id="1607687" idx="2"/>
          </p:cNvCxnSpPr>
          <p:nvPr/>
        </p:nvCxnSpPr>
        <p:spPr bwMode="auto">
          <a:xfrm>
            <a:off x="6110289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694" name="AutoShape 14"/>
          <p:cNvCxnSpPr>
            <a:cxnSpLocks noChangeShapeType="1"/>
            <a:stCxn id="1607687" idx="6"/>
            <a:endCxn id="1607688" idx="2"/>
          </p:cNvCxnSpPr>
          <p:nvPr/>
        </p:nvCxnSpPr>
        <p:spPr bwMode="auto">
          <a:xfrm>
            <a:off x="7329489" y="5219700"/>
            <a:ext cx="657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695" name="Oval 15"/>
          <p:cNvSpPr>
            <a:spLocks noChangeArrowheads="1"/>
          </p:cNvSpPr>
          <p:nvPr/>
        </p:nvSpPr>
        <p:spPr bwMode="auto">
          <a:xfrm>
            <a:off x="4343400" y="3642985"/>
            <a:ext cx="533400" cy="56263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en-US" sz="2000" b="1">
              <a:latin typeface="Times New Roman" panose="02020603050405020304" pitchFamily="18" charset="0"/>
            </a:endParaRPr>
          </a:p>
        </p:txBody>
      </p:sp>
      <p:cxnSp>
        <p:nvCxnSpPr>
          <p:cNvPr id="1607696" name="AutoShape 16"/>
          <p:cNvCxnSpPr>
            <a:cxnSpLocks noChangeShapeType="1"/>
            <a:stCxn id="1607695" idx="4"/>
            <a:endCxn id="1607686" idx="2"/>
          </p:cNvCxnSpPr>
          <p:nvPr/>
        </p:nvCxnSpPr>
        <p:spPr bwMode="auto">
          <a:xfrm rot="16200000" flipH="1">
            <a:off x="4576764" y="4248151"/>
            <a:ext cx="1004887" cy="938213"/>
          </a:xfrm>
          <a:prstGeom prst="curvedConnector2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697" name="AutoShape 17"/>
          <p:cNvCxnSpPr>
            <a:cxnSpLocks noChangeShapeType="1"/>
            <a:stCxn id="1607695" idx="0"/>
            <a:endCxn id="1607689" idx="0"/>
          </p:cNvCxnSpPr>
          <p:nvPr/>
        </p:nvCxnSpPr>
        <p:spPr bwMode="auto">
          <a:xfrm rot="16200000" flipH="1">
            <a:off x="5753412" y="2499673"/>
            <a:ext cx="66866" cy="2353491"/>
          </a:xfrm>
          <a:prstGeom prst="curvedConnector3">
            <a:avLst>
              <a:gd name="adj1" fmla="val -1494495"/>
            </a:avLst>
          </a:prstGeom>
          <a:noFill/>
          <a:ln w="28575">
            <a:solidFill>
              <a:schemeClr val="accent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698" name="Text Box 18"/>
          <p:cNvSpPr txBox="1">
            <a:spLocks noChangeArrowheads="1"/>
          </p:cNvSpPr>
          <p:nvPr/>
        </p:nvSpPr>
        <p:spPr bwMode="auto">
          <a:xfrm>
            <a:off x="5399088" y="3549650"/>
            <a:ext cx="78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>
                <a:latin typeface="Times New Roman" panose="02020603050405020304" pitchFamily="18" charset="0"/>
              </a:rPr>
              <a:t>&lt; 0</a:t>
            </a:r>
          </a:p>
        </p:txBody>
      </p:sp>
    </p:spTree>
    <p:extLst>
      <p:ext uri="{BB962C8B-B14F-4D97-AF65-F5344CB8AC3E}">
        <p14:creationId xmlns:p14="http://schemas.microsoft.com/office/powerpoint/2010/main" val="29379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Relaxation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9144000" cy="5105400"/>
          </a:xfrm>
        </p:spPr>
        <p:txBody>
          <a:bodyPr/>
          <a:lstStyle/>
          <a:p>
            <a:r>
              <a:rPr lang="en-US" altLang="en-US" dirty="0"/>
              <a:t>A key technique in shortest path algorithms is </a:t>
            </a:r>
            <a:r>
              <a:rPr lang="en-US" altLang="en-US" i="1" dirty="0">
                <a:solidFill>
                  <a:srgbClr val="FF0000"/>
                </a:solidFill>
              </a:rPr>
              <a:t>relaxation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Idea: for all </a:t>
            </a:r>
            <a:r>
              <a:rPr lang="en-US" altLang="en-US" i="1" dirty="0"/>
              <a:t>v</a:t>
            </a:r>
            <a:r>
              <a:rPr lang="en-US" altLang="en-US" dirty="0"/>
              <a:t>, maintain upper bound d[</a:t>
            </a:r>
            <a:r>
              <a:rPr lang="en-US" altLang="en-US" i="1" dirty="0"/>
              <a:t>v</a:t>
            </a:r>
            <a:r>
              <a:rPr lang="en-US" altLang="en-US" dirty="0"/>
              <a:t>] on </a:t>
            </a:r>
            <a:r>
              <a:rPr lang="en-US" altLang="en-US" dirty="0">
                <a:sym typeface="Symbol" panose="05050102010706020507" pitchFamily="18" charset="2"/>
              </a:rPr>
              <a:t>(</a:t>
            </a:r>
            <a:r>
              <a:rPr lang="en-US" altLang="en-US" dirty="0" err="1">
                <a:sym typeface="Symbol" panose="05050102010706020507" pitchFamily="18" charset="2"/>
              </a:rPr>
              <a:t>s,v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en-US" sz="1200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The process consists of testing whether we can improve the shortest path to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found so far by going through </a:t>
            </a:r>
            <a:r>
              <a:rPr lang="en-US" altLang="en-US" i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/>
            <a:endParaRPr lang="en-US" altLang="en-US" sz="1200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so, updating </a:t>
            </a:r>
            <a:r>
              <a:rPr lang="en-US" altLang="en-US" dirty="0"/>
              <a:t>d[</a:t>
            </a:r>
            <a:r>
              <a:rPr lang="en-US" altLang="en-US" i="1" dirty="0"/>
              <a:t>v</a:t>
            </a:r>
            <a:r>
              <a:rPr lang="en-US" altLang="en-US" dirty="0"/>
              <a:t>] .</a:t>
            </a:r>
          </a:p>
          <a:p>
            <a:pPr lvl="1"/>
            <a:endParaRPr lang="en-US" altLang="en-US" sz="1200" dirty="0"/>
          </a:p>
          <a:p>
            <a:pPr lvl="1"/>
            <a:r>
              <a:rPr lang="en-US" altLang="en-US" dirty="0"/>
              <a:t>A relaxation step may decrease the value of the shortest path estimate d[</a:t>
            </a:r>
            <a:r>
              <a:rPr lang="en-US" altLang="en-US" i="1" dirty="0"/>
              <a:t>v</a:t>
            </a:r>
            <a:r>
              <a:rPr lang="en-US" altLang="en-US" dirty="0"/>
              <a:t>].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56640" y="789120"/>
              <a:ext cx="4133160" cy="1667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7280" y="779760"/>
                <a:ext cx="4151880" cy="16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7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707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Relaxation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following code performs a relaxation step on edge (u, v).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Relax(u,v,w) {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    if (d[v] &gt; d[u]+w) then d[v]=d[u]+w;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grpSp>
        <p:nvGrpSpPr>
          <p:cNvPr id="1609732" name="Group 4"/>
          <p:cNvGrpSpPr>
            <a:grpSpLocks/>
          </p:cNvGrpSpPr>
          <p:nvPr/>
        </p:nvGrpSpPr>
        <p:grpSpPr bwMode="auto">
          <a:xfrm>
            <a:off x="2743201" y="3962402"/>
            <a:ext cx="2963863" cy="2024063"/>
            <a:chOff x="768" y="2772"/>
            <a:chExt cx="1867" cy="1275"/>
          </a:xfrm>
        </p:grpSpPr>
        <p:sp>
          <p:nvSpPr>
            <p:cNvPr id="1609733" name="Oval 5"/>
            <p:cNvSpPr>
              <a:spLocks noChangeArrowheads="1"/>
            </p:cNvSpPr>
            <p:nvPr/>
          </p:nvSpPr>
          <p:spPr bwMode="auto">
            <a:xfrm>
              <a:off x="2304" y="2807"/>
              <a:ext cx="331" cy="3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09734" name="Oval 6"/>
            <p:cNvSpPr>
              <a:spLocks noChangeArrowheads="1"/>
            </p:cNvSpPr>
            <p:nvPr/>
          </p:nvSpPr>
          <p:spPr bwMode="auto">
            <a:xfrm>
              <a:off x="768" y="2817"/>
              <a:ext cx="331" cy="3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609735" name="AutoShape 7"/>
            <p:cNvCxnSpPr>
              <a:cxnSpLocks noChangeShapeType="1"/>
              <a:stCxn id="1609734" idx="6"/>
              <a:endCxn id="1609733" idx="2"/>
            </p:cNvCxnSpPr>
            <p:nvPr/>
          </p:nvCxnSpPr>
          <p:spPr bwMode="auto">
            <a:xfrm flipV="1">
              <a:off x="1108" y="2984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9736" name="Text Box 8"/>
            <p:cNvSpPr txBox="1">
              <a:spLocks noChangeArrowheads="1"/>
            </p:cNvSpPr>
            <p:nvPr/>
          </p:nvSpPr>
          <p:spPr bwMode="auto">
            <a:xfrm>
              <a:off x="1536" y="2772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09737" name="Oval 9"/>
            <p:cNvSpPr>
              <a:spLocks noChangeArrowheads="1"/>
            </p:cNvSpPr>
            <p:nvPr/>
          </p:nvSpPr>
          <p:spPr bwMode="auto">
            <a:xfrm>
              <a:off x="2304" y="3683"/>
              <a:ext cx="331" cy="3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609738" name="Oval 10"/>
            <p:cNvSpPr>
              <a:spLocks noChangeArrowheads="1"/>
            </p:cNvSpPr>
            <p:nvPr/>
          </p:nvSpPr>
          <p:spPr bwMode="auto">
            <a:xfrm>
              <a:off x="768" y="3693"/>
              <a:ext cx="331" cy="3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609739" name="AutoShape 11"/>
            <p:cNvCxnSpPr>
              <a:cxnSpLocks noChangeShapeType="1"/>
              <a:stCxn id="1609738" idx="6"/>
              <a:endCxn id="1609737" idx="2"/>
            </p:cNvCxnSpPr>
            <p:nvPr/>
          </p:nvCxnSpPr>
          <p:spPr bwMode="auto">
            <a:xfrm flipV="1">
              <a:off x="1108" y="3860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9740" name="Text Box 12"/>
            <p:cNvSpPr txBox="1">
              <a:spLocks noChangeArrowheads="1"/>
            </p:cNvSpPr>
            <p:nvPr/>
          </p:nvSpPr>
          <p:spPr bwMode="auto">
            <a:xfrm>
              <a:off x="1536" y="364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09741" name="Line 13"/>
            <p:cNvSpPr>
              <a:spLocks noChangeShapeType="1"/>
            </p:cNvSpPr>
            <p:nvPr/>
          </p:nvSpPr>
          <p:spPr bwMode="auto">
            <a:xfrm>
              <a:off x="1680" y="3216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9742" name="Text Box 14"/>
            <p:cNvSpPr txBox="1">
              <a:spLocks noChangeArrowheads="1"/>
            </p:cNvSpPr>
            <p:nvPr/>
          </p:nvSpPr>
          <p:spPr bwMode="auto">
            <a:xfrm>
              <a:off x="1766" y="3258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1">
                  <a:latin typeface="Courier New" panose="02070309020205020404" pitchFamily="49" charset="0"/>
                </a:rPr>
                <a:t>Relax</a:t>
              </a:r>
            </a:p>
          </p:txBody>
        </p:sp>
      </p:grpSp>
      <p:grpSp>
        <p:nvGrpSpPr>
          <p:cNvPr id="1609743" name="Group 15"/>
          <p:cNvGrpSpPr>
            <a:grpSpLocks/>
          </p:cNvGrpSpPr>
          <p:nvPr/>
        </p:nvGrpSpPr>
        <p:grpSpPr bwMode="auto">
          <a:xfrm>
            <a:off x="6713538" y="3962402"/>
            <a:ext cx="2963862" cy="2024063"/>
            <a:chOff x="3269" y="2772"/>
            <a:chExt cx="1867" cy="1275"/>
          </a:xfrm>
        </p:grpSpPr>
        <p:sp>
          <p:nvSpPr>
            <p:cNvPr id="1609744" name="Oval 16"/>
            <p:cNvSpPr>
              <a:spLocks noChangeArrowheads="1"/>
            </p:cNvSpPr>
            <p:nvPr/>
          </p:nvSpPr>
          <p:spPr bwMode="auto">
            <a:xfrm>
              <a:off x="4805" y="2807"/>
              <a:ext cx="331" cy="3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1609745" name="Oval 17"/>
            <p:cNvSpPr>
              <a:spLocks noChangeArrowheads="1"/>
            </p:cNvSpPr>
            <p:nvPr/>
          </p:nvSpPr>
          <p:spPr bwMode="auto">
            <a:xfrm>
              <a:off x="3269" y="2817"/>
              <a:ext cx="331" cy="3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609746" name="AutoShape 18"/>
            <p:cNvCxnSpPr>
              <a:cxnSpLocks noChangeShapeType="1"/>
              <a:stCxn id="1609745" idx="6"/>
              <a:endCxn id="1609744" idx="2"/>
            </p:cNvCxnSpPr>
            <p:nvPr/>
          </p:nvCxnSpPr>
          <p:spPr bwMode="auto">
            <a:xfrm flipV="1">
              <a:off x="3609" y="2984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9747" name="Text Box 19"/>
            <p:cNvSpPr txBox="1">
              <a:spLocks noChangeArrowheads="1"/>
            </p:cNvSpPr>
            <p:nvPr/>
          </p:nvSpPr>
          <p:spPr bwMode="auto">
            <a:xfrm>
              <a:off x="4037" y="2772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09748" name="Oval 20"/>
            <p:cNvSpPr>
              <a:spLocks noChangeArrowheads="1"/>
            </p:cNvSpPr>
            <p:nvPr/>
          </p:nvSpPr>
          <p:spPr bwMode="auto">
            <a:xfrm>
              <a:off x="4805" y="3683"/>
              <a:ext cx="331" cy="3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1609749" name="Oval 21"/>
            <p:cNvSpPr>
              <a:spLocks noChangeArrowheads="1"/>
            </p:cNvSpPr>
            <p:nvPr/>
          </p:nvSpPr>
          <p:spPr bwMode="auto">
            <a:xfrm>
              <a:off x="3269" y="3693"/>
              <a:ext cx="331" cy="35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609750" name="AutoShape 22"/>
            <p:cNvCxnSpPr>
              <a:cxnSpLocks noChangeShapeType="1"/>
              <a:stCxn id="1609749" idx="6"/>
              <a:endCxn id="1609748" idx="2"/>
            </p:cNvCxnSpPr>
            <p:nvPr/>
          </p:nvCxnSpPr>
          <p:spPr bwMode="auto">
            <a:xfrm flipV="1">
              <a:off x="3609" y="3860"/>
              <a:ext cx="1187" cy="1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9751" name="Text Box 23"/>
            <p:cNvSpPr txBox="1">
              <a:spLocks noChangeArrowheads="1"/>
            </p:cNvSpPr>
            <p:nvPr/>
          </p:nvSpPr>
          <p:spPr bwMode="auto">
            <a:xfrm>
              <a:off x="4037" y="364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i="1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09752" name="Line 24"/>
            <p:cNvSpPr>
              <a:spLocks noChangeShapeType="1"/>
            </p:cNvSpPr>
            <p:nvPr/>
          </p:nvSpPr>
          <p:spPr bwMode="auto">
            <a:xfrm>
              <a:off x="4128" y="3216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9753" name="Text Box 25"/>
            <p:cNvSpPr txBox="1">
              <a:spLocks noChangeArrowheads="1"/>
            </p:cNvSpPr>
            <p:nvPr/>
          </p:nvSpPr>
          <p:spPr bwMode="auto">
            <a:xfrm>
              <a:off x="4214" y="3258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1">
                  <a:latin typeface="Courier New" panose="02070309020205020404" pitchFamily="49" charset="0"/>
                </a:rPr>
                <a:t>Relax</a:t>
              </a:r>
            </a:p>
          </p:txBody>
        </p:sp>
      </p:grpSp>
      <p:sp>
        <p:nvSpPr>
          <p:cNvPr id="1609754" name="Text Box 26"/>
          <p:cNvSpPr txBox="1">
            <a:spLocks noChangeArrowheads="1"/>
          </p:cNvSpPr>
          <p:nvPr/>
        </p:nvSpPr>
        <p:spPr bwMode="auto">
          <a:xfrm>
            <a:off x="3429000" y="6107114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d[</a:t>
            </a:r>
            <a:r>
              <a:rPr lang="en-US" altLang="en-US" sz="2000" b="1" i="1"/>
              <a:t>v</a:t>
            </a:r>
            <a:r>
              <a:rPr lang="en-US" altLang="en-US" sz="2000" b="1"/>
              <a:t>] decreases		               d[</a:t>
            </a:r>
            <a:r>
              <a:rPr lang="en-US" altLang="en-US" sz="2000" b="1" i="1"/>
              <a:t>v</a:t>
            </a:r>
            <a:r>
              <a:rPr lang="en-US" altLang="en-US" sz="2000" b="1"/>
              <a:t>]</a:t>
            </a:r>
            <a:r>
              <a:rPr lang="en-US" altLang="en-US" sz="2000" b="1" i="1"/>
              <a:t>  unchanged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46760" y="2178720"/>
              <a:ext cx="8364240" cy="3021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7400" y="2169360"/>
                <a:ext cx="8382960" cy="30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0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Dijkstra’s Algorithm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9144000" cy="4343400"/>
          </a:xfrm>
        </p:spPr>
        <p:txBody>
          <a:bodyPr/>
          <a:lstStyle/>
          <a:p>
            <a:r>
              <a:rPr lang="en-US" altLang="en-US" dirty="0"/>
              <a:t>Similar to breadth-first search</a:t>
            </a:r>
          </a:p>
          <a:p>
            <a:pPr lvl="1"/>
            <a:r>
              <a:rPr lang="en-US" altLang="en-US" dirty="0"/>
              <a:t>Grow a tree gradually, advancing from vertices taken from a queue</a:t>
            </a:r>
          </a:p>
          <a:p>
            <a:pPr lvl="1"/>
            <a:endParaRPr lang="en-US" altLang="en-US" sz="1400" dirty="0"/>
          </a:p>
          <a:p>
            <a:r>
              <a:rPr lang="en-US" altLang="en-US" dirty="0">
                <a:solidFill>
                  <a:srgbClr val="FF0000"/>
                </a:solidFill>
              </a:rPr>
              <a:t>Also similar to Prim’s algorithm for MST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Use a priority queue keyed on d[v]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49040" y="295920"/>
              <a:ext cx="6446160" cy="3209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9680" y="286560"/>
                <a:ext cx="6464880" cy="32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1763"/>
            <a:ext cx="10515600" cy="1325563"/>
          </a:xfrm>
        </p:spPr>
        <p:txBody>
          <a:bodyPr/>
          <a:lstStyle/>
          <a:p>
            <a:r>
              <a:rPr lang="en-US" altLang="en-US" dirty="0" err="1"/>
              <a:t>Dijkstra’s</a:t>
            </a:r>
            <a:r>
              <a:rPr lang="en-US" altLang="en-US" dirty="0"/>
              <a:t> Algorithm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Dijkstra</a:t>
            </a:r>
            <a:r>
              <a:rPr lang="en-US" altLang="en-US" sz="2400" b="1" dirty="0">
                <a:latin typeface="Courier New" panose="02070309020205020404" pitchFamily="49" charset="0"/>
              </a:rPr>
              <a:t>(G)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for each v </a:t>
            </a: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 S = ; Q = V;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while (Q  )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u = </a:t>
            </a:r>
            <a:r>
              <a:rPr lang="en-US" altLang="en-US" sz="24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S = S </a:t>
            </a:r>
            <a:r>
              <a:rPr lang="en-US" altLang="en-US" sz="2400" b="1" dirty="0">
                <a:latin typeface="Microsoft Sans Serif" panose="020B0604020202020204" pitchFamily="34" charset="0"/>
                <a:sym typeface="Math B"/>
              </a:rPr>
              <a:t>U</a:t>
            </a:r>
            <a:r>
              <a:rPr lang="en-US" altLang="en-US" sz="2400" b="1" dirty="0">
                <a:latin typeface="Courier New" panose="02070309020205020404" pitchFamily="49" charset="0"/>
                <a:sym typeface="Math B"/>
              </a:rPr>
              <a:t> {u};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v  u-&gt;</a:t>
            </a:r>
            <a:r>
              <a:rPr lang="en-US" altLang="en-US" sz="24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[]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if (d[v] &gt; d[u]+w(</a:t>
            </a:r>
            <a:r>
              <a:rPr lang="en-US" altLang="en-US" sz="24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d[v] = d[u]+w(</a:t>
            </a:r>
            <a:r>
              <a:rPr lang="en-US" altLang="en-US" sz="24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grpSp>
        <p:nvGrpSpPr>
          <p:cNvPr id="1611780" name="Group 4"/>
          <p:cNvGrpSpPr>
            <a:grpSpLocks/>
          </p:cNvGrpSpPr>
          <p:nvPr/>
        </p:nvGrpSpPr>
        <p:grpSpPr bwMode="auto">
          <a:xfrm>
            <a:off x="8153400" y="5029203"/>
            <a:ext cx="2317750" cy="922338"/>
            <a:chOff x="4176" y="3168"/>
            <a:chExt cx="1460" cy="581"/>
          </a:xfrm>
        </p:grpSpPr>
        <p:sp>
          <p:nvSpPr>
            <p:cNvPr id="1611781" name="AutoShape 5"/>
            <p:cNvSpPr>
              <a:spLocks/>
            </p:cNvSpPr>
            <p:nvPr/>
          </p:nvSpPr>
          <p:spPr bwMode="auto">
            <a:xfrm>
              <a:off x="4176" y="316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11782" name="Text Box 6"/>
            <p:cNvSpPr txBox="1">
              <a:spLocks noChangeArrowheads="1"/>
            </p:cNvSpPr>
            <p:nvPr/>
          </p:nvSpPr>
          <p:spPr bwMode="auto">
            <a:xfrm>
              <a:off x="4358" y="3226"/>
              <a:ext cx="127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1">
                  <a:solidFill>
                    <a:srgbClr val="FF0000"/>
                  </a:solidFill>
                  <a:latin typeface="Courier New" panose="02070309020205020404" pitchFamily="49" charset="0"/>
                </a:rPr>
                <a:t>Relaxation</a:t>
              </a:r>
              <a:br>
                <a:rPr lang="en-US" altLang="en-US" sz="2400" b="1" i="1">
                  <a:solidFill>
                    <a:srgbClr val="FF0000"/>
                  </a:solidFill>
                  <a:latin typeface="Courier New" panose="02070309020205020404" pitchFamily="49" charset="0"/>
                </a:rPr>
              </a:br>
              <a:r>
                <a:rPr lang="en-US" altLang="en-US" sz="2400" b="1" i="1">
                  <a:solidFill>
                    <a:srgbClr val="FF0000"/>
                  </a:solidFill>
                  <a:latin typeface="Courier New" panose="02070309020205020404" pitchFamily="49" charset="0"/>
                </a:rPr>
                <a:t>Step</a:t>
              </a:r>
            </a:p>
          </p:txBody>
        </p:sp>
      </p:grpSp>
      <p:grpSp>
        <p:nvGrpSpPr>
          <p:cNvPr id="1611783" name="Group 7"/>
          <p:cNvGrpSpPr>
            <a:grpSpLocks/>
          </p:cNvGrpSpPr>
          <p:nvPr/>
        </p:nvGrpSpPr>
        <p:grpSpPr bwMode="auto">
          <a:xfrm>
            <a:off x="-1" y="5673725"/>
            <a:ext cx="3841750" cy="1006475"/>
            <a:chOff x="-702" y="3612"/>
            <a:chExt cx="2420" cy="634"/>
          </a:xfrm>
        </p:grpSpPr>
        <p:sp>
          <p:nvSpPr>
            <p:cNvPr id="1611784" name="Text Box 8"/>
            <p:cNvSpPr txBox="1">
              <a:spLocks noChangeArrowheads="1"/>
            </p:cNvSpPr>
            <p:nvPr/>
          </p:nvSpPr>
          <p:spPr bwMode="auto">
            <a:xfrm>
              <a:off x="-702" y="3612"/>
              <a:ext cx="242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Note: this</a:t>
              </a:r>
              <a:br>
                <a:rPr lang="en-US" altLang="en-US" sz="2000" b="1" i="1" dirty="0">
                  <a:solidFill>
                    <a:srgbClr val="FF0000"/>
                  </a:solidFill>
                  <a:latin typeface="Courier New" panose="02070309020205020404" pitchFamily="49" charset="0"/>
                </a:rPr>
              </a:br>
              <a:r>
                <a:rPr lang="en-US" altLang="en-US" sz="2000" b="1" i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is really a </a:t>
              </a:r>
              <a:br>
                <a:rPr lang="en-US" altLang="en-US" sz="2000" b="1" i="1" dirty="0">
                  <a:solidFill>
                    <a:srgbClr val="FF0000"/>
                  </a:solidFill>
                  <a:latin typeface="Courier New" panose="02070309020205020404" pitchFamily="49" charset="0"/>
                </a:rPr>
              </a:br>
              <a:r>
                <a:rPr lang="en-US" altLang="en-US" sz="2000" b="1" i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call to Q-&gt;</a:t>
              </a:r>
              <a:r>
                <a:rPr lang="en-US" altLang="en-US" sz="2000" b="1" i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DecreaseKey</a:t>
              </a:r>
              <a:r>
                <a:rPr lang="en-US" altLang="en-US" sz="2000" b="1" i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611785" name="Line 9"/>
            <p:cNvSpPr>
              <a:spLocks noChangeShapeType="1"/>
            </p:cNvSpPr>
            <p:nvPr/>
          </p:nvSpPr>
          <p:spPr bwMode="auto">
            <a:xfrm flipV="1">
              <a:off x="565" y="3667"/>
              <a:ext cx="646" cy="11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611786" name="Group 10"/>
          <p:cNvGrpSpPr>
            <a:grpSpLocks/>
          </p:cNvGrpSpPr>
          <p:nvPr/>
        </p:nvGrpSpPr>
        <p:grpSpPr bwMode="auto">
          <a:xfrm>
            <a:off x="6553201" y="1524001"/>
            <a:ext cx="4017963" cy="2505075"/>
            <a:chOff x="3168" y="960"/>
            <a:chExt cx="2531" cy="1578"/>
          </a:xfrm>
        </p:grpSpPr>
        <p:sp>
          <p:nvSpPr>
            <p:cNvPr id="1611787" name="Oval 11"/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accent1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11788" name="Oval 12"/>
            <p:cNvSpPr>
              <a:spLocks noChangeArrowheads="1"/>
            </p:cNvSpPr>
            <p:nvPr/>
          </p:nvSpPr>
          <p:spPr bwMode="auto"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accent1"/>
                  </a:solidFill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611789" name="Oval 13"/>
            <p:cNvSpPr>
              <a:spLocks noChangeArrowheads="1"/>
            </p:cNvSpPr>
            <p:nvPr/>
          </p:nvSpPr>
          <p:spPr bwMode="auto">
            <a:xfrm>
              <a:off x="5136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accent1"/>
                  </a:solidFill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611790" name="Oval 14"/>
            <p:cNvSpPr>
              <a:spLocks noChangeArrowheads="1"/>
            </p:cNvSpPr>
            <p:nvPr/>
          </p:nvSpPr>
          <p:spPr bwMode="auto"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accent1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cxnSp>
          <p:nvCxnSpPr>
            <p:cNvPr id="1611791" name="AutoShape 15"/>
            <p:cNvCxnSpPr>
              <a:cxnSpLocks noChangeShapeType="1"/>
              <a:stCxn id="1611790" idx="7"/>
              <a:endCxn id="1611787" idx="3"/>
            </p:cNvCxnSpPr>
            <p:nvPr/>
          </p:nvCxnSpPr>
          <p:spPr bwMode="auto">
            <a:xfrm flipV="1">
              <a:off x="3887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1792" name="AutoShape 16"/>
            <p:cNvCxnSpPr>
              <a:cxnSpLocks noChangeShapeType="1"/>
              <a:stCxn id="1611790" idx="5"/>
              <a:endCxn id="1611788" idx="1"/>
            </p:cNvCxnSpPr>
            <p:nvPr/>
          </p:nvCxnSpPr>
          <p:spPr bwMode="auto">
            <a:xfrm>
              <a:off x="3887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1793" name="AutoShape 17"/>
            <p:cNvCxnSpPr>
              <a:cxnSpLocks noChangeShapeType="1"/>
              <a:stCxn id="1611788" idx="7"/>
              <a:endCxn id="1611789" idx="3"/>
            </p:cNvCxnSpPr>
            <p:nvPr/>
          </p:nvCxnSpPr>
          <p:spPr bwMode="auto">
            <a:xfrm flipV="1">
              <a:off x="4655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1794" name="AutoShape 18"/>
            <p:cNvCxnSpPr>
              <a:cxnSpLocks noChangeShapeType="1"/>
              <a:stCxn id="1611789" idx="1"/>
              <a:endCxn id="1611787" idx="5"/>
            </p:cNvCxnSpPr>
            <p:nvPr/>
          </p:nvCxnSpPr>
          <p:spPr bwMode="auto">
            <a:xfrm flipH="1" flipV="1">
              <a:off x="4655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1795" name="AutoShape 19"/>
            <p:cNvCxnSpPr>
              <a:cxnSpLocks noChangeShapeType="1"/>
              <a:stCxn id="1611788" idx="1"/>
              <a:endCxn id="1611787" idx="3"/>
            </p:cNvCxnSpPr>
            <p:nvPr/>
          </p:nvCxnSpPr>
          <p:spPr bwMode="auto">
            <a:xfrm flipV="1">
              <a:off x="4417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1796" name="AutoShape 20"/>
            <p:cNvCxnSpPr>
              <a:cxnSpLocks noChangeShapeType="1"/>
              <a:stCxn id="1611787" idx="5"/>
              <a:endCxn id="1611788" idx="7"/>
            </p:cNvCxnSpPr>
            <p:nvPr/>
          </p:nvCxnSpPr>
          <p:spPr bwMode="auto">
            <a:xfrm>
              <a:off x="4655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1797" name="Text Box 21"/>
            <p:cNvSpPr txBox="1">
              <a:spLocks noChangeArrowheads="1"/>
            </p:cNvSpPr>
            <p:nvPr/>
          </p:nvSpPr>
          <p:spPr bwMode="auto">
            <a:xfrm>
              <a:off x="3865" y="116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611798" name="Text Box 22"/>
            <p:cNvSpPr txBox="1">
              <a:spLocks noChangeArrowheads="1"/>
            </p:cNvSpPr>
            <p:nvPr/>
          </p:nvSpPr>
          <p:spPr bwMode="auto">
            <a:xfrm>
              <a:off x="4228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11799" name="Text Box 23"/>
            <p:cNvSpPr txBox="1">
              <a:spLocks noChangeArrowheads="1"/>
            </p:cNvSpPr>
            <p:nvPr/>
          </p:nvSpPr>
          <p:spPr bwMode="auto">
            <a:xfrm>
              <a:off x="465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11800" name="Text Box 24"/>
            <p:cNvSpPr txBox="1">
              <a:spLocks noChangeArrowheads="1"/>
            </p:cNvSpPr>
            <p:nvPr/>
          </p:nvSpPr>
          <p:spPr bwMode="auto">
            <a:xfrm>
              <a:off x="4940" y="11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11801" name="Text Box 25"/>
            <p:cNvSpPr txBox="1">
              <a:spLocks noChangeArrowheads="1"/>
            </p:cNvSpPr>
            <p:nvPr/>
          </p:nvSpPr>
          <p:spPr bwMode="auto">
            <a:xfrm>
              <a:off x="4896" y="18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11802" name="Text Box 26"/>
            <p:cNvSpPr txBox="1">
              <a:spLocks noChangeArrowheads="1"/>
            </p:cNvSpPr>
            <p:nvPr/>
          </p:nvSpPr>
          <p:spPr bwMode="auto">
            <a:xfrm>
              <a:off x="3984" y="18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11803" name="Text Box 27"/>
            <p:cNvSpPr txBox="1">
              <a:spLocks noChangeArrowheads="1"/>
            </p:cNvSpPr>
            <p:nvPr/>
          </p:nvSpPr>
          <p:spPr bwMode="auto">
            <a:xfrm>
              <a:off x="3168" y="2250"/>
              <a:ext cx="25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Ex: run the algorithm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14840" y="1802160"/>
              <a:ext cx="4106160" cy="4240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5480" y="1792800"/>
                <a:ext cx="4124880" cy="42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926520" y="2456640"/>
              <a:ext cx="1793160" cy="3720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7160" y="2447280"/>
                <a:ext cx="1811880" cy="37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1" y="2409826"/>
            <a:ext cx="10515600" cy="4351338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4017963" cy="2505075"/>
            <a:chOff x="3168" y="960"/>
            <a:chExt cx="2531" cy="1578"/>
          </a:xfrm>
        </p:grpSpPr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accent1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accent1"/>
                  </a:solidFill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5136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accent1"/>
                  </a:solidFill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b="1" i="1">
                  <a:solidFill>
                    <a:schemeClr val="accent1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cxnSp>
          <p:nvCxnSpPr>
            <p:cNvPr id="9" name="AutoShape 15"/>
            <p:cNvCxnSpPr>
              <a:cxnSpLocks noChangeShapeType="1"/>
              <a:stCxn id="8" idx="7"/>
              <a:endCxn id="5" idx="3"/>
            </p:cNvCxnSpPr>
            <p:nvPr/>
          </p:nvCxnSpPr>
          <p:spPr bwMode="auto">
            <a:xfrm flipV="1">
              <a:off x="3887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6"/>
            <p:cNvCxnSpPr>
              <a:cxnSpLocks noChangeShapeType="1"/>
              <a:stCxn id="8" idx="5"/>
              <a:endCxn id="6" idx="1"/>
            </p:cNvCxnSpPr>
            <p:nvPr/>
          </p:nvCxnSpPr>
          <p:spPr bwMode="auto">
            <a:xfrm>
              <a:off x="3887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7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4655" y="1736"/>
              <a:ext cx="530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8"/>
            <p:cNvCxnSpPr>
              <a:cxnSpLocks noChangeShapeType="1"/>
              <a:stCxn id="7" idx="1"/>
              <a:endCxn id="5" idx="5"/>
            </p:cNvCxnSpPr>
            <p:nvPr/>
          </p:nvCxnSpPr>
          <p:spPr bwMode="auto">
            <a:xfrm flipH="1" flipV="1">
              <a:off x="4655" y="1256"/>
              <a:ext cx="530" cy="22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9"/>
            <p:cNvCxnSpPr>
              <a:cxnSpLocks noChangeShapeType="1"/>
              <a:stCxn id="6" idx="1"/>
              <a:endCxn id="5" idx="3"/>
            </p:cNvCxnSpPr>
            <p:nvPr/>
          </p:nvCxnSpPr>
          <p:spPr bwMode="auto">
            <a:xfrm flipV="1">
              <a:off x="4417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0"/>
            <p:cNvCxnSpPr>
              <a:cxnSpLocks noChangeShapeType="1"/>
              <a:stCxn id="5" idx="5"/>
              <a:endCxn id="6" idx="7"/>
            </p:cNvCxnSpPr>
            <p:nvPr/>
          </p:nvCxnSpPr>
          <p:spPr bwMode="auto">
            <a:xfrm>
              <a:off x="4655" y="1256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865" y="116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228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465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940" y="11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896" y="18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3984" y="18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3168" y="2250"/>
              <a:ext cx="25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Ex: run the algorithm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744120" y="54000"/>
              <a:ext cx="10865520" cy="67777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760" y="44640"/>
                <a:ext cx="10884240" cy="67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5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0585"/>
            <a:ext cx="10515600" cy="1325563"/>
          </a:xfrm>
        </p:spPr>
        <p:txBody>
          <a:bodyPr/>
          <a:lstStyle/>
          <a:p>
            <a:r>
              <a:rPr lang="en-US" altLang="en-US" dirty="0" err="1"/>
              <a:t>Dijkstra’s</a:t>
            </a:r>
            <a:r>
              <a:rPr lang="en-US" altLang="en-US" dirty="0"/>
              <a:t> Algorithm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Dijkstra(G)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for each v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d[s] = 0; S = ; Q = V;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while (Q  )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S = S </a:t>
            </a:r>
            <a:r>
              <a:rPr lang="en-US" altLang="en-US" sz="2400" b="1">
                <a:latin typeface="Microsoft Sans Serif" panose="020B0604020202020204" pitchFamily="34" charset="0"/>
                <a:sym typeface="Math B"/>
              </a:rPr>
              <a:t>U</a:t>
            </a:r>
            <a:r>
              <a:rPr lang="en-US" altLang="en-US" sz="2400" b="1">
                <a:latin typeface="Courier New" panose="02070309020205020404" pitchFamily="49" charset="0"/>
                <a:sym typeface="Math B"/>
              </a:rPr>
              <a:t> {u};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for each v  u-&gt;Adj[]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   if (d[v] &gt; d[u]+w(u,v))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      d[v] = d[u]+w(u,v);</a:t>
            </a:r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6553201" y="1828801"/>
            <a:ext cx="38715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  <a:t>How many times is </a:t>
            </a:r>
            <a:b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  <a:t>ExtractMin() called?</a:t>
            </a:r>
          </a:p>
        </p:txBody>
      </p:sp>
      <p:sp>
        <p:nvSpPr>
          <p:cNvPr id="1613829" name="Text Box 5"/>
          <p:cNvSpPr txBox="1">
            <a:spLocks noChangeArrowheads="1"/>
          </p:cNvSpPr>
          <p:nvPr/>
        </p:nvSpPr>
        <p:spPr bwMode="auto">
          <a:xfrm>
            <a:off x="6553201" y="3216276"/>
            <a:ext cx="38715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  <a:t>How many times is </a:t>
            </a:r>
            <a:b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  <a:t>DecraseKey() called?</a:t>
            </a:r>
          </a:p>
        </p:txBody>
      </p:sp>
      <p:sp>
        <p:nvSpPr>
          <p:cNvPr id="1613830" name="Text Box 6"/>
          <p:cNvSpPr txBox="1">
            <a:spLocks noChangeArrowheads="1"/>
          </p:cNvSpPr>
          <p:nvPr/>
        </p:nvSpPr>
        <p:spPr bwMode="auto">
          <a:xfrm>
            <a:off x="1905000" y="5867401"/>
            <a:ext cx="68210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  <a:t>What will be the total running time?</a:t>
            </a:r>
            <a:b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</a:br>
            <a:endParaRPr lang="en-US" altLang="en-US" sz="2400" b="1" i="1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2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28" grpId="0" autoUpdateAnimBg="0"/>
      <p:bldP spid="1613829" grpId="0" autoUpdateAnimBg="0"/>
      <p:bldP spid="16138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571" y="0"/>
            <a:ext cx="10515600" cy="1325563"/>
          </a:xfrm>
        </p:spPr>
        <p:txBody>
          <a:bodyPr/>
          <a:lstStyle/>
          <a:p>
            <a:r>
              <a:rPr lang="en-US" altLang="en-US" dirty="0" err="1"/>
              <a:t>Dijkstra’s</a:t>
            </a:r>
            <a:r>
              <a:rPr lang="en-US" altLang="en-US" dirty="0"/>
              <a:t> Algorithm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4343400"/>
          </a:xfrm>
        </p:spPr>
        <p:txBody>
          <a:bodyPr>
            <a:normAutofit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Dijkstra(G)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for each v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d[s] = 0; S = ; Q = V;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while (Q  )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S = S </a:t>
            </a:r>
            <a:r>
              <a:rPr lang="en-US" altLang="en-US" sz="2400" b="1">
                <a:latin typeface="Microsoft Sans Serif" panose="020B0604020202020204" pitchFamily="34" charset="0"/>
                <a:sym typeface="Math B"/>
              </a:rPr>
              <a:t>U</a:t>
            </a:r>
            <a:r>
              <a:rPr lang="en-US" altLang="en-US" sz="2400" b="1">
                <a:latin typeface="Courier New" panose="02070309020205020404" pitchFamily="49" charset="0"/>
                <a:sym typeface="Math B"/>
              </a:rPr>
              <a:t> {u};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for each v  u-&gt;Adj[]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   if (d[v] &gt; d[u]+w(u,v))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      d[v] = d[u]+w(u,v);</a:t>
            </a:r>
          </a:p>
        </p:txBody>
      </p:sp>
      <p:sp>
        <p:nvSpPr>
          <p:cNvPr id="1615876" name="Text Box 4"/>
          <p:cNvSpPr txBox="1">
            <a:spLocks noChangeArrowheads="1"/>
          </p:cNvSpPr>
          <p:nvPr/>
        </p:nvSpPr>
        <p:spPr bwMode="auto">
          <a:xfrm>
            <a:off x="7482227" y="1853348"/>
            <a:ext cx="38715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How many times is </a:t>
            </a:r>
            <a:br>
              <a:rPr lang="en-US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altLang="en-US" sz="2400" b="1" i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ExtractMin</a:t>
            </a:r>
            <a:r>
              <a:rPr lang="en-US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() called?</a:t>
            </a:r>
          </a:p>
        </p:txBody>
      </p:sp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7101841" y="2970521"/>
            <a:ext cx="38715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How many times is </a:t>
            </a:r>
            <a:br>
              <a:rPr lang="en-US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altLang="en-US" sz="2400" b="1" i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DecraseKey</a:t>
            </a:r>
            <a:r>
              <a:rPr lang="en-US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</a:rPr>
              <a:t>() called?</a:t>
            </a:r>
          </a:p>
        </p:txBody>
      </p:sp>
      <p:sp>
        <p:nvSpPr>
          <p:cNvPr id="1615878" name="Text Box 6"/>
          <p:cNvSpPr txBox="1">
            <a:spLocks noChangeArrowheads="1"/>
          </p:cNvSpPr>
          <p:nvPr/>
        </p:nvSpPr>
        <p:spPr bwMode="auto">
          <a:xfrm>
            <a:off x="1905001" y="5410201"/>
            <a:ext cx="86645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A: O(E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lg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V) using binary heap for Q</a:t>
            </a:r>
          </a:p>
          <a:p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Can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acheive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O(V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lg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V + E) with Fibonacci heaps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876" grpId="0" autoUpdateAnimBg="0"/>
      <p:bldP spid="1615877" grpId="0" autoUpdateAnimBg="0"/>
      <p:bldP spid="161587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635" y="0"/>
            <a:ext cx="10515600" cy="1325563"/>
          </a:xfrm>
        </p:spPr>
        <p:txBody>
          <a:bodyPr/>
          <a:lstStyle/>
          <a:p>
            <a:r>
              <a:rPr lang="en-US" altLang="en-US" dirty="0" err="1"/>
              <a:t>Dijkstra’s</a:t>
            </a:r>
            <a:r>
              <a:rPr lang="en-US" altLang="en-US" dirty="0"/>
              <a:t> Algorithm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4343400"/>
          </a:xfrm>
        </p:spPr>
        <p:txBody>
          <a:bodyPr>
            <a:normAutofit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Dijkstra(G)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for each v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d[s] = 0; S = ; Q = V;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while (Q  )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S = S </a:t>
            </a:r>
            <a:r>
              <a:rPr lang="en-US" altLang="en-US" sz="2400" b="1">
                <a:latin typeface="Microsoft Sans Serif" panose="020B0604020202020204" pitchFamily="34" charset="0"/>
                <a:sym typeface="Math B"/>
              </a:rPr>
              <a:t>U</a:t>
            </a:r>
            <a:r>
              <a:rPr lang="en-US" altLang="en-US" sz="2400" b="1">
                <a:latin typeface="Courier New" panose="02070309020205020404" pitchFamily="49" charset="0"/>
                <a:sym typeface="Math B"/>
              </a:rPr>
              <a:t>{u};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for each v  u-&gt;Adj[]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   if (d[v] &gt; d[u]+w(u,v))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            d[v] = d[u]+w(u,v);</a:t>
            </a:r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1905001" y="5486401"/>
            <a:ext cx="7742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  <a:t>Correctness: we must show that when u is </a:t>
            </a:r>
            <a:b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en-US" altLang="en-US" sz="2400" b="1" i="1">
                <a:solidFill>
                  <a:schemeClr val="accent1"/>
                </a:solidFill>
                <a:latin typeface="Courier New" panose="02070309020205020404" pitchFamily="49" charset="0"/>
              </a:rPr>
              <a:t>removed from Q, it has already converged</a:t>
            </a:r>
          </a:p>
        </p:txBody>
      </p:sp>
    </p:spTree>
    <p:extLst>
      <p:ext uri="{BB962C8B-B14F-4D97-AF65-F5344CB8AC3E}">
        <p14:creationId xmlns:p14="http://schemas.microsoft.com/office/powerpoint/2010/main" val="29056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Bellman Ford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2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</a:t>
            </a:r>
          </a:p>
        </p:txBody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9144000" cy="5105400"/>
          </a:xfrm>
        </p:spPr>
        <p:txBody>
          <a:bodyPr/>
          <a:lstStyle/>
          <a:p>
            <a:r>
              <a:rPr lang="en-US" altLang="en-US"/>
              <a:t>A motorist wishes to find the shortest possible route from Islamabad to Lahore.</a:t>
            </a:r>
          </a:p>
          <a:p>
            <a:endParaRPr lang="en-US" altLang="en-US" sz="1200"/>
          </a:p>
          <a:p>
            <a:r>
              <a:rPr lang="en-US" altLang="en-US"/>
              <a:t>Route map is given where distance between each pair of adjacent intersections is marked.</a:t>
            </a:r>
          </a:p>
          <a:p>
            <a:endParaRPr lang="en-US" altLang="en-US" sz="1200"/>
          </a:p>
          <a:p>
            <a:r>
              <a:rPr lang="en-US" altLang="en-US"/>
              <a:t>One possible way is to enumerate all the routes from Islamabad to Lahore, add up the distance on each route and select the shortest.</a:t>
            </a:r>
          </a:p>
          <a:p>
            <a:endParaRPr lang="en-US" altLang="en-US" sz="1200"/>
          </a:p>
          <a:p>
            <a:r>
              <a:rPr lang="en-US" altLang="en-US"/>
              <a:t>There are hundreds and thousands of possibilities, most of them are simply not worth considering.</a:t>
            </a:r>
          </a:p>
        </p:txBody>
      </p:sp>
    </p:spTree>
    <p:extLst>
      <p:ext uri="{BB962C8B-B14F-4D97-AF65-F5344CB8AC3E}">
        <p14:creationId xmlns:p14="http://schemas.microsoft.com/office/powerpoint/2010/main" val="247913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94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3" y="61937"/>
            <a:ext cx="10375973" cy="63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9313817" cy="67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44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49" y="197113"/>
            <a:ext cx="8850222" cy="66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6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88137" cy="64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6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66"/>
            <a:ext cx="6139812" cy="42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5485" cy="42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152606" cy="41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29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0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8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19"/>
            <a:ext cx="60864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8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69"/>
            <a:ext cx="6334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Contd…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9144000" cy="4343400"/>
          </a:xfrm>
        </p:spPr>
        <p:txBody>
          <a:bodyPr/>
          <a:lstStyle/>
          <a:p>
            <a:r>
              <a:rPr lang="en-US" altLang="en-US"/>
              <a:t>A route from Islamabad to Peshawar to Lahore is obviously a poor choice, as Peshawar is hundreds of miles out of the way.</a:t>
            </a:r>
          </a:p>
          <a:p>
            <a:endParaRPr lang="en-US" altLang="en-US"/>
          </a:p>
          <a:p>
            <a:r>
              <a:rPr lang="en-US" altLang="en-US"/>
              <a:t>In this lecture, we show how to solve such problems efficiently.</a:t>
            </a:r>
          </a:p>
        </p:txBody>
      </p:sp>
    </p:spTree>
    <p:extLst>
      <p:ext uri="{BB962C8B-B14F-4D97-AF65-F5344CB8AC3E}">
        <p14:creationId xmlns:p14="http://schemas.microsoft.com/office/powerpoint/2010/main" val="6097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98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71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150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76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9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13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864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91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3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67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12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15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27" y="-1"/>
            <a:ext cx="8686256" cy="30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1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27" y="-1"/>
            <a:ext cx="8686256" cy="3000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95" y="2718025"/>
            <a:ext cx="8028351" cy="35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40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6" y="0"/>
            <a:ext cx="9274629" cy="68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45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-1"/>
            <a:ext cx="8684623" cy="309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problem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9144000" cy="4343400"/>
          </a:xfrm>
        </p:spPr>
        <p:txBody>
          <a:bodyPr/>
          <a:lstStyle/>
          <a:p>
            <a:r>
              <a:rPr lang="en-US" altLang="en-US" sz="3600"/>
              <a:t>We are given a weighted, directed graph G=(V,E), with weight function w:E-&gt;R mapping edges to real-valued weights.</a:t>
            </a:r>
          </a:p>
          <a:p>
            <a:endParaRPr lang="en-US" altLang="en-US" sz="3600"/>
          </a:p>
          <a:p>
            <a:r>
              <a:rPr lang="en-US" altLang="en-US" sz="3600"/>
              <a:t>The weight of path p=&lt;v</a:t>
            </a:r>
            <a:r>
              <a:rPr lang="en-US" altLang="en-US" sz="3600" baseline="-25000"/>
              <a:t>0</a:t>
            </a:r>
            <a:r>
              <a:rPr lang="en-US" altLang="en-US" sz="3600"/>
              <a:t>,v</a:t>
            </a:r>
            <a:r>
              <a:rPr lang="en-US" altLang="en-US" sz="3600" baseline="-25000"/>
              <a:t>1</a:t>
            </a:r>
            <a:r>
              <a:rPr lang="en-US" altLang="en-US" sz="3600"/>
              <a:t>,…v</a:t>
            </a:r>
            <a:r>
              <a:rPr lang="en-US" altLang="en-US" sz="3600" baseline="-25000"/>
              <a:t>k</a:t>
            </a:r>
            <a:r>
              <a:rPr lang="en-US" altLang="en-US" sz="3600"/>
              <a:t>&gt; is the sum of the weights of its constituent edge.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61600" y="3003480"/>
              <a:ext cx="5352120" cy="663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2240" y="2994120"/>
                <a:ext cx="5370840" cy="6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3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???????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-1"/>
            <a:ext cx="8684623" cy="309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Variants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/>
              <a:t>Single source shortest path problem</a:t>
            </a:r>
          </a:p>
          <a:p>
            <a:pPr>
              <a:lnSpc>
                <a:spcPct val="90000"/>
              </a:lnSpc>
            </a:pPr>
            <a:endParaRPr lang="en-US" altLang="en-US" sz="3600"/>
          </a:p>
          <a:p>
            <a:pPr>
              <a:lnSpc>
                <a:spcPct val="90000"/>
              </a:lnSpc>
            </a:pPr>
            <a:r>
              <a:rPr lang="en-US" altLang="en-US" sz="3600"/>
              <a:t>Single destination shortest path problem</a:t>
            </a:r>
          </a:p>
          <a:p>
            <a:pPr>
              <a:lnSpc>
                <a:spcPct val="90000"/>
              </a:lnSpc>
            </a:pPr>
            <a:endParaRPr lang="en-US" altLang="en-US" sz="3600"/>
          </a:p>
          <a:p>
            <a:pPr>
              <a:lnSpc>
                <a:spcPct val="90000"/>
              </a:lnSpc>
            </a:pPr>
            <a:r>
              <a:rPr lang="en-US" altLang="en-US" sz="3600"/>
              <a:t>Single pair shortest path problem</a:t>
            </a:r>
          </a:p>
          <a:p>
            <a:pPr>
              <a:lnSpc>
                <a:spcPct val="90000"/>
              </a:lnSpc>
            </a:pPr>
            <a:endParaRPr lang="en-US" altLang="en-US" sz="3600"/>
          </a:p>
          <a:p>
            <a:pPr>
              <a:lnSpc>
                <a:spcPct val="90000"/>
              </a:lnSpc>
            </a:pPr>
            <a:r>
              <a:rPr lang="en-US" altLang="en-US" sz="3600"/>
              <a:t>All pairs shortest path problem.</a:t>
            </a:r>
          </a:p>
          <a:p>
            <a:pPr>
              <a:lnSpc>
                <a:spcPct val="90000"/>
              </a:lnSpc>
            </a:pPr>
            <a:endParaRPr lang="en-US" altLang="en-US" sz="3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41840" y="206280"/>
              <a:ext cx="8624520" cy="4921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2480" y="196920"/>
                <a:ext cx="8643240" cy="49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4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25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Weight edges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91440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Sometimes, there may be edges whose weights are negative.</a:t>
            </a:r>
            <a:endParaRPr lang="en-US" altLang="en-US" sz="1200"/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/>
              <a:t>If the graph contains no negative-weight cycles reachable from the source, then shortest path weight are well defined.</a:t>
            </a:r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/>
              <a:t>If there is a negative weight cycle reachable from s, shortest-path weights are NOT well defined.</a:t>
            </a:r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/>
              <a:t>No path from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en-US"/>
              <a:t> to a vertex on the cycle be a shortest path, a lesser path can always be found.</a:t>
            </a:r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/>
              <a:t>If there is a negative weight cycle on some path from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 </a:t>
            </a:r>
            <a:r>
              <a:rPr lang="en-US" altLang="en-US"/>
              <a:t>to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en-US"/>
              <a:t>, we define it equal to infinity.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90480" y="2554920"/>
              <a:ext cx="2635920" cy="10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120" y="2545560"/>
                <a:ext cx="265464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9906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04611" name="Oval 3"/>
          <p:cNvSpPr>
            <a:spLocks noChangeArrowheads="1"/>
          </p:cNvSpPr>
          <p:nvPr/>
        </p:nvSpPr>
        <p:spPr bwMode="auto">
          <a:xfrm>
            <a:off x="2133600" y="1295400"/>
            <a:ext cx="762000" cy="762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i="1"/>
              <a:t>0</a:t>
            </a:r>
          </a:p>
        </p:txBody>
      </p:sp>
      <p:sp>
        <p:nvSpPr>
          <p:cNvPr id="1604612" name="Oval 4"/>
          <p:cNvSpPr>
            <a:spLocks noChangeArrowheads="1"/>
          </p:cNvSpPr>
          <p:nvPr/>
        </p:nvSpPr>
        <p:spPr bwMode="auto">
          <a:xfrm>
            <a:off x="4343400" y="1295400"/>
            <a:ext cx="838200" cy="762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4613" name="Text Box 5"/>
          <p:cNvSpPr txBox="1">
            <a:spLocks noChangeArrowheads="1"/>
          </p:cNvSpPr>
          <p:nvPr/>
        </p:nvSpPr>
        <p:spPr bwMode="auto">
          <a:xfrm>
            <a:off x="4572000" y="838200"/>
            <a:ext cx="2904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1"/>
              <a:t>c</a:t>
            </a:r>
          </a:p>
        </p:txBody>
      </p:sp>
      <p:sp>
        <p:nvSpPr>
          <p:cNvPr id="1604614" name="Text Box 6"/>
          <p:cNvSpPr txBox="1">
            <a:spLocks noChangeArrowheads="1"/>
          </p:cNvSpPr>
          <p:nvPr/>
        </p:nvSpPr>
        <p:spPr bwMode="auto">
          <a:xfrm>
            <a:off x="2362200" y="838200"/>
            <a:ext cx="2856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1"/>
              <a:t>s</a:t>
            </a:r>
          </a:p>
        </p:txBody>
      </p:sp>
      <p:sp>
        <p:nvSpPr>
          <p:cNvPr id="1604615" name="Oval 7"/>
          <p:cNvSpPr>
            <a:spLocks noChangeArrowheads="1"/>
          </p:cNvSpPr>
          <p:nvPr/>
        </p:nvSpPr>
        <p:spPr bwMode="auto">
          <a:xfrm>
            <a:off x="7772400" y="1143000"/>
            <a:ext cx="762000" cy="838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4616" name="Text Box 8"/>
          <p:cNvSpPr txBox="1">
            <a:spLocks noChangeArrowheads="1"/>
          </p:cNvSpPr>
          <p:nvPr/>
        </p:nvSpPr>
        <p:spPr bwMode="auto">
          <a:xfrm>
            <a:off x="8610600" y="106680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d</a:t>
            </a:r>
          </a:p>
        </p:txBody>
      </p:sp>
      <p:sp>
        <p:nvSpPr>
          <p:cNvPr id="1604617" name="Text Box 9"/>
          <p:cNvSpPr txBox="1">
            <a:spLocks noChangeArrowheads="1"/>
          </p:cNvSpPr>
          <p:nvPr/>
        </p:nvSpPr>
        <p:spPr bwMode="auto">
          <a:xfrm>
            <a:off x="7924800" y="137160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11</a:t>
            </a:r>
          </a:p>
        </p:txBody>
      </p:sp>
      <p:sp>
        <p:nvSpPr>
          <p:cNvPr id="1604618" name="Text Box 10"/>
          <p:cNvSpPr txBox="1">
            <a:spLocks noChangeArrowheads="1"/>
          </p:cNvSpPr>
          <p:nvPr/>
        </p:nvSpPr>
        <p:spPr bwMode="auto">
          <a:xfrm>
            <a:off x="4556125" y="145891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5</a:t>
            </a:r>
          </a:p>
        </p:txBody>
      </p:sp>
      <p:sp>
        <p:nvSpPr>
          <p:cNvPr id="1604619" name="Oval 11"/>
          <p:cNvSpPr>
            <a:spLocks noChangeArrowheads="1"/>
          </p:cNvSpPr>
          <p:nvPr/>
        </p:nvSpPr>
        <p:spPr bwMode="auto">
          <a:xfrm>
            <a:off x="4419600" y="2895600"/>
            <a:ext cx="838200" cy="838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4620" name="Text Box 12"/>
          <p:cNvSpPr txBox="1">
            <a:spLocks noChangeArrowheads="1"/>
          </p:cNvSpPr>
          <p:nvPr/>
        </p:nvSpPr>
        <p:spPr bwMode="auto">
          <a:xfrm>
            <a:off x="4632325" y="3059114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inf</a:t>
            </a:r>
          </a:p>
        </p:txBody>
      </p:sp>
      <p:sp>
        <p:nvSpPr>
          <p:cNvPr id="1604621" name="Text Box 13"/>
          <p:cNvSpPr txBox="1">
            <a:spLocks noChangeArrowheads="1"/>
          </p:cNvSpPr>
          <p:nvPr/>
        </p:nvSpPr>
        <p:spPr bwMode="auto">
          <a:xfrm>
            <a:off x="4632325" y="2449513"/>
            <a:ext cx="306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e</a:t>
            </a:r>
          </a:p>
        </p:txBody>
      </p:sp>
      <p:sp>
        <p:nvSpPr>
          <p:cNvPr id="1604622" name="Oval 14"/>
          <p:cNvSpPr>
            <a:spLocks noChangeArrowheads="1"/>
          </p:cNvSpPr>
          <p:nvPr/>
        </p:nvSpPr>
        <p:spPr bwMode="auto">
          <a:xfrm>
            <a:off x="7848600" y="2895600"/>
            <a:ext cx="762000" cy="762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4623" name="Text Box 15"/>
          <p:cNvSpPr txBox="1">
            <a:spLocks noChangeArrowheads="1"/>
          </p:cNvSpPr>
          <p:nvPr/>
        </p:nvSpPr>
        <p:spPr bwMode="auto">
          <a:xfrm>
            <a:off x="8061325" y="3059114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inf</a:t>
            </a:r>
          </a:p>
        </p:txBody>
      </p:sp>
      <p:sp>
        <p:nvSpPr>
          <p:cNvPr id="1604624" name="Text Box 16"/>
          <p:cNvSpPr txBox="1">
            <a:spLocks noChangeArrowheads="1"/>
          </p:cNvSpPr>
          <p:nvPr/>
        </p:nvSpPr>
        <p:spPr bwMode="auto">
          <a:xfrm>
            <a:off x="8061325" y="2449513"/>
            <a:ext cx="263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f</a:t>
            </a:r>
          </a:p>
        </p:txBody>
      </p:sp>
      <p:sp>
        <p:nvSpPr>
          <p:cNvPr id="1604625" name="Line 17"/>
          <p:cNvSpPr>
            <a:spLocks noChangeShapeType="1"/>
          </p:cNvSpPr>
          <p:nvPr/>
        </p:nvSpPr>
        <p:spPr bwMode="auto">
          <a:xfrm>
            <a:off x="5181600" y="3048000"/>
            <a:ext cx="2743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4626" name="Line 18"/>
          <p:cNvSpPr>
            <a:spLocks noChangeShapeType="1"/>
          </p:cNvSpPr>
          <p:nvPr/>
        </p:nvSpPr>
        <p:spPr bwMode="auto">
          <a:xfrm flipH="1">
            <a:off x="5257800" y="3505200"/>
            <a:ext cx="2667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4627" name="Line 19"/>
          <p:cNvSpPr>
            <a:spLocks noChangeShapeType="1"/>
          </p:cNvSpPr>
          <p:nvPr/>
        </p:nvSpPr>
        <p:spPr bwMode="auto">
          <a:xfrm>
            <a:off x="2895600" y="1600200"/>
            <a:ext cx="152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4628" name="Line 20"/>
          <p:cNvSpPr>
            <a:spLocks noChangeShapeType="1"/>
          </p:cNvSpPr>
          <p:nvPr/>
        </p:nvSpPr>
        <p:spPr bwMode="auto">
          <a:xfrm flipV="1">
            <a:off x="5105400" y="1295400"/>
            <a:ext cx="27432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4629" name="Line 21"/>
          <p:cNvSpPr>
            <a:spLocks noChangeShapeType="1"/>
          </p:cNvSpPr>
          <p:nvPr/>
        </p:nvSpPr>
        <p:spPr bwMode="auto">
          <a:xfrm flipH="1">
            <a:off x="5105400" y="1828800"/>
            <a:ext cx="27432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4630" name="Text Box 22"/>
          <p:cNvSpPr txBox="1">
            <a:spLocks noChangeArrowheads="1"/>
          </p:cNvSpPr>
          <p:nvPr/>
        </p:nvSpPr>
        <p:spPr bwMode="auto">
          <a:xfrm>
            <a:off x="3413125" y="115411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5</a:t>
            </a:r>
          </a:p>
        </p:txBody>
      </p:sp>
      <p:sp>
        <p:nvSpPr>
          <p:cNvPr id="1604631" name="Text Box 23"/>
          <p:cNvSpPr txBox="1">
            <a:spLocks noChangeArrowheads="1"/>
          </p:cNvSpPr>
          <p:nvPr/>
        </p:nvSpPr>
        <p:spPr bwMode="auto">
          <a:xfrm>
            <a:off x="6384925" y="92551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6</a:t>
            </a:r>
          </a:p>
        </p:txBody>
      </p:sp>
      <p:sp>
        <p:nvSpPr>
          <p:cNvPr id="1604632" name="Text Box 24"/>
          <p:cNvSpPr txBox="1">
            <a:spLocks noChangeArrowheads="1"/>
          </p:cNvSpPr>
          <p:nvPr/>
        </p:nvSpPr>
        <p:spPr bwMode="auto">
          <a:xfrm>
            <a:off x="6461125" y="1839913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-3</a:t>
            </a:r>
          </a:p>
        </p:txBody>
      </p:sp>
      <p:sp>
        <p:nvSpPr>
          <p:cNvPr id="1604633" name="Text Box 25"/>
          <p:cNvSpPr txBox="1">
            <a:spLocks noChangeArrowheads="1"/>
          </p:cNvSpPr>
          <p:nvPr/>
        </p:nvSpPr>
        <p:spPr bwMode="auto">
          <a:xfrm>
            <a:off x="6308725" y="260191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3</a:t>
            </a:r>
          </a:p>
        </p:txBody>
      </p:sp>
      <p:sp>
        <p:nvSpPr>
          <p:cNvPr id="1604634" name="Text Box 26"/>
          <p:cNvSpPr txBox="1">
            <a:spLocks noChangeArrowheads="1"/>
          </p:cNvSpPr>
          <p:nvPr/>
        </p:nvSpPr>
        <p:spPr bwMode="auto">
          <a:xfrm>
            <a:off x="6384925" y="3440113"/>
            <a:ext cx="393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-6</a:t>
            </a:r>
          </a:p>
        </p:txBody>
      </p:sp>
      <p:sp>
        <p:nvSpPr>
          <p:cNvPr id="1604635" name="Line 27"/>
          <p:cNvSpPr>
            <a:spLocks noChangeShapeType="1"/>
          </p:cNvSpPr>
          <p:nvPr/>
        </p:nvSpPr>
        <p:spPr bwMode="auto">
          <a:xfrm>
            <a:off x="2743200" y="1981200"/>
            <a:ext cx="1752600" cy="1219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4636" name="Text Box 28"/>
          <p:cNvSpPr txBox="1">
            <a:spLocks noChangeArrowheads="1"/>
          </p:cNvSpPr>
          <p:nvPr/>
        </p:nvSpPr>
        <p:spPr bwMode="auto">
          <a:xfrm>
            <a:off x="3336925" y="252571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2</a:t>
            </a:r>
          </a:p>
        </p:txBody>
      </p:sp>
      <p:sp>
        <p:nvSpPr>
          <p:cNvPr id="1604637" name="Text Box 29"/>
          <p:cNvSpPr txBox="1">
            <a:spLocks noChangeArrowheads="1"/>
          </p:cNvSpPr>
          <p:nvPr/>
        </p:nvSpPr>
        <p:spPr bwMode="auto">
          <a:xfrm>
            <a:off x="2117725" y="4659314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000" i="1"/>
          </a:p>
        </p:txBody>
      </p:sp>
      <p:sp>
        <p:nvSpPr>
          <p:cNvPr id="1604638" name="Text Box 30"/>
          <p:cNvSpPr txBox="1">
            <a:spLocks noChangeArrowheads="1"/>
          </p:cNvSpPr>
          <p:nvPr/>
        </p:nvSpPr>
        <p:spPr bwMode="auto">
          <a:xfrm>
            <a:off x="1676401" y="3886201"/>
            <a:ext cx="80282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ym typeface="Symbol" panose="05050102010706020507" pitchFamily="18" charset="2"/>
              </a:rPr>
              <a:t>There are infinite many paths from s to c, &lt;s,c&gt;, &lt;s,c,d,c&gt;,  &lt;s,c,d,c,d,c&gt; etc.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 (s,c)=5 and reason is that weight of cycle </a:t>
            </a:r>
          </a:p>
          <a:p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&lt;c,d,c&gt; is 6+(-3)= 3 &gt; 0, so shortest path is &lt;s,c&gt;=5</a:t>
            </a:r>
          </a:p>
          <a:p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For cycle &lt;e,f,e&gt; the weight is 3+(-6)= -3 &lt; 0, so path &lt;s,e&gt; is not shortest as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weight(s,e)=2, weigth(s,e,f,e)=-1, weigth(s,e,f,e,f,e)=-4…and so on.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So the (s,e)=infinity.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61200" y="546840"/>
              <a:ext cx="9287640" cy="511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1840" y="537480"/>
                <a:ext cx="9306360" cy="51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6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Single-Source Shortest Path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Problem: given a weighted directed graph G, find the minimum-weight path from a given source vertex s to another vertex v</a:t>
            </a:r>
          </a:p>
          <a:p>
            <a:pPr lvl="1"/>
            <a:r>
              <a:rPr lang="en-US" altLang="en-US"/>
              <a:t>“Shortest-path” = minimum weight </a:t>
            </a:r>
          </a:p>
          <a:p>
            <a:pPr lvl="1"/>
            <a:r>
              <a:rPr lang="en-US" altLang="en-US"/>
              <a:t>Weight of path </a:t>
            </a:r>
            <a:r>
              <a:rPr lang="en-US" altLang="en-US">
                <a:sym typeface="Symbol" panose="05050102010706020507" pitchFamily="18" charset="2"/>
              </a:rPr>
              <a:t>is sum of edges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01320" y="2761200"/>
              <a:ext cx="10103400" cy="2187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960" y="2751840"/>
                <a:ext cx="10122120" cy="22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7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Properties</a:t>
            </a:r>
          </a:p>
        </p:txBody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Define </a:t>
            </a:r>
            <a:r>
              <a:rPr lang="en-US" altLang="en-US" dirty="0">
                <a:sym typeface="Symbol" panose="05050102010706020507" pitchFamily="18" charset="2"/>
              </a:rPr>
              <a:t>(</a:t>
            </a:r>
            <a:r>
              <a:rPr lang="en-US" altLang="en-US" dirty="0" err="1">
                <a:sym typeface="Symbol" panose="05050102010706020507" pitchFamily="18" charset="2"/>
              </a:rPr>
              <a:t>u,v</a:t>
            </a:r>
            <a:r>
              <a:rPr lang="en-US" altLang="en-US" dirty="0">
                <a:sym typeface="Symbol" panose="05050102010706020507" pitchFamily="18" charset="2"/>
              </a:rPr>
              <a:t>) to be the weight of the shortest path from u to v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Shortest paths satisfy the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triangle inequality</a:t>
            </a:r>
            <a:r>
              <a:rPr lang="en-US" altLang="en-US" dirty="0">
                <a:sym typeface="Symbol" panose="05050102010706020507" pitchFamily="18" charset="2"/>
              </a:rPr>
              <a:t>: (</a:t>
            </a:r>
            <a:r>
              <a:rPr lang="en-US" altLang="en-US" dirty="0" err="1">
                <a:sym typeface="Symbol" panose="05050102010706020507" pitchFamily="18" charset="2"/>
              </a:rPr>
              <a:t>u,v</a:t>
            </a:r>
            <a:r>
              <a:rPr lang="en-US" altLang="en-US" dirty="0">
                <a:sym typeface="Symbol" panose="05050102010706020507" pitchFamily="18" charset="2"/>
              </a:rPr>
              <a:t>)  (</a:t>
            </a:r>
            <a:r>
              <a:rPr lang="en-US" altLang="en-US" dirty="0" err="1">
                <a:sym typeface="Symbol" panose="05050102010706020507" pitchFamily="18" charset="2"/>
              </a:rPr>
              <a:t>u,x</a:t>
            </a:r>
            <a:r>
              <a:rPr lang="en-US" altLang="en-US" dirty="0">
                <a:sym typeface="Symbol" panose="05050102010706020507" pitchFamily="18" charset="2"/>
              </a:rPr>
              <a:t>) + (</a:t>
            </a:r>
            <a:r>
              <a:rPr lang="en-US" altLang="en-US" dirty="0" err="1">
                <a:sym typeface="Symbol" panose="05050102010706020507" pitchFamily="18" charset="2"/>
              </a:rPr>
              <a:t>x,v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“Proof”:</a:t>
            </a:r>
          </a:p>
        </p:txBody>
      </p:sp>
      <p:sp>
        <p:nvSpPr>
          <p:cNvPr id="1606660" name="Oval 4"/>
          <p:cNvSpPr>
            <a:spLocks noChangeArrowheads="1"/>
          </p:cNvSpPr>
          <p:nvPr/>
        </p:nvSpPr>
        <p:spPr bwMode="auto">
          <a:xfrm>
            <a:off x="5562600" y="3795385"/>
            <a:ext cx="539750" cy="56263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06661" name="Oval 5"/>
          <p:cNvSpPr>
            <a:spLocks noChangeArrowheads="1"/>
          </p:cNvSpPr>
          <p:nvPr/>
        </p:nvSpPr>
        <p:spPr bwMode="auto">
          <a:xfrm>
            <a:off x="3124201" y="5086023"/>
            <a:ext cx="549275" cy="56263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06662" name="Oval 6"/>
          <p:cNvSpPr>
            <a:spLocks noChangeArrowheads="1"/>
          </p:cNvSpPr>
          <p:nvPr/>
        </p:nvSpPr>
        <p:spPr bwMode="auto">
          <a:xfrm>
            <a:off x="8153400" y="5090785"/>
            <a:ext cx="539750" cy="56263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cxnSp>
        <p:nvCxnSpPr>
          <p:cNvPr id="1606663" name="AutoShape 7"/>
          <p:cNvCxnSpPr>
            <a:cxnSpLocks noChangeShapeType="1"/>
            <a:stCxn id="1606661" idx="7"/>
            <a:endCxn id="1606660" idx="3"/>
          </p:cNvCxnSpPr>
          <p:nvPr/>
        </p:nvCxnSpPr>
        <p:spPr bwMode="auto">
          <a:xfrm rot="16200000">
            <a:off x="4181475" y="3697288"/>
            <a:ext cx="871538" cy="2049462"/>
          </a:xfrm>
          <a:prstGeom prst="curvedConnector3">
            <a:avLst>
              <a:gd name="adj1" fmla="val 4990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6664" name="AutoShape 8"/>
          <p:cNvCxnSpPr>
            <a:cxnSpLocks noChangeShapeType="1"/>
            <a:stCxn id="1606660" idx="5"/>
            <a:endCxn id="1606662" idx="1"/>
          </p:cNvCxnSpPr>
          <p:nvPr/>
        </p:nvCxnSpPr>
        <p:spPr bwMode="auto">
          <a:xfrm rot="16200000" flipH="1">
            <a:off x="6689725" y="3619500"/>
            <a:ext cx="876300" cy="2209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6665" name="AutoShape 9"/>
          <p:cNvCxnSpPr>
            <a:cxnSpLocks noChangeShapeType="1"/>
            <a:stCxn id="1606661" idx="5"/>
            <a:endCxn id="1606662" idx="3"/>
          </p:cNvCxnSpPr>
          <p:nvPr/>
        </p:nvCxnSpPr>
        <p:spPr bwMode="auto">
          <a:xfrm rot="16200000" flipH="1">
            <a:off x="5910263" y="3259138"/>
            <a:ext cx="4762" cy="4640262"/>
          </a:xfrm>
          <a:prstGeom prst="curvedConnector3">
            <a:avLst>
              <a:gd name="adj1" fmla="val 63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6666" name="Text Box 10"/>
          <p:cNvSpPr txBox="1">
            <a:spLocks noChangeArrowheads="1"/>
          </p:cNvSpPr>
          <p:nvPr/>
        </p:nvSpPr>
        <p:spPr bwMode="auto">
          <a:xfrm>
            <a:off x="3425825" y="5881689"/>
            <a:ext cx="461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This path is no longer than any other path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47200" y="2752200"/>
              <a:ext cx="2035440" cy="99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840" y="2742840"/>
                <a:ext cx="205416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46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E21F9B01ADF54F9E156BF5AE1BB685" ma:contentTypeVersion="12" ma:contentTypeDescription="Create a new document." ma:contentTypeScope="" ma:versionID="68011a4d3550403b2d3b16371b2c7953">
  <xsd:schema xmlns:xsd="http://www.w3.org/2001/XMLSchema" xmlns:xs="http://www.w3.org/2001/XMLSchema" xmlns:p="http://schemas.microsoft.com/office/2006/metadata/properties" xmlns:ns2="e93538ba-5cae-424e-ab1c-d0624500b7e3" xmlns:ns3="89dfaf72-4d32-4b9b-a407-c83c9002a7d1" targetNamespace="http://schemas.microsoft.com/office/2006/metadata/properties" ma:root="true" ma:fieldsID="a79e40eb70d56d0cdd2d60f9fc5a46b8" ns2:_="" ns3:_="">
    <xsd:import namespace="e93538ba-5cae-424e-ab1c-d0624500b7e3"/>
    <xsd:import namespace="89dfaf72-4d32-4b9b-a407-c83c9002a7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538ba-5cae-424e-ab1c-d0624500b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faf72-4d32-4b9b-a407-c83c9002a7d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61474F-CA53-4491-BBE2-93E414EC4B5B}"/>
</file>

<file path=customXml/itemProps2.xml><?xml version="1.0" encoding="utf-8"?>
<ds:datastoreItem xmlns:ds="http://schemas.openxmlformats.org/officeDocument/2006/customXml" ds:itemID="{6DC4E3C4-4CF2-4E6F-A083-9EB77250E26D}"/>
</file>

<file path=customXml/itemProps3.xml><?xml version="1.0" encoding="utf-8"?>
<ds:datastoreItem xmlns:ds="http://schemas.openxmlformats.org/officeDocument/2006/customXml" ds:itemID="{84BA3F22-564B-443C-9FB9-C7931A9E55EA}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126</TotalTime>
  <Words>1080</Words>
  <Application>Microsoft Office PowerPoint</Application>
  <PresentationFormat>Widescreen</PresentationFormat>
  <Paragraphs>197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Math B</vt:lpstr>
      <vt:lpstr>Microsoft Sans Serif</vt:lpstr>
      <vt:lpstr>Symbol</vt:lpstr>
      <vt:lpstr>Times New Roman</vt:lpstr>
      <vt:lpstr>Office Theme</vt:lpstr>
      <vt:lpstr>Single-Source Shortest Path</vt:lpstr>
      <vt:lpstr>Problem</vt:lpstr>
      <vt:lpstr>Contd…</vt:lpstr>
      <vt:lpstr>Shortest path problem</vt:lpstr>
      <vt:lpstr>Variants</vt:lpstr>
      <vt:lpstr>Negative Weight edges</vt:lpstr>
      <vt:lpstr>Example</vt:lpstr>
      <vt:lpstr>Single-Source Shortest Path</vt:lpstr>
      <vt:lpstr>Shortest Path Properties</vt:lpstr>
      <vt:lpstr>Shortest Path Properties</vt:lpstr>
      <vt:lpstr>Relaxation</vt:lpstr>
      <vt:lpstr>Relaxation</vt:lpstr>
      <vt:lpstr>Dijkstra’s Algorithm</vt:lpstr>
      <vt:lpstr>Dijkstra’s Algorithm</vt:lpstr>
      <vt:lpstr>PowerPoint Presentation</vt:lpstr>
      <vt:lpstr>Dijkstra’s Algorithm</vt:lpstr>
      <vt:lpstr>Dijkstra’s Algorithm</vt:lpstr>
      <vt:lpstr>Dijkstra’s Algorithm</vt:lpstr>
      <vt:lpstr>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amjad.iqbal</dc:creator>
  <cp:lastModifiedBy>amjad.iqbal</cp:lastModifiedBy>
  <cp:revision>9</cp:revision>
  <dcterms:created xsi:type="dcterms:W3CDTF">2020-06-15T08:27:52Z</dcterms:created>
  <dcterms:modified xsi:type="dcterms:W3CDTF">2020-06-26T11:56:23Z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0x0101004BE21F9B01ADF54F9E156BF5AE1BB685</vt:lpwstr>
  </property>
</Properties>
</file>