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4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3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9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7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2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2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7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6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479C-EB71-49CD-B97C-A003EAF0E32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1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396" y="103517"/>
            <a:ext cx="11921706" cy="659920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2823" y="946748"/>
            <a:ext cx="1828800" cy="1690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5757" y="976222"/>
            <a:ext cx="1828800" cy="1690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0559" y="3818626"/>
            <a:ext cx="1828800" cy="1690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18691" y="976222"/>
            <a:ext cx="1828800" cy="1690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91625" y="976222"/>
            <a:ext cx="992038" cy="22931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65451" y="3329796"/>
            <a:ext cx="6218212" cy="78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79771" y="5647426"/>
            <a:ext cx="2152293" cy="78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65452" y="4592128"/>
            <a:ext cx="6218212" cy="78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339087" y="6111813"/>
            <a:ext cx="8626" cy="590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132051" y="4917056"/>
            <a:ext cx="5751" cy="1828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347712" y="6129063"/>
            <a:ext cx="1332057" cy="17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132053" y="3165894"/>
            <a:ext cx="1" cy="1504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2825510" y="3165893"/>
            <a:ext cx="1332057" cy="17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4339087" y="4425351"/>
            <a:ext cx="8627" cy="1445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347712" y="5853019"/>
            <a:ext cx="1332057" cy="17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709360" y="4917056"/>
            <a:ext cx="43131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0732" y="4678392"/>
            <a:ext cx="43131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4347712" y="3183145"/>
            <a:ext cx="2" cy="60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330462" y="4434152"/>
            <a:ext cx="1332057" cy="17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339087" y="3926504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330462" y="3961141"/>
            <a:ext cx="343615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39087" y="4242217"/>
            <a:ext cx="1332057" cy="17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330462" y="3163914"/>
            <a:ext cx="5561163" cy="33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783101" y="2970672"/>
            <a:ext cx="1977963" cy="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347712" y="3794809"/>
            <a:ext cx="343615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758906" y="2635547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919574" y="2654776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781437" y="2677022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942105" y="2654650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750600" y="2677022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911268" y="2696251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908794" y="2970185"/>
            <a:ext cx="18726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942106" y="2970185"/>
            <a:ext cx="1808494" cy="8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8911269" y="2999659"/>
            <a:ext cx="980356" cy="12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Up Arrow 65"/>
          <p:cNvSpPr/>
          <p:nvPr/>
        </p:nvSpPr>
        <p:spPr>
          <a:xfrm>
            <a:off x="4226943" y="6111813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Up Arrow 66"/>
          <p:cNvSpPr/>
          <p:nvPr/>
        </p:nvSpPr>
        <p:spPr>
          <a:xfrm>
            <a:off x="4197037" y="5006905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8" name="Up Arrow 67"/>
          <p:cNvSpPr/>
          <p:nvPr/>
        </p:nvSpPr>
        <p:spPr>
          <a:xfrm>
            <a:off x="4204082" y="3270936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9" name="Up Arrow 68"/>
          <p:cNvSpPr/>
          <p:nvPr/>
        </p:nvSpPr>
        <p:spPr>
          <a:xfrm rot="5400000">
            <a:off x="5712267" y="2879009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0" name="Up Arrow 69"/>
          <p:cNvSpPr/>
          <p:nvPr/>
        </p:nvSpPr>
        <p:spPr>
          <a:xfrm rot="5400000">
            <a:off x="7538192" y="2857858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158826" y="1621565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No:101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31759" y="1600803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No:102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90498" y="1600803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No:103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9995369" y="1938151"/>
            <a:ext cx="79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Toilet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060994" y="4545973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Electronics Lab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324055" y="5853019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Stairs 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574584" y="4772002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Teacher’s Rooms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906985" y="3583652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7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648" y="129397"/>
            <a:ext cx="11913079" cy="657332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2823" y="946748"/>
            <a:ext cx="1828800" cy="1690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5757" y="976222"/>
            <a:ext cx="3785200" cy="1690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0559" y="3818626"/>
            <a:ext cx="1828800" cy="1690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9591" y="3572820"/>
            <a:ext cx="1828800" cy="1690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91625" y="976222"/>
            <a:ext cx="992038" cy="22931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65451" y="3329796"/>
            <a:ext cx="4085149" cy="78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79771" y="5647426"/>
            <a:ext cx="2152293" cy="78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65453" y="4592128"/>
            <a:ext cx="4419948" cy="78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339087" y="6111813"/>
            <a:ext cx="8626" cy="590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132051" y="4917056"/>
            <a:ext cx="5751" cy="1828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347712" y="6129063"/>
            <a:ext cx="1332057" cy="17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132053" y="3165894"/>
            <a:ext cx="1" cy="1504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2825510" y="3165893"/>
            <a:ext cx="1332057" cy="17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4339087" y="4425351"/>
            <a:ext cx="8627" cy="1445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347712" y="5853019"/>
            <a:ext cx="1332057" cy="17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709360" y="4917056"/>
            <a:ext cx="43131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0732" y="4678392"/>
            <a:ext cx="43131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4347712" y="3183145"/>
            <a:ext cx="2" cy="60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330463" y="4434152"/>
            <a:ext cx="4874815" cy="28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339087" y="3926504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330462" y="3961141"/>
            <a:ext cx="343615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49874" y="4242217"/>
            <a:ext cx="4855404" cy="16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330462" y="3163914"/>
            <a:ext cx="5561163" cy="33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783101" y="2970672"/>
            <a:ext cx="1977963" cy="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347712" y="3794809"/>
            <a:ext cx="343615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758906" y="2635547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919574" y="2654776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781437" y="2677022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942105" y="2654650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750600" y="2677022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911268" y="2696251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908794" y="2970185"/>
            <a:ext cx="18726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942106" y="2970185"/>
            <a:ext cx="1808494" cy="8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8911269" y="2999659"/>
            <a:ext cx="980356" cy="12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Up Arrow 65"/>
          <p:cNvSpPr/>
          <p:nvPr/>
        </p:nvSpPr>
        <p:spPr>
          <a:xfrm>
            <a:off x="4226943" y="6111813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Up Arrow 66"/>
          <p:cNvSpPr/>
          <p:nvPr/>
        </p:nvSpPr>
        <p:spPr>
          <a:xfrm>
            <a:off x="4197037" y="5006905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8" name="Up Arrow 67"/>
          <p:cNvSpPr/>
          <p:nvPr/>
        </p:nvSpPr>
        <p:spPr>
          <a:xfrm>
            <a:off x="4204082" y="3270936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9" name="Up Arrow 68"/>
          <p:cNvSpPr/>
          <p:nvPr/>
        </p:nvSpPr>
        <p:spPr>
          <a:xfrm rot="5400000">
            <a:off x="5712267" y="2879009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0" name="Up Arrow 69"/>
          <p:cNvSpPr/>
          <p:nvPr/>
        </p:nvSpPr>
        <p:spPr>
          <a:xfrm rot="5400000">
            <a:off x="7538192" y="2857858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158826" y="1621565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No:201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112467" y="1607471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No:202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9995369" y="1938151"/>
            <a:ext cx="79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Toilet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060994" y="4545973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Seminar Library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324055" y="5853019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Stairs 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574584" y="4772002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Teacher’s Rooms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906985" y="3583652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Teacher’s Rooms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370083" y="4275226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No:203</a:t>
            </a:r>
            <a:endParaRPr lang="en-US" dirty="0"/>
          </a:p>
        </p:txBody>
      </p:sp>
      <p:sp>
        <p:nvSpPr>
          <p:cNvPr id="62" name="Up Arrow 61"/>
          <p:cNvSpPr/>
          <p:nvPr/>
        </p:nvSpPr>
        <p:spPr>
          <a:xfrm rot="5400000">
            <a:off x="6421073" y="4118673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9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6</cp:revision>
  <dcterms:created xsi:type="dcterms:W3CDTF">2022-11-28T12:59:09Z</dcterms:created>
  <dcterms:modified xsi:type="dcterms:W3CDTF">2022-11-30T13:10:08Z</dcterms:modified>
</cp:coreProperties>
</file>