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19C2-8A85-48C8-8993-6511A0C978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1102-CE7A-415F-BC5B-1246CF613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0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19C2-8A85-48C8-8993-6511A0C978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1102-CE7A-415F-BC5B-1246CF613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8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19C2-8A85-48C8-8993-6511A0C978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1102-CE7A-415F-BC5B-1246CF613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19C2-8A85-48C8-8993-6511A0C978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1102-CE7A-415F-BC5B-1246CF613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7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19C2-8A85-48C8-8993-6511A0C978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1102-CE7A-415F-BC5B-1246CF613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19C2-8A85-48C8-8993-6511A0C978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1102-CE7A-415F-BC5B-1246CF613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3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19C2-8A85-48C8-8993-6511A0C978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1102-CE7A-415F-BC5B-1246CF613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2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19C2-8A85-48C8-8993-6511A0C978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1102-CE7A-415F-BC5B-1246CF613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3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19C2-8A85-48C8-8993-6511A0C978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1102-CE7A-415F-BC5B-1246CF613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19C2-8A85-48C8-8993-6511A0C978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1102-CE7A-415F-BC5B-1246CF613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7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19C2-8A85-48C8-8993-6511A0C978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C1102-CE7A-415F-BC5B-1246CF613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2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D19C2-8A85-48C8-8993-6511A0C978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C1102-CE7A-415F-BC5B-1246CF613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2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33" y="113837"/>
            <a:ext cx="11698333" cy="66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0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7" y="137653"/>
            <a:ext cx="11688806" cy="65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9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7" y="137653"/>
            <a:ext cx="11688806" cy="658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2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5246" y="113837"/>
            <a:ext cx="13022492" cy="66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58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Tnluser</dc:creator>
  <cp:lastModifiedBy>Tnluser</cp:lastModifiedBy>
  <cp:revision>1</cp:revision>
  <dcterms:created xsi:type="dcterms:W3CDTF">2025-02-17T18:41:27Z</dcterms:created>
  <dcterms:modified xsi:type="dcterms:W3CDTF">2025-02-17T18:41:51Z</dcterms:modified>
</cp:coreProperties>
</file>