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39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embeddedFontLst>
    <p:embeddedFont>
      <p:font typeface="Tahoma" panose="020B0604030504040204" pitchFamily="34" charset="0"/>
      <p:regular r:id="rId40"/>
      <p:bold r:id="rId41"/>
    </p:embeddedFont>
    <p:embeddedFont>
      <p:font typeface="Helvetica" panose="020B0604020202030204" pitchFamily="34" charset="0"/>
      <p:regular r:id="rId42"/>
      <p:bold r:id="rId43"/>
      <p:italic r:id="rId44"/>
      <p:bold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Gill Sans" panose="020B0604020202020204" charset="0"/>
      <p:regular r:id="rId50"/>
      <p:bold r:id="rId51"/>
    </p:embeddedFont>
    <p:embeddedFont>
      <p:font typeface="Calibri Light" panose="020F0302020204030204" pitchFamily="34" charset="0"/>
      <p:regular r:id="rId52"/>
      <p: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Usman Ghani" initials="MUG" lastIdx="2" clrIdx="0">
    <p:extLst>
      <p:ext uri="{19B8F6BF-5375-455C-9EA6-DF929625EA0E}">
        <p15:presenceInfo xmlns:p15="http://schemas.microsoft.com/office/powerpoint/2012/main" userId="S::usman.2842981@talmeez.pk::01323c74-0677-43ae-bee9-9f8e837214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AF74B-6964-470A-B60B-2AE21C117914}" v="7" dt="2021-10-08T10:29:29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9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1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59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Usman Ghani" userId="01323c74-0677-43ae-bee9-9f8e83721464" providerId="ADAL" clId="{9BE74D74-6D3E-4CF4-AA6B-F41EACB2793D}"/>
    <pc:docChg chg="addSld delSld">
      <pc:chgData name="Muhammad Usman Ghani" userId="01323c74-0677-43ae-bee9-9f8e83721464" providerId="ADAL" clId="{9BE74D74-6D3E-4CF4-AA6B-F41EACB2793D}" dt="2021-10-06T10:28:29.201" v="1" actId="47"/>
      <pc:docMkLst>
        <pc:docMk/>
      </pc:docMkLst>
      <pc:sldChg chg="new del">
        <pc:chgData name="Muhammad Usman Ghani" userId="01323c74-0677-43ae-bee9-9f8e83721464" providerId="ADAL" clId="{9BE74D74-6D3E-4CF4-AA6B-F41EACB2793D}" dt="2021-10-06T10:28:29.201" v="1" actId="47"/>
        <pc:sldMkLst>
          <pc:docMk/>
          <pc:sldMk cId="2863966577" sldId="278"/>
        </pc:sldMkLst>
      </pc:sldChg>
    </pc:docChg>
  </pc:docChgLst>
  <pc:docChgLst>
    <pc:chgData name="Muhammad Usman Ghani" userId="01323c74-0677-43ae-bee9-9f8e83721464" providerId="ADAL" clId="{136AF74B-6964-470A-B60B-2AE21C117914}"/>
    <pc:docChg chg="undo custSel addSld delSld modSld addMainMaster delMainMaster modMainMaster">
      <pc:chgData name="Muhammad Usman Ghani" userId="01323c74-0677-43ae-bee9-9f8e83721464" providerId="ADAL" clId="{136AF74B-6964-470A-B60B-2AE21C117914}" dt="2021-10-08T10:29:29.818" v="43" actId="27636"/>
      <pc:docMkLst>
        <pc:docMk/>
      </pc:docMkLst>
      <pc:sldChg chg="modSp mod">
        <pc:chgData name="Muhammad Usman Ghani" userId="01323c74-0677-43ae-bee9-9f8e83721464" providerId="ADAL" clId="{136AF74B-6964-470A-B60B-2AE21C117914}" dt="2021-10-08T10:26:44.535" v="2" actId="20577"/>
        <pc:sldMkLst>
          <pc:docMk/>
          <pc:sldMk cId="0" sldId="256"/>
        </pc:sldMkLst>
        <pc:spChg chg="mod">
          <ac:chgData name="Muhammad Usman Ghani" userId="01323c74-0677-43ae-bee9-9f8e83721464" providerId="ADAL" clId="{136AF74B-6964-470A-B60B-2AE21C117914}" dt="2021-10-08T10:26:44.535" v="2" actId="20577"/>
          <ac:spMkLst>
            <pc:docMk/>
            <pc:sldMk cId="0" sldId="256"/>
            <ac:spMk id="95" creationId="{00000000-0000-0000-0000-000000000000}"/>
          </ac:spMkLst>
        </pc:spChg>
      </pc:sldChg>
      <pc:sldChg chg="add del">
        <pc:chgData name="Muhammad Usman Ghani" userId="01323c74-0677-43ae-bee9-9f8e83721464" providerId="ADAL" clId="{136AF74B-6964-470A-B60B-2AE21C117914}" dt="2021-10-08T10:28:16.388" v="26" actId="47"/>
        <pc:sldMkLst>
          <pc:docMk/>
          <pc:sldMk cId="708965363" sldId="257"/>
        </pc:sldMkLst>
      </pc:sldChg>
      <pc:sldChg chg="del">
        <pc:chgData name="Muhammad Usman Ghani" userId="01323c74-0677-43ae-bee9-9f8e83721464" providerId="ADAL" clId="{136AF74B-6964-470A-B60B-2AE21C117914}" dt="2021-10-08T10:26:50.487" v="23" actId="47"/>
        <pc:sldMkLst>
          <pc:docMk/>
          <pc:sldMk cId="4139007877" sldId="257"/>
        </pc:sldMkLst>
      </pc:sldChg>
      <pc:sldChg chg="del">
        <pc:chgData name="Muhammad Usman Ghani" userId="01323c74-0677-43ae-bee9-9f8e83721464" providerId="ADAL" clId="{136AF74B-6964-470A-B60B-2AE21C117914}" dt="2021-10-08T10:26:50.117" v="22" actId="47"/>
        <pc:sldMkLst>
          <pc:docMk/>
          <pc:sldMk cId="1076229313" sldId="258"/>
        </pc:sldMkLst>
      </pc:sldChg>
      <pc:sldChg chg="modSp add mod setBg modClrScheme chgLayout">
        <pc:chgData name="Muhammad Usman Ghani" userId="01323c74-0677-43ae-bee9-9f8e83721464" providerId="ADAL" clId="{136AF74B-6964-470A-B60B-2AE21C117914}" dt="2021-10-08T10:29:24.706" v="33"/>
        <pc:sldMkLst>
          <pc:docMk/>
          <pc:sldMk cId="3514333527" sldId="258"/>
        </pc:sldMkLst>
        <pc:spChg chg="mod ord">
          <ac:chgData name="Muhammad Usman Ghani" userId="01323c74-0677-43ae-bee9-9f8e83721464" providerId="ADAL" clId="{136AF74B-6964-470A-B60B-2AE21C117914}" dt="2021-10-08T10:28:50.308" v="29" actId="700"/>
          <ac:spMkLst>
            <pc:docMk/>
            <pc:sldMk cId="3514333527" sldId="258"/>
            <ac:spMk id="304130" creationId="{DFAACBFA-157F-4FC4-92CF-7817B8DC68D8}"/>
          </ac:spMkLst>
        </pc:spChg>
        <pc:spChg chg="mod ord">
          <ac:chgData name="Muhammad Usman Ghani" userId="01323c74-0677-43ae-bee9-9f8e83721464" providerId="ADAL" clId="{136AF74B-6964-470A-B60B-2AE21C117914}" dt="2021-10-08T10:28:50.308" v="29" actId="700"/>
          <ac:spMkLst>
            <pc:docMk/>
            <pc:sldMk cId="3514333527" sldId="258"/>
            <ac:spMk id="304131" creationId="{B3B0D255-AD66-4945-88D7-3D0D7D8344B1}"/>
          </ac:spMkLst>
        </pc:spChg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294877371" sldId="259"/>
        </pc:sldMkLst>
      </pc:sldChg>
      <pc:sldChg chg="del">
        <pc:chgData name="Muhammad Usman Ghani" userId="01323c74-0677-43ae-bee9-9f8e83721464" providerId="ADAL" clId="{136AF74B-6964-470A-B60B-2AE21C117914}" dt="2021-10-08T10:26:49.964" v="21" actId="47"/>
        <pc:sldMkLst>
          <pc:docMk/>
          <pc:sldMk cId="3761344986" sldId="259"/>
        </pc:sldMkLst>
      </pc:sldChg>
      <pc:sldChg chg="del">
        <pc:chgData name="Muhammad Usman Ghani" userId="01323c74-0677-43ae-bee9-9f8e83721464" providerId="ADAL" clId="{136AF74B-6964-470A-B60B-2AE21C117914}" dt="2021-10-08T10:26:49.462" v="20" actId="47"/>
        <pc:sldMkLst>
          <pc:docMk/>
          <pc:sldMk cId="1014955616" sldId="260"/>
        </pc:sldMkLst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1974988730" sldId="260"/>
        </pc:sldMkLst>
      </pc:sldChg>
      <pc:sldChg chg="del">
        <pc:chgData name="Muhammad Usman Ghani" userId="01323c74-0677-43ae-bee9-9f8e83721464" providerId="ADAL" clId="{136AF74B-6964-470A-B60B-2AE21C117914}" dt="2021-10-08T10:26:49.447" v="19" actId="47"/>
        <pc:sldMkLst>
          <pc:docMk/>
          <pc:sldMk cId="573119635" sldId="261"/>
        </pc:sldMkLst>
      </pc:sldChg>
      <pc:sldChg chg="modSp add mod">
        <pc:chgData name="Muhammad Usman Ghani" userId="01323c74-0677-43ae-bee9-9f8e83721464" providerId="ADAL" clId="{136AF74B-6964-470A-B60B-2AE21C117914}" dt="2021-10-08T10:29:29.686" v="35" actId="27636"/>
        <pc:sldMkLst>
          <pc:docMk/>
          <pc:sldMk cId="2388544306" sldId="261"/>
        </pc:sldMkLst>
        <pc:spChg chg="mod">
          <ac:chgData name="Muhammad Usman Ghani" userId="01323c74-0677-43ae-bee9-9f8e83721464" providerId="ADAL" clId="{136AF74B-6964-470A-B60B-2AE21C117914}" dt="2021-10-08T10:29:29.686" v="35" actId="27636"/>
          <ac:spMkLst>
            <pc:docMk/>
            <pc:sldMk cId="2388544306" sldId="261"/>
            <ac:spMk id="310275" creationId="{0E0B3F28-B247-4031-920F-FA35E20AEF24}"/>
          </ac:spMkLst>
        </pc:spChg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390329060" sldId="262"/>
        </pc:sldMkLst>
      </pc:sldChg>
      <pc:sldChg chg="del">
        <pc:chgData name="Muhammad Usman Ghani" userId="01323c74-0677-43ae-bee9-9f8e83721464" providerId="ADAL" clId="{136AF74B-6964-470A-B60B-2AE21C117914}" dt="2021-10-08T10:26:49.362" v="18" actId="47"/>
        <pc:sldMkLst>
          <pc:docMk/>
          <pc:sldMk cId="2569719615" sldId="262"/>
        </pc:sldMkLst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1924336424" sldId="263"/>
        </pc:sldMkLst>
      </pc:sldChg>
      <pc:sldChg chg="del">
        <pc:chgData name="Muhammad Usman Ghani" userId="01323c74-0677-43ae-bee9-9f8e83721464" providerId="ADAL" clId="{136AF74B-6964-470A-B60B-2AE21C117914}" dt="2021-10-08T10:26:49.331" v="17" actId="47"/>
        <pc:sldMkLst>
          <pc:docMk/>
          <pc:sldMk cId="3312110743" sldId="263"/>
        </pc:sldMkLst>
      </pc:sldChg>
      <pc:sldChg chg="del">
        <pc:chgData name="Muhammad Usman Ghani" userId="01323c74-0677-43ae-bee9-9f8e83721464" providerId="ADAL" clId="{136AF74B-6964-470A-B60B-2AE21C117914}" dt="2021-10-08T10:26:49.315" v="16" actId="47"/>
        <pc:sldMkLst>
          <pc:docMk/>
          <pc:sldMk cId="253187452" sldId="264"/>
        </pc:sldMkLst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837604477" sldId="264"/>
        </pc:sldMkLst>
      </pc:sldChg>
      <pc:sldChg chg="del">
        <pc:chgData name="Muhammad Usman Ghani" userId="01323c74-0677-43ae-bee9-9f8e83721464" providerId="ADAL" clId="{136AF74B-6964-470A-B60B-2AE21C117914}" dt="2021-10-08T10:26:49.284" v="15" actId="47"/>
        <pc:sldMkLst>
          <pc:docMk/>
          <pc:sldMk cId="926132895" sldId="265"/>
        </pc:sldMkLst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3991183606" sldId="265"/>
        </pc:sldMkLst>
      </pc:sldChg>
      <pc:sldChg chg="del">
        <pc:chgData name="Muhammad Usman Ghani" userId="01323c74-0677-43ae-bee9-9f8e83721464" providerId="ADAL" clId="{136AF74B-6964-470A-B60B-2AE21C117914}" dt="2021-10-08T10:26:49.262" v="14" actId="47"/>
        <pc:sldMkLst>
          <pc:docMk/>
          <pc:sldMk cId="1243294042" sldId="266"/>
        </pc:sldMkLst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4168835447" sldId="266"/>
        </pc:sldMkLst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972120704" sldId="267"/>
        </pc:sldMkLst>
      </pc:sldChg>
      <pc:sldChg chg="del">
        <pc:chgData name="Muhammad Usman Ghani" userId="01323c74-0677-43ae-bee9-9f8e83721464" providerId="ADAL" clId="{136AF74B-6964-470A-B60B-2AE21C117914}" dt="2021-10-08T10:26:49.230" v="13" actId="47"/>
        <pc:sldMkLst>
          <pc:docMk/>
          <pc:sldMk cId="3611938216" sldId="267"/>
        </pc:sldMkLst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2927725142" sldId="268"/>
        </pc:sldMkLst>
      </pc:sldChg>
      <pc:sldChg chg="del">
        <pc:chgData name="Muhammad Usman Ghani" userId="01323c74-0677-43ae-bee9-9f8e83721464" providerId="ADAL" clId="{136AF74B-6964-470A-B60B-2AE21C117914}" dt="2021-10-08T10:26:49.146" v="12" actId="47"/>
        <pc:sldMkLst>
          <pc:docMk/>
          <pc:sldMk cId="3708965768" sldId="268"/>
        </pc:sldMkLst>
      </pc:sldChg>
      <pc:sldChg chg="del">
        <pc:chgData name="Muhammad Usman Ghani" userId="01323c74-0677-43ae-bee9-9f8e83721464" providerId="ADAL" clId="{136AF74B-6964-470A-B60B-2AE21C117914}" dt="2021-10-08T10:26:49.130" v="11" actId="47"/>
        <pc:sldMkLst>
          <pc:docMk/>
          <pc:sldMk cId="2895527420" sldId="269"/>
        </pc:sldMkLst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3483937568" sldId="269"/>
        </pc:sldMkLst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3172265235" sldId="270"/>
        </pc:sldMkLst>
      </pc:sldChg>
      <pc:sldChg chg="del">
        <pc:chgData name="Muhammad Usman Ghani" userId="01323c74-0677-43ae-bee9-9f8e83721464" providerId="ADAL" clId="{136AF74B-6964-470A-B60B-2AE21C117914}" dt="2021-10-08T10:26:49.099" v="10" actId="47"/>
        <pc:sldMkLst>
          <pc:docMk/>
          <pc:sldMk cId="3913872337" sldId="270"/>
        </pc:sldMkLst>
      </pc:sldChg>
      <pc:sldChg chg="del">
        <pc:chgData name="Muhammad Usman Ghani" userId="01323c74-0677-43ae-bee9-9f8e83721464" providerId="ADAL" clId="{136AF74B-6964-470A-B60B-2AE21C117914}" dt="2021-10-08T10:26:49.061" v="9" actId="47"/>
        <pc:sldMkLst>
          <pc:docMk/>
          <pc:sldMk cId="375581394" sldId="271"/>
        </pc:sldMkLst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1338833435" sldId="271"/>
        </pc:sldMkLst>
      </pc:sldChg>
      <pc:sldChg chg="modSp add mod">
        <pc:chgData name="Muhammad Usman Ghani" userId="01323c74-0677-43ae-bee9-9f8e83721464" providerId="ADAL" clId="{136AF74B-6964-470A-B60B-2AE21C117914}" dt="2021-10-08T10:29:29.702" v="36" actId="27636"/>
        <pc:sldMkLst>
          <pc:docMk/>
          <pc:sldMk cId="1053036503" sldId="272"/>
        </pc:sldMkLst>
        <pc:spChg chg="mod">
          <ac:chgData name="Muhammad Usman Ghani" userId="01323c74-0677-43ae-bee9-9f8e83721464" providerId="ADAL" clId="{136AF74B-6964-470A-B60B-2AE21C117914}" dt="2021-10-08T10:29:29.702" v="36" actId="27636"/>
          <ac:spMkLst>
            <pc:docMk/>
            <pc:sldMk cId="1053036503" sldId="272"/>
            <ac:spMk id="347139" creationId="{983CE4A9-0C42-4BB2-9549-42BA407EBCD4}"/>
          </ac:spMkLst>
        </pc:spChg>
      </pc:sldChg>
      <pc:sldChg chg="del">
        <pc:chgData name="Muhammad Usman Ghani" userId="01323c74-0677-43ae-bee9-9f8e83721464" providerId="ADAL" clId="{136AF74B-6964-470A-B60B-2AE21C117914}" dt="2021-10-08T10:26:49.030" v="8" actId="47"/>
        <pc:sldMkLst>
          <pc:docMk/>
          <pc:sldMk cId="3915367836" sldId="272"/>
        </pc:sldMkLst>
      </pc:sldChg>
      <pc:sldChg chg="modSp add mod">
        <pc:chgData name="Muhammad Usman Ghani" userId="01323c74-0677-43ae-bee9-9f8e83721464" providerId="ADAL" clId="{136AF74B-6964-470A-B60B-2AE21C117914}" dt="2021-10-08T10:29:29.717" v="37" actId="27636"/>
        <pc:sldMkLst>
          <pc:docMk/>
          <pc:sldMk cId="1879829175" sldId="273"/>
        </pc:sldMkLst>
        <pc:spChg chg="mod">
          <ac:chgData name="Muhammad Usman Ghani" userId="01323c74-0677-43ae-bee9-9f8e83721464" providerId="ADAL" clId="{136AF74B-6964-470A-B60B-2AE21C117914}" dt="2021-10-08T10:29:29.717" v="37" actId="27636"/>
          <ac:spMkLst>
            <pc:docMk/>
            <pc:sldMk cId="1879829175" sldId="273"/>
            <ac:spMk id="349187" creationId="{61BBFF22-263F-4CB1-B3B3-3AFC3E7BC8AF}"/>
          </ac:spMkLst>
        </pc:spChg>
      </pc:sldChg>
      <pc:sldChg chg="del">
        <pc:chgData name="Muhammad Usman Ghani" userId="01323c74-0677-43ae-bee9-9f8e83721464" providerId="ADAL" clId="{136AF74B-6964-470A-B60B-2AE21C117914}" dt="2021-10-08T10:26:48.999" v="7" actId="47"/>
        <pc:sldMkLst>
          <pc:docMk/>
          <pc:sldMk cId="3320649423" sldId="273"/>
        </pc:sldMkLst>
      </pc:sldChg>
      <pc:sldChg chg="del">
        <pc:chgData name="Muhammad Usman Ghani" userId="01323c74-0677-43ae-bee9-9f8e83721464" providerId="ADAL" clId="{136AF74B-6964-470A-B60B-2AE21C117914}" dt="2021-10-08T10:26:48.961" v="6" actId="47"/>
        <pc:sldMkLst>
          <pc:docMk/>
          <pc:sldMk cId="150108710" sldId="274"/>
        </pc:sldMkLst>
      </pc:sldChg>
      <pc:sldChg chg="modSp add mod">
        <pc:chgData name="Muhammad Usman Ghani" userId="01323c74-0677-43ae-bee9-9f8e83721464" providerId="ADAL" clId="{136AF74B-6964-470A-B60B-2AE21C117914}" dt="2021-10-08T10:29:29.733" v="38" actId="27636"/>
        <pc:sldMkLst>
          <pc:docMk/>
          <pc:sldMk cId="746175004" sldId="274"/>
        </pc:sldMkLst>
        <pc:spChg chg="mod">
          <ac:chgData name="Muhammad Usman Ghani" userId="01323c74-0677-43ae-bee9-9f8e83721464" providerId="ADAL" clId="{136AF74B-6964-470A-B60B-2AE21C117914}" dt="2021-10-08T10:29:29.733" v="38" actId="27636"/>
          <ac:spMkLst>
            <pc:docMk/>
            <pc:sldMk cId="746175004" sldId="274"/>
            <ac:spMk id="351235" creationId="{696A26D3-19B0-46F1-B6A5-62986A01E5B9}"/>
          </ac:spMkLst>
        </pc:spChg>
      </pc:sldChg>
      <pc:sldChg chg="del">
        <pc:chgData name="Muhammad Usman Ghani" userId="01323c74-0677-43ae-bee9-9f8e83721464" providerId="ADAL" clId="{136AF74B-6964-470A-B60B-2AE21C117914}" dt="2021-10-08T10:26:48.945" v="5" actId="47"/>
        <pc:sldMkLst>
          <pc:docMk/>
          <pc:sldMk cId="529180526" sldId="275"/>
        </pc:sldMkLst>
      </pc:sldChg>
      <pc:sldChg chg="modSp add mod">
        <pc:chgData name="Muhammad Usman Ghani" userId="01323c74-0677-43ae-bee9-9f8e83721464" providerId="ADAL" clId="{136AF74B-6964-470A-B60B-2AE21C117914}" dt="2021-10-08T10:29:29.749" v="39" actId="27636"/>
        <pc:sldMkLst>
          <pc:docMk/>
          <pc:sldMk cId="1545303779" sldId="275"/>
        </pc:sldMkLst>
        <pc:spChg chg="mod">
          <ac:chgData name="Muhammad Usman Ghani" userId="01323c74-0677-43ae-bee9-9f8e83721464" providerId="ADAL" clId="{136AF74B-6964-470A-B60B-2AE21C117914}" dt="2021-10-08T10:29:29.749" v="39" actId="27636"/>
          <ac:spMkLst>
            <pc:docMk/>
            <pc:sldMk cId="1545303779" sldId="275"/>
            <ac:spMk id="353283" creationId="{CDA3D394-697C-4F00-A127-7EE35DCB502D}"/>
          </ac:spMkLst>
        </pc:spChg>
      </pc:sldChg>
      <pc:sldChg chg="del">
        <pc:chgData name="Muhammad Usman Ghani" userId="01323c74-0677-43ae-bee9-9f8e83721464" providerId="ADAL" clId="{136AF74B-6964-470A-B60B-2AE21C117914}" dt="2021-10-08T10:26:48.930" v="4" actId="47"/>
        <pc:sldMkLst>
          <pc:docMk/>
          <pc:sldMk cId="1692451105" sldId="276"/>
        </pc:sldMkLst>
      </pc:sldChg>
      <pc:sldChg chg="modSp add mod">
        <pc:chgData name="Muhammad Usman Ghani" userId="01323c74-0677-43ae-bee9-9f8e83721464" providerId="ADAL" clId="{136AF74B-6964-470A-B60B-2AE21C117914}" dt="2021-10-08T10:29:29.755" v="40" actId="27636"/>
        <pc:sldMkLst>
          <pc:docMk/>
          <pc:sldMk cId="2884950814" sldId="276"/>
        </pc:sldMkLst>
        <pc:spChg chg="mod">
          <ac:chgData name="Muhammad Usman Ghani" userId="01323c74-0677-43ae-bee9-9f8e83721464" providerId="ADAL" clId="{136AF74B-6964-470A-B60B-2AE21C117914}" dt="2021-10-08T10:29:29.755" v="40" actId="27636"/>
          <ac:spMkLst>
            <pc:docMk/>
            <pc:sldMk cId="2884950814" sldId="276"/>
            <ac:spMk id="355331" creationId="{0F4B2FAD-A903-43FD-84A9-8F4391602021}"/>
          </ac:spMkLst>
        </pc:spChg>
      </pc:sldChg>
      <pc:sldChg chg="modSp add mod">
        <pc:chgData name="Muhammad Usman Ghani" userId="01323c74-0677-43ae-bee9-9f8e83721464" providerId="ADAL" clId="{136AF74B-6964-470A-B60B-2AE21C117914}" dt="2021-10-08T10:29:29.771" v="41" actId="27636"/>
        <pc:sldMkLst>
          <pc:docMk/>
          <pc:sldMk cId="2199330024" sldId="277"/>
        </pc:sldMkLst>
        <pc:spChg chg="mod">
          <ac:chgData name="Muhammad Usman Ghani" userId="01323c74-0677-43ae-bee9-9f8e83721464" providerId="ADAL" clId="{136AF74B-6964-470A-B60B-2AE21C117914}" dt="2021-10-08T10:29:29.771" v="41" actId="27636"/>
          <ac:spMkLst>
            <pc:docMk/>
            <pc:sldMk cId="2199330024" sldId="277"/>
            <ac:spMk id="357379" creationId="{2D23B51F-0C41-411B-85D0-B75B2A0DBF04}"/>
          </ac:spMkLst>
        </pc:spChg>
      </pc:sldChg>
      <pc:sldChg chg="del">
        <pc:chgData name="Muhammad Usman Ghani" userId="01323c74-0677-43ae-bee9-9f8e83721464" providerId="ADAL" clId="{136AF74B-6964-470A-B60B-2AE21C117914}" dt="2021-10-08T10:26:48.698" v="3" actId="47"/>
        <pc:sldMkLst>
          <pc:docMk/>
          <pc:sldMk cId="4236600840" sldId="277"/>
        </pc:sldMkLst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877823080" sldId="278"/>
        </pc:sldMkLst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1770371332" sldId="279"/>
        </pc:sldMkLst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1484557806" sldId="280"/>
        </pc:sldMkLst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2593790346" sldId="281"/>
        </pc:sldMkLst>
      </pc:sldChg>
      <pc:sldChg chg="modSp add mod">
        <pc:chgData name="Muhammad Usman Ghani" userId="01323c74-0677-43ae-bee9-9f8e83721464" providerId="ADAL" clId="{136AF74B-6964-470A-B60B-2AE21C117914}" dt="2021-10-08T10:29:29.802" v="42" actId="27636"/>
        <pc:sldMkLst>
          <pc:docMk/>
          <pc:sldMk cId="2582014933" sldId="282"/>
        </pc:sldMkLst>
        <pc:spChg chg="mod">
          <ac:chgData name="Muhammad Usman Ghani" userId="01323c74-0677-43ae-bee9-9f8e83721464" providerId="ADAL" clId="{136AF74B-6964-470A-B60B-2AE21C117914}" dt="2021-10-08T10:29:29.802" v="42" actId="27636"/>
          <ac:spMkLst>
            <pc:docMk/>
            <pc:sldMk cId="2582014933" sldId="282"/>
            <ac:spMk id="322563" creationId="{2D97A62B-CF4D-4EF2-B61E-B8174064BAE3}"/>
          </ac:spMkLst>
        </pc:spChg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1839806415" sldId="283"/>
        </pc:sldMkLst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1870097508" sldId="284"/>
        </pc:sldMkLst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1834922009" sldId="285"/>
        </pc:sldMkLst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2865804842" sldId="286"/>
        </pc:sldMkLst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3205278890" sldId="287"/>
        </pc:sldMkLst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2870500790" sldId="288"/>
        </pc:sldMkLst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3535996298" sldId="289"/>
        </pc:sldMkLst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1526477031" sldId="290"/>
        </pc:sldMkLst>
      </pc:sldChg>
      <pc:sldChg chg="add">
        <pc:chgData name="Muhammad Usman Ghani" userId="01323c74-0677-43ae-bee9-9f8e83721464" providerId="ADAL" clId="{136AF74B-6964-470A-B60B-2AE21C117914}" dt="2021-10-08T10:28:10.156" v="25"/>
        <pc:sldMkLst>
          <pc:docMk/>
          <pc:sldMk cId="226723947" sldId="291"/>
        </pc:sldMkLst>
      </pc:sldChg>
      <pc:sldChg chg="modSp add mod">
        <pc:chgData name="Muhammad Usman Ghani" userId="01323c74-0677-43ae-bee9-9f8e83721464" providerId="ADAL" clId="{136AF74B-6964-470A-B60B-2AE21C117914}" dt="2021-10-08T10:29:29.818" v="43" actId="27636"/>
        <pc:sldMkLst>
          <pc:docMk/>
          <pc:sldMk cId="1115069416" sldId="292"/>
        </pc:sldMkLst>
        <pc:spChg chg="mod">
          <ac:chgData name="Muhammad Usman Ghani" userId="01323c74-0677-43ae-bee9-9f8e83721464" providerId="ADAL" clId="{136AF74B-6964-470A-B60B-2AE21C117914}" dt="2021-10-08T10:29:29.818" v="43" actId="27636"/>
          <ac:spMkLst>
            <pc:docMk/>
            <pc:sldMk cId="1115069416" sldId="292"/>
            <ac:spMk id="359427" creationId="{B14B08F6-F3DB-421B-86FC-600FE494ECAC}"/>
          </ac:spMkLst>
        </pc:spChg>
      </pc:sldChg>
      <pc:sldMasterChg chg="add del addSldLayout delSldLayout">
        <pc:chgData name="Muhammad Usman Ghani" userId="01323c74-0677-43ae-bee9-9f8e83721464" providerId="ADAL" clId="{136AF74B-6964-470A-B60B-2AE21C117914}" dt="2021-10-08T10:28:10.071" v="24" actId="27028"/>
        <pc:sldMasterMkLst>
          <pc:docMk/>
          <pc:sldMasterMk cId="0" sldId="2147483660"/>
        </pc:sldMasterMkLst>
        <pc:sldLayoutChg chg="add">
          <pc:chgData name="Muhammad Usman Ghani" userId="01323c74-0677-43ae-bee9-9f8e83721464" providerId="ADAL" clId="{136AF74B-6964-470A-B60B-2AE21C117914}" dt="2021-10-08T10:28:10.071" v="24" actId="27028"/>
          <pc:sldLayoutMkLst>
            <pc:docMk/>
            <pc:sldMasterMk cId="0" sldId="2147483660"/>
            <pc:sldLayoutMk cId="3363470247" sldId="2147483649"/>
          </pc:sldLayoutMkLst>
        </pc:sldLayoutChg>
        <pc:sldLayoutChg chg="add">
          <pc:chgData name="Muhammad Usman Ghani" userId="01323c74-0677-43ae-bee9-9f8e83721464" providerId="ADAL" clId="{136AF74B-6964-470A-B60B-2AE21C117914}" dt="2021-10-08T10:28:10.071" v="24" actId="27028"/>
          <pc:sldLayoutMkLst>
            <pc:docMk/>
            <pc:sldMasterMk cId="0" sldId="2147483660"/>
            <pc:sldLayoutMk cId="3748178786" sldId="2147483650"/>
          </pc:sldLayoutMkLst>
        </pc:sldLayoutChg>
        <pc:sldLayoutChg chg="add">
          <pc:chgData name="Muhammad Usman Ghani" userId="01323c74-0677-43ae-bee9-9f8e83721464" providerId="ADAL" clId="{136AF74B-6964-470A-B60B-2AE21C117914}" dt="2021-10-08T10:28:10.071" v="24" actId="27028"/>
          <pc:sldLayoutMkLst>
            <pc:docMk/>
            <pc:sldMasterMk cId="0" sldId="2147483660"/>
            <pc:sldLayoutMk cId="1781929342" sldId="2147483651"/>
          </pc:sldLayoutMkLst>
        </pc:sldLayoutChg>
        <pc:sldLayoutChg chg="add">
          <pc:chgData name="Muhammad Usman Ghani" userId="01323c74-0677-43ae-bee9-9f8e83721464" providerId="ADAL" clId="{136AF74B-6964-470A-B60B-2AE21C117914}" dt="2021-10-08T10:28:10.071" v="24" actId="27028"/>
          <pc:sldLayoutMkLst>
            <pc:docMk/>
            <pc:sldMasterMk cId="0" sldId="2147483660"/>
            <pc:sldLayoutMk cId="254597337" sldId="2147483652"/>
          </pc:sldLayoutMkLst>
        </pc:sldLayoutChg>
        <pc:sldLayoutChg chg="add">
          <pc:chgData name="Muhammad Usman Ghani" userId="01323c74-0677-43ae-bee9-9f8e83721464" providerId="ADAL" clId="{136AF74B-6964-470A-B60B-2AE21C117914}" dt="2021-10-08T10:28:10.071" v="24" actId="27028"/>
          <pc:sldLayoutMkLst>
            <pc:docMk/>
            <pc:sldMasterMk cId="0" sldId="2147483660"/>
            <pc:sldLayoutMk cId="3556953599" sldId="2147483653"/>
          </pc:sldLayoutMkLst>
        </pc:sldLayoutChg>
        <pc:sldLayoutChg chg="add">
          <pc:chgData name="Muhammad Usman Ghani" userId="01323c74-0677-43ae-bee9-9f8e83721464" providerId="ADAL" clId="{136AF74B-6964-470A-B60B-2AE21C117914}" dt="2021-10-08T10:28:10.071" v="24" actId="27028"/>
          <pc:sldLayoutMkLst>
            <pc:docMk/>
            <pc:sldMasterMk cId="0" sldId="2147483660"/>
            <pc:sldLayoutMk cId="842004218" sldId="2147483654"/>
          </pc:sldLayoutMkLst>
        </pc:sldLayoutChg>
        <pc:sldLayoutChg chg="add">
          <pc:chgData name="Muhammad Usman Ghani" userId="01323c74-0677-43ae-bee9-9f8e83721464" providerId="ADAL" clId="{136AF74B-6964-470A-B60B-2AE21C117914}" dt="2021-10-08T10:28:10.071" v="24" actId="27028"/>
          <pc:sldLayoutMkLst>
            <pc:docMk/>
            <pc:sldMasterMk cId="0" sldId="2147483660"/>
            <pc:sldLayoutMk cId="3245607800" sldId="2147483655"/>
          </pc:sldLayoutMkLst>
        </pc:sldLayoutChg>
        <pc:sldLayoutChg chg="add">
          <pc:chgData name="Muhammad Usman Ghani" userId="01323c74-0677-43ae-bee9-9f8e83721464" providerId="ADAL" clId="{136AF74B-6964-470A-B60B-2AE21C117914}" dt="2021-10-08T10:28:10.071" v="24" actId="27028"/>
          <pc:sldLayoutMkLst>
            <pc:docMk/>
            <pc:sldMasterMk cId="0" sldId="2147483660"/>
            <pc:sldLayoutMk cId="3871698356" sldId="2147483656"/>
          </pc:sldLayoutMkLst>
        </pc:sldLayoutChg>
        <pc:sldLayoutChg chg="add">
          <pc:chgData name="Muhammad Usman Ghani" userId="01323c74-0677-43ae-bee9-9f8e83721464" providerId="ADAL" clId="{136AF74B-6964-470A-B60B-2AE21C117914}" dt="2021-10-08T10:28:10.071" v="24" actId="27028"/>
          <pc:sldLayoutMkLst>
            <pc:docMk/>
            <pc:sldMasterMk cId="0" sldId="2147483660"/>
            <pc:sldLayoutMk cId="3311211864" sldId="2147483657"/>
          </pc:sldLayoutMkLst>
        </pc:sldLayoutChg>
        <pc:sldLayoutChg chg="add">
          <pc:chgData name="Muhammad Usman Ghani" userId="01323c74-0677-43ae-bee9-9f8e83721464" providerId="ADAL" clId="{136AF74B-6964-470A-B60B-2AE21C117914}" dt="2021-10-08T10:28:10.071" v="24" actId="27028"/>
          <pc:sldLayoutMkLst>
            <pc:docMk/>
            <pc:sldMasterMk cId="0" sldId="2147483660"/>
            <pc:sldLayoutMk cId="512201883" sldId="2147483658"/>
          </pc:sldLayoutMkLst>
        </pc:sldLayoutChg>
        <pc:sldLayoutChg chg="add">
          <pc:chgData name="Muhammad Usman Ghani" userId="01323c74-0677-43ae-bee9-9f8e83721464" providerId="ADAL" clId="{136AF74B-6964-470A-B60B-2AE21C117914}" dt="2021-10-08T10:28:10.071" v="24" actId="27028"/>
          <pc:sldLayoutMkLst>
            <pc:docMk/>
            <pc:sldMasterMk cId="0" sldId="2147483660"/>
            <pc:sldLayoutMk cId="3362185778" sldId="2147483659"/>
          </pc:sldLayoutMkLst>
        </pc:sldLayoutChg>
        <pc:sldLayoutChg chg="del">
          <pc:chgData name="Muhammad Usman Ghani" userId="01323c74-0677-43ae-bee9-9f8e83721464" providerId="ADAL" clId="{136AF74B-6964-470A-B60B-2AE21C117914}" dt="2021-10-08T10:26:50.487" v="23" actId="47"/>
          <pc:sldLayoutMkLst>
            <pc:docMk/>
            <pc:sldMasterMk cId="0" sldId="2147483660"/>
            <pc:sldLayoutMk cId="2688661262" sldId="2147483662"/>
          </pc:sldLayoutMkLst>
        </pc:sldLayoutChg>
      </pc:sldMasterChg>
      <pc:sldMasterChg chg="del delSldLayout">
        <pc:chgData name="Muhammad Usman Ghani" userId="01323c74-0677-43ae-bee9-9f8e83721464" providerId="ADAL" clId="{136AF74B-6964-470A-B60B-2AE21C117914}" dt="2021-10-08T10:26:50.117" v="22" actId="47"/>
        <pc:sldMasterMkLst>
          <pc:docMk/>
          <pc:sldMasterMk cId="0" sldId="2147483663"/>
        </pc:sldMasterMkLst>
        <pc:sldLayoutChg chg="del">
          <pc:chgData name="Muhammad Usman Ghani" userId="01323c74-0677-43ae-bee9-9f8e83721464" providerId="ADAL" clId="{136AF74B-6964-470A-B60B-2AE21C117914}" dt="2021-10-08T10:26:50.117" v="22" actId="47"/>
          <pc:sldLayoutMkLst>
            <pc:docMk/>
            <pc:sldMasterMk cId="0" sldId="2147483663"/>
            <pc:sldLayoutMk cId="2688661262" sldId="2147483664"/>
          </pc:sldLayoutMkLst>
        </pc:sldLayoutChg>
      </pc:sldMasterChg>
      <pc:sldMasterChg chg="del delSldLayout">
        <pc:chgData name="Muhammad Usman Ghani" userId="01323c74-0677-43ae-bee9-9f8e83721464" providerId="ADAL" clId="{136AF74B-6964-470A-B60B-2AE21C117914}" dt="2021-10-08T10:26:49.964" v="21" actId="47"/>
        <pc:sldMasterMkLst>
          <pc:docMk/>
          <pc:sldMasterMk cId="0" sldId="2147483665"/>
        </pc:sldMasterMkLst>
        <pc:sldLayoutChg chg="del">
          <pc:chgData name="Muhammad Usman Ghani" userId="01323c74-0677-43ae-bee9-9f8e83721464" providerId="ADAL" clId="{136AF74B-6964-470A-B60B-2AE21C117914}" dt="2021-10-08T10:26:49.964" v="21" actId="47"/>
          <pc:sldLayoutMkLst>
            <pc:docMk/>
            <pc:sldMasterMk cId="0" sldId="2147483665"/>
            <pc:sldLayoutMk cId="2688661262" sldId="2147483666"/>
          </pc:sldLayoutMkLst>
        </pc:sldLayoutChg>
      </pc:sldMasterChg>
      <pc:sldMasterChg chg="del delSldLayout">
        <pc:chgData name="Muhammad Usman Ghani" userId="01323c74-0677-43ae-bee9-9f8e83721464" providerId="ADAL" clId="{136AF74B-6964-470A-B60B-2AE21C117914}" dt="2021-10-08T10:26:49.462" v="20" actId="47"/>
        <pc:sldMasterMkLst>
          <pc:docMk/>
          <pc:sldMasterMk cId="0" sldId="2147483667"/>
        </pc:sldMasterMkLst>
        <pc:sldLayoutChg chg="del">
          <pc:chgData name="Muhammad Usman Ghani" userId="01323c74-0677-43ae-bee9-9f8e83721464" providerId="ADAL" clId="{136AF74B-6964-470A-B60B-2AE21C117914}" dt="2021-10-08T10:26:49.462" v="20" actId="47"/>
          <pc:sldLayoutMkLst>
            <pc:docMk/>
            <pc:sldMasterMk cId="0" sldId="2147483667"/>
            <pc:sldLayoutMk cId="2688661262" sldId="2147483668"/>
          </pc:sldLayoutMkLst>
        </pc:sldLayoutChg>
      </pc:sldMasterChg>
      <pc:sldMasterChg chg="del delSldLayout">
        <pc:chgData name="Muhammad Usman Ghani" userId="01323c74-0677-43ae-bee9-9f8e83721464" providerId="ADAL" clId="{136AF74B-6964-470A-B60B-2AE21C117914}" dt="2021-10-08T10:26:49.447" v="19" actId="47"/>
        <pc:sldMasterMkLst>
          <pc:docMk/>
          <pc:sldMasterMk cId="0" sldId="2147483669"/>
        </pc:sldMasterMkLst>
        <pc:sldLayoutChg chg="del">
          <pc:chgData name="Muhammad Usman Ghani" userId="01323c74-0677-43ae-bee9-9f8e83721464" providerId="ADAL" clId="{136AF74B-6964-470A-B60B-2AE21C117914}" dt="2021-10-08T10:26:49.447" v="19" actId="47"/>
          <pc:sldLayoutMkLst>
            <pc:docMk/>
            <pc:sldMasterMk cId="0" sldId="2147483669"/>
            <pc:sldLayoutMk cId="2688661262" sldId="2147483670"/>
          </pc:sldLayoutMkLst>
        </pc:sldLayoutChg>
      </pc:sldMasterChg>
      <pc:sldMasterChg chg="replId modSldLayout">
        <pc:chgData name="Muhammad Usman Ghani" userId="01323c74-0677-43ae-bee9-9f8e83721464" providerId="ADAL" clId="{136AF74B-6964-470A-B60B-2AE21C117914}" dt="2021-10-08T10:28:10.071" v="24" actId="27028"/>
        <pc:sldMasterMkLst>
          <pc:docMk/>
          <pc:sldMasterMk cId="0" sldId="2147483669"/>
        </pc:sldMasterMkLst>
        <pc:sldLayoutChg chg="replId">
          <pc:chgData name="Muhammad Usman Ghani" userId="01323c74-0677-43ae-bee9-9f8e83721464" providerId="ADAL" clId="{136AF74B-6964-470A-B60B-2AE21C117914}" dt="2021-10-08T10:28:10.071" v="24" actId="27028"/>
          <pc:sldLayoutMkLst>
            <pc:docMk/>
            <pc:sldMasterMk cId="0" sldId="2147483669"/>
            <pc:sldLayoutMk cId="0" sldId="2147483661"/>
          </pc:sldLayoutMkLst>
        </pc:sldLayoutChg>
        <pc:sldLayoutChg chg="replId">
          <pc:chgData name="Muhammad Usman Ghani" userId="01323c74-0677-43ae-bee9-9f8e83721464" providerId="ADAL" clId="{136AF74B-6964-470A-B60B-2AE21C117914}" dt="2021-10-08T10:28:10.071" v="24" actId="27028"/>
          <pc:sldLayoutMkLst>
            <pc:docMk/>
            <pc:sldMasterMk cId="0" sldId="2147483669"/>
            <pc:sldLayoutMk cId="0" sldId="2147483662"/>
          </pc:sldLayoutMkLst>
        </pc:sldLayoutChg>
        <pc:sldLayoutChg chg="replId">
          <pc:chgData name="Muhammad Usman Ghani" userId="01323c74-0677-43ae-bee9-9f8e83721464" providerId="ADAL" clId="{136AF74B-6964-470A-B60B-2AE21C117914}" dt="2021-10-08T10:28:10.071" v="24" actId="27028"/>
          <pc:sldLayoutMkLst>
            <pc:docMk/>
            <pc:sldMasterMk cId="0" sldId="2147483669"/>
            <pc:sldLayoutMk cId="0" sldId="2147483663"/>
          </pc:sldLayoutMkLst>
        </pc:sldLayoutChg>
        <pc:sldLayoutChg chg="replId">
          <pc:chgData name="Muhammad Usman Ghani" userId="01323c74-0677-43ae-bee9-9f8e83721464" providerId="ADAL" clId="{136AF74B-6964-470A-B60B-2AE21C117914}" dt="2021-10-08T10:28:10.071" v="24" actId="27028"/>
          <pc:sldLayoutMkLst>
            <pc:docMk/>
            <pc:sldMasterMk cId="0" sldId="2147483669"/>
            <pc:sldLayoutMk cId="0" sldId="2147483664"/>
          </pc:sldLayoutMkLst>
        </pc:sldLayoutChg>
        <pc:sldLayoutChg chg="replId">
          <pc:chgData name="Muhammad Usman Ghani" userId="01323c74-0677-43ae-bee9-9f8e83721464" providerId="ADAL" clId="{136AF74B-6964-470A-B60B-2AE21C117914}" dt="2021-10-08T10:28:10.071" v="24" actId="27028"/>
          <pc:sldLayoutMkLst>
            <pc:docMk/>
            <pc:sldMasterMk cId="0" sldId="2147483669"/>
            <pc:sldLayoutMk cId="0" sldId="2147483665"/>
          </pc:sldLayoutMkLst>
        </pc:sldLayoutChg>
        <pc:sldLayoutChg chg="replId">
          <pc:chgData name="Muhammad Usman Ghani" userId="01323c74-0677-43ae-bee9-9f8e83721464" providerId="ADAL" clId="{136AF74B-6964-470A-B60B-2AE21C117914}" dt="2021-10-08T10:28:10.071" v="24" actId="27028"/>
          <pc:sldLayoutMkLst>
            <pc:docMk/>
            <pc:sldMasterMk cId="0" sldId="2147483669"/>
            <pc:sldLayoutMk cId="0" sldId="2147483666"/>
          </pc:sldLayoutMkLst>
        </pc:sldLayoutChg>
        <pc:sldLayoutChg chg="replId">
          <pc:chgData name="Muhammad Usman Ghani" userId="01323c74-0677-43ae-bee9-9f8e83721464" providerId="ADAL" clId="{136AF74B-6964-470A-B60B-2AE21C117914}" dt="2021-10-08T10:28:10.071" v="24" actId="27028"/>
          <pc:sldLayoutMkLst>
            <pc:docMk/>
            <pc:sldMasterMk cId="0" sldId="2147483669"/>
            <pc:sldLayoutMk cId="0" sldId="2147483667"/>
          </pc:sldLayoutMkLst>
        </pc:sldLayoutChg>
        <pc:sldLayoutChg chg="replId">
          <pc:chgData name="Muhammad Usman Ghani" userId="01323c74-0677-43ae-bee9-9f8e83721464" providerId="ADAL" clId="{136AF74B-6964-470A-B60B-2AE21C117914}" dt="2021-10-08T10:28:10.071" v="24" actId="27028"/>
          <pc:sldLayoutMkLst>
            <pc:docMk/>
            <pc:sldMasterMk cId="0" sldId="2147483669"/>
            <pc:sldLayoutMk cId="0" sldId="2147483668"/>
          </pc:sldLayoutMkLst>
        </pc:sldLayoutChg>
      </pc:sldMasterChg>
      <pc:sldMasterChg chg="addSp">
        <pc:chgData name="Muhammad Usman Ghani" userId="01323c74-0677-43ae-bee9-9f8e83721464" providerId="ADAL" clId="{136AF74B-6964-470A-B60B-2AE21C117914}" dt="2021-10-08T10:29:29.532" v="34"/>
        <pc:sldMasterMkLst>
          <pc:docMk/>
          <pc:sldMasterMk cId="1057130585" sldId="2147483670"/>
        </pc:sldMasterMkLst>
        <pc:spChg chg="add">
          <ac:chgData name="Muhammad Usman Ghani" userId="01323c74-0677-43ae-bee9-9f8e83721464" providerId="ADAL" clId="{136AF74B-6964-470A-B60B-2AE21C117914}" dt="2021-10-08T10:29:29.532" v="34"/>
          <ac:spMkLst>
            <pc:docMk/>
            <pc:sldMasterMk cId="1057130585" sldId="2147483670"/>
            <ac:spMk id="7" creationId="{236CAD18-9578-4DEF-A4F3-783650AF9E75}"/>
          </ac:spMkLst>
        </pc:spChg>
        <pc:spChg chg="add">
          <ac:chgData name="Muhammad Usman Ghani" userId="01323c74-0677-43ae-bee9-9f8e83721464" providerId="ADAL" clId="{136AF74B-6964-470A-B60B-2AE21C117914}" dt="2021-10-08T10:29:29.532" v="34"/>
          <ac:spMkLst>
            <pc:docMk/>
            <pc:sldMasterMk cId="1057130585" sldId="2147483670"/>
            <ac:spMk id="8" creationId="{16A77AC6-7F5E-4C97-A15C-3E8AF31FEDE7}"/>
          </ac:spMkLst>
        </pc:spChg>
        <pc:spChg chg="add">
          <ac:chgData name="Muhammad Usman Ghani" userId="01323c74-0677-43ae-bee9-9f8e83721464" providerId="ADAL" clId="{136AF74B-6964-470A-B60B-2AE21C117914}" dt="2021-10-08T10:29:29.532" v="34"/>
          <ac:spMkLst>
            <pc:docMk/>
            <pc:sldMasterMk cId="1057130585" sldId="2147483670"/>
            <ac:spMk id="9" creationId="{97D98C6B-54CE-4683-B57E-739938C3527F}"/>
          </ac:spMkLst>
        </pc:spChg>
        <pc:spChg chg="add">
          <ac:chgData name="Muhammad Usman Ghani" userId="01323c74-0677-43ae-bee9-9f8e83721464" providerId="ADAL" clId="{136AF74B-6964-470A-B60B-2AE21C117914}" dt="2021-10-08T10:29:29.532" v="34"/>
          <ac:spMkLst>
            <pc:docMk/>
            <pc:sldMasterMk cId="1057130585" sldId="2147483670"/>
            <ac:spMk id="10" creationId="{DC7296F4-E95D-41A9-9876-09C7279F681D}"/>
          </ac:spMkLst>
        </pc:spChg>
        <pc:spChg chg="add">
          <ac:chgData name="Muhammad Usman Ghani" userId="01323c74-0677-43ae-bee9-9f8e83721464" providerId="ADAL" clId="{136AF74B-6964-470A-B60B-2AE21C117914}" dt="2021-10-08T10:29:29.532" v="34"/>
          <ac:spMkLst>
            <pc:docMk/>
            <pc:sldMasterMk cId="1057130585" sldId="2147483670"/>
            <ac:spMk id="11" creationId="{9FF6F872-572D-4749-8786-6EEBFD0FED11}"/>
          </ac:spMkLst>
        </pc:spChg>
      </pc:sldMasterChg>
      <pc:sldMasterChg chg="del delSldLayout">
        <pc:chgData name="Muhammad Usman Ghani" userId="01323c74-0677-43ae-bee9-9f8e83721464" providerId="ADAL" clId="{136AF74B-6964-470A-B60B-2AE21C117914}" dt="2021-10-08T10:26:49.362" v="18" actId="47"/>
        <pc:sldMasterMkLst>
          <pc:docMk/>
          <pc:sldMasterMk cId="0" sldId="2147483671"/>
        </pc:sldMasterMkLst>
        <pc:sldLayoutChg chg="del">
          <pc:chgData name="Muhammad Usman Ghani" userId="01323c74-0677-43ae-bee9-9f8e83721464" providerId="ADAL" clId="{136AF74B-6964-470A-B60B-2AE21C117914}" dt="2021-10-08T10:26:49.362" v="18" actId="47"/>
          <pc:sldLayoutMkLst>
            <pc:docMk/>
            <pc:sldMasterMk cId="0" sldId="2147483671"/>
            <pc:sldLayoutMk cId="2688661262" sldId="2147483672"/>
          </pc:sldLayoutMkLst>
        </pc:sldLayoutChg>
      </pc:sldMasterChg>
      <pc:sldMasterChg chg="del delSldLayout">
        <pc:chgData name="Muhammad Usman Ghani" userId="01323c74-0677-43ae-bee9-9f8e83721464" providerId="ADAL" clId="{136AF74B-6964-470A-B60B-2AE21C117914}" dt="2021-10-08T10:26:49.331" v="17" actId="47"/>
        <pc:sldMasterMkLst>
          <pc:docMk/>
          <pc:sldMasterMk cId="0" sldId="2147483673"/>
        </pc:sldMasterMkLst>
        <pc:sldLayoutChg chg="del">
          <pc:chgData name="Muhammad Usman Ghani" userId="01323c74-0677-43ae-bee9-9f8e83721464" providerId="ADAL" clId="{136AF74B-6964-470A-B60B-2AE21C117914}" dt="2021-10-08T10:26:49.331" v="17" actId="47"/>
          <pc:sldLayoutMkLst>
            <pc:docMk/>
            <pc:sldMasterMk cId="0" sldId="2147483673"/>
            <pc:sldLayoutMk cId="2688661262" sldId="2147483674"/>
          </pc:sldLayoutMkLst>
        </pc:sldLayoutChg>
      </pc:sldMasterChg>
      <pc:sldMasterChg chg="del delSldLayout">
        <pc:chgData name="Muhammad Usman Ghani" userId="01323c74-0677-43ae-bee9-9f8e83721464" providerId="ADAL" clId="{136AF74B-6964-470A-B60B-2AE21C117914}" dt="2021-10-08T10:26:49.315" v="16" actId="47"/>
        <pc:sldMasterMkLst>
          <pc:docMk/>
          <pc:sldMasterMk cId="0" sldId="2147483675"/>
        </pc:sldMasterMkLst>
        <pc:sldLayoutChg chg="del">
          <pc:chgData name="Muhammad Usman Ghani" userId="01323c74-0677-43ae-bee9-9f8e83721464" providerId="ADAL" clId="{136AF74B-6964-470A-B60B-2AE21C117914}" dt="2021-10-08T10:26:49.315" v="16" actId="47"/>
          <pc:sldLayoutMkLst>
            <pc:docMk/>
            <pc:sldMasterMk cId="0" sldId="2147483675"/>
            <pc:sldLayoutMk cId="2688661262" sldId="2147483676"/>
          </pc:sldLayoutMkLst>
        </pc:sldLayoutChg>
      </pc:sldMasterChg>
      <pc:sldMasterChg chg="del delSldLayout">
        <pc:chgData name="Muhammad Usman Ghani" userId="01323c74-0677-43ae-bee9-9f8e83721464" providerId="ADAL" clId="{136AF74B-6964-470A-B60B-2AE21C117914}" dt="2021-10-08T10:26:49.284" v="15" actId="47"/>
        <pc:sldMasterMkLst>
          <pc:docMk/>
          <pc:sldMasterMk cId="0" sldId="2147483677"/>
        </pc:sldMasterMkLst>
        <pc:sldLayoutChg chg="del">
          <pc:chgData name="Muhammad Usman Ghani" userId="01323c74-0677-43ae-bee9-9f8e83721464" providerId="ADAL" clId="{136AF74B-6964-470A-B60B-2AE21C117914}" dt="2021-10-08T10:26:49.284" v="15" actId="47"/>
          <pc:sldLayoutMkLst>
            <pc:docMk/>
            <pc:sldMasterMk cId="0" sldId="2147483677"/>
            <pc:sldLayoutMk cId="2688661262" sldId="2147483678"/>
          </pc:sldLayoutMkLst>
        </pc:sldLayoutChg>
      </pc:sldMasterChg>
      <pc:sldMasterChg chg="del delSldLayout">
        <pc:chgData name="Muhammad Usman Ghani" userId="01323c74-0677-43ae-bee9-9f8e83721464" providerId="ADAL" clId="{136AF74B-6964-470A-B60B-2AE21C117914}" dt="2021-10-08T10:26:49.262" v="14" actId="47"/>
        <pc:sldMasterMkLst>
          <pc:docMk/>
          <pc:sldMasterMk cId="0" sldId="2147483679"/>
        </pc:sldMasterMkLst>
        <pc:sldLayoutChg chg="del">
          <pc:chgData name="Muhammad Usman Ghani" userId="01323c74-0677-43ae-bee9-9f8e83721464" providerId="ADAL" clId="{136AF74B-6964-470A-B60B-2AE21C117914}" dt="2021-10-08T10:26:49.262" v="14" actId="47"/>
          <pc:sldLayoutMkLst>
            <pc:docMk/>
            <pc:sldMasterMk cId="0" sldId="2147483679"/>
            <pc:sldLayoutMk cId="2688661262" sldId="2147483680"/>
          </pc:sldLayoutMkLst>
        </pc:sldLayoutChg>
      </pc:sldMasterChg>
      <pc:sldMasterChg chg="del delSldLayout">
        <pc:chgData name="Muhammad Usman Ghani" userId="01323c74-0677-43ae-bee9-9f8e83721464" providerId="ADAL" clId="{136AF74B-6964-470A-B60B-2AE21C117914}" dt="2021-10-08T10:26:49.230" v="13" actId="47"/>
        <pc:sldMasterMkLst>
          <pc:docMk/>
          <pc:sldMasterMk cId="0" sldId="2147483681"/>
        </pc:sldMasterMkLst>
        <pc:sldLayoutChg chg="del">
          <pc:chgData name="Muhammad Usman Ghani" userId="01323c74-0677-43ae-bee9-9f8e83721464" providerId="ADAL" clId="{136AF74B-6964-470A-B60B-2AE21C117914}" dt="2021-10-08T10:26:49.230" v="13" actId="47"/>
          <pc:sldLayoutMkLst>
            <pc:docMk/>
            <pc:sldMasterMk cId="0" sldId="2147483681"/>
            <pc:sldLayoutMk cId="2688661262" sldId="2147483682"/>
          </pc:sldLayoutMkLst>
        </pc:sldLayoutChg>
      </pc:sldMasterChg>
      <pc:sldMasterChg chg="del delSldLayout">
        <pc:chgData name="Muhammad Usman Ghani" userId="01323c74-0677-43ae-bee9-9f8e83721464" providerId="ADAL" clId="{136AF74B-6964-470A-B60B-2AE21C117914}" dt="2021-10-08T10:26:49.146" v="12" actId="47"/>
        <pc:sldMasterMkLst>
          <pc:docMk/>
          <pc:sldMasterMk cId="0" sldId="2147483683"/>
        </pc:sldMasterMkLst>
        <pc:sldLayoutChg chg="del">
          <pc:chgData name="Muhammad Usman Ghani" userId="01323c74-0677-43ae-bee9-9f8e83721464" providerId="ADAL" clId="{136AF74B-6964-470A-B60B-2AE21C117914}" dt="2021-10-08T10:26:49.146" v="12" actId="47"/>
          <pc:sldLayoutMkLst>
            <pc:docMk/>
            <pc:sldMasterMk cId="0" sldId="2147483683"/>
            <pc:sldLayoutMk cId="2688661262" sldId="2147483684"/>
          </pc:sldLayoutMkLst>
        </pc:sldLayoutChg>
      </pc:sldMasterChg>
      <pc:sldMasterChg chg="del delSldLayout">
        <pc:chgData name="Muhammad Usman Ghani" userId="01323c74-0677-43ae-bee9-9f8e83721464" providerId="ADAL" clId="{136AF74B-6964-470A-B60B-2AE21C117914}" dt="2021-10-08T10:26:49.130" v="11" actId="47"/>
        <pc:sldMasterMkLst>
          <pc:docMk/>
          <pc:sldMasterMk cId="0" sldId="2147483685"/>
        </pc:sldMasterMkLst>
        <pc:sldLayoutChg chg="del">
          <pc:chgData name="Muhammad Usman Ghani" userId="01323c74-0677-43ae-bee9-9f8e83721464" providerId="ADAL" clId="{136AF74B-6964-470A-B60B-2AE21C117914}" dt="2021-10-08T10:26:49.130" v="11" actId="47"/>
          <pc:sldLayoutMkLst>
            <pc:docMk/>
            <pc:sldMasterMk cId="0" sldId="2147483685"/>
            <pc:sldLayoutMk cId="2688661262" sldId="2147483686"/>
          </pc:sldLayoutMkLst>
        </pc:sldLayoutChg>
      </pc:sldMasterChg>
      <pc:sldMasterChg chg="del delSldLayout">
        <pc:chgData name="Muhammad Usman Ghani" userId="01323c74-0677-43ae-bee9-9f8e83721464" providerId="ADAL" clId="{136AF74B-6964-470A-B60B-2AE21C117914}" dt="2021-10-08T10:26:49.099" v="10" actId="47"/>
        <pc:sldMasterMkLst>
          <pc:docMk/>
          <pc:sldMasterMk cId="0" sldId="2147483687"/>
        </pc:sldMasterMkLst>
        <pc:sldLayoutChg chg="del">
          <pc:chgData name="Muhammad Usman Ghani" userId="01323c74-0677-43ae-bee9-9f8e83721464" providerId="ADAL" clId="{136AF74B-6964-470A-B60B-2AE21C117914}" dt="2021-10-08T10:26:49.099" v="10" actId="47"/>
          <pc:sldLayoutMkLst>
            <pc:docMk/>
            <pc:sldMasterMk cId="0" sldId="2147483687"/>
            <pc:sldLayoutMk cId="2688661262" sldId="2147483688"/>
          </pc:sldLayoutMkLst>
        </pc:sldLayoutChg>
      </pc:sldMasterChg>
      <pc:sldMasterChg chg="del delSldLayout">
        <pc:chgData name="Muhammad Usman Ghani" userId="01323c74-0677-43ae-bee9-9f8e83721464" providerId="ADAL" clId="{136AF74B-6964-470A-B60B-2AE21C117914}" dt="2021-10-08T10:26:49.061" v="9" actId="47"/>
        <pc:sldMasterMkLst>
          <pc:docMk/>
          <pc:sldMasterMk cId="0" sldId="2147483689"/>
        </pc:sldMasterMkLst>
        <pc:sldLayoutChg chg="del">
          <pc:chgData name="Muhammad Usman Ghani" userId="01323c74-0677-43ae-bee9-9f8e83721464" providerId="ADAL" clId="{136AF74B-6964-470A-B60B-2AE21C117914}" dt="2021-10-08T10:26:49.061" v="9" actId="47"/>
          <pc:sldLayoutMkLst>
            <pc:docMk/>
            <pc:sldMasterMk cId="0" sldId="2147483689"/>
            <pc:sldLayoutMk cId="2688661262" sldId="2147483690"/>
          </pc:sldLayoutMkLst>
        </pc:sldLayoutChg>
      </pc:sldMasterChg>
      <pc:sldMasterChg chg="del delSldLayout">
        <pc:chgData name="Muhammad Usman Ghani" userId="01323c74-0677-43ae-bee9-9f8e83721464" providerId="ADAL" clId="{136AF74B-6964-470A-B60B-2AE21C117914}" dt="2021-10-08T10:26:49.030" v="8" actId="47"/>
        <pc:sldMasterMkLst>
          <pc:docMk/>
          <pc:sldMasterMk cId="0" sldId="2147483691"/>
        </pc:sldMasterMkLst>
        <pc:sldLayoutChg chg="del">
          <pc:chgData name="Muhammad Usman Ghani" userId="01323c74-0677-43ae-bee9-9f8e83721464" providerId="ADAL" clId="{136AF74B-6964-470A-B60B-2AE21C117914}" dt="2021-10-08T10:26:49.030" v="8" actId="47"/>
          <pc:sldLayoutMkLst>
            <pc:docMk/>
            <pc:sldMasterMk cId="0" sldId="2147483691"/>
            <pc:sldLayoutMk cId="2688661262" sldId="2147483692"/>
          </pc:sldLayoutMkLst>
        </pc:sldLayoutChg>
      </pc:sldMasterChg>
      <pc:sldMasterChg chg="del delSldLayout">
        <pc:chgData name="Muhammad Usman Ghani" userId="01323c74-0677-43ae-bee9-9f8e83721464" providerId="ADAL" clId="{136AF74B-6964-470A-B60B-2AE21C117914}" dt="2021-10-08T10:26:48.999" v="7" actId="47"/>
        <pc:sldMasterMkLst>
          <pc:docMk/>
          <pc:sldMasterMk cId="0" sldId="2147483693"/>
        </pc:sldMasterMkLst>
        <pc:sldLayoutChg chg="del">
          <pc:chgData name="Muhammad Usman Ghani" userId="01323c74-0677-43ae-bee9-9f8e83721464" providerId="ADAL" clId="{136AF74B-6964-470A-B60B-2AE21C117914}" dt="2021-10-08T10:26:48.999" v="7" actId="47"/>
          <pc:sldLayoutMkLst>
            <pc:docMk/>
            <pc:sldMasterMk cId="0" sldId="2147483693"/>
            <pc:sldLayoutMk cId="2688661262" sldId="2147483694"/>
          </pc:sldLayoutMkLst>
        </pc:sldLayoutChg>
      </pc:sldMasterChg>
      <pc:sldMasterChg chg="del delSldLayout">
        <pc:chgData name="Muhammad Usman Ghani" userId="01323c74-0677-43ae-bee9-9f8e83721464" providerId="ADAL" clId="{136AF74B-6964-470A-B60B-2AE21C117914}" dt="2021-10-08T10:26:48.961" v="6" actId="47"/>
        <pc:sldMasterMkLst>
          <pc:docMk/>
          <pc:sldMasterMk cId="0" sldId="2147483695"/>
        </pc:sldMasterMkLst>
        <pc:sldLayoutChg chg="del">
          <pc:chgData name="Muhammad Usman Ghani" userId="01323c74-0677-43ae-bee9-9f8e83721464" providerId="ADAL" clId="{136AF74B-6964-470A-B60B-2AE21C117914}" dt="2021-10-08T10:26:48.961" v="6" actId="47"/>
          <pc:sldLayoutMkLst>
            <pc:docMk/>
            <pc:sldMasterMk cId="0" sldId="2147483695"/>
            <pc:sldLayoutMk cId="2688661262" sldId="2147483696"/>
          </pc:sldLayoutMkLst>
        </pc:sldLayoutChg>
      </pc:sldMasterChg>
      <pc:sldMasterChg chg="del delSldLayout">
        <pc:chgData name="Muhammad Usman Ghani" userId="01323c74-0677-43ae-bee9-9f8e83721464" providerId="ADAL" clId="{136AF74B-6964-470A-B60B-2AE21C117914}" dt="2021-10-08T10:26:48.945" v="5" actId="47"/>
        <pc:sldMasterMkLst>
          <pc:docMk/>
          <pc:sldMasterMk cId="0" sldId="2147483697"/>
        </pc:sldMasterMkLst>
        <pc:sldLayoutChg chg="del">
          <pc:chgData name="Muhammad Usman Ghani" userId="01323c74-0677-43ae-bee9-9f8e83721464" providerId="ADAL" clId="{136AF74B-6964-470A-B60B-2AE21C117914}" dt="2021-10-08T10:26:48.945" v="5" actId="47"/>
          <pc:sldLayoutMkLst>
            <pc:docMk/>
            <pc:sldMasterMk cId="0" sldId="2147483697"/>
            <pc:sldLayoutMk cId="2688661262" sldId="2147483698"/>
          </pc:sldLayoutMkLst>
        </pc:sldLayoutChg>
      </pc:sldMasterChg>
      <pc:sldMasterChg chg="del delSldLayout">
        <pc:chgData name="Muhammad Usman Ghani" userId="01323c74-0677-43ae-bee9-9f8e83721464" providerId="ADAL" clId="{136AF74B-6964-470A-B60B-2AE21C117914}" dt="2021-10-08T10:26:48.930" v="4" actId="47"/>
        <pc:sldMasterMkLst>
          <pc:docMk/>
          <pc:sldMasterMk cId="0" sldId="2147483699"/>
        </pc:sldMasterMkLst>
        <pc:sldLayoutChg chg="del">
          <pc:chgData name="Muhammad Usman Ghani" userId="01323c74-0677-43ae-bee9-9f8e83721464" providerId="ADAL" clId="{136AF74B-6964-470A-B60B-2AE21C117914}" dt="2021-10-08T10:26:48.930" v="4" actId="47"/>
          <pc:sldLayoutMkLst>
            <pc:docMk/>
            <pc:sldMasterMk cId="0" sldId="2147483699"/>
            <pc:sldLayoutMk cId="2688661262" sldId="2147483700"/>
          </pc:sldLayoutMkLst>
        </pc:sldLayoutChg>
      </pc:sldMasterChg>
      <pc:sldMasterChg chg="del delSldLayout">
        <pc:chgData name="Muhammad Usman Ghani" userId="01323c74-0677-43ae-bee9-9f8e83721464" providerId="ADAL" clId="{136AF74B-6964-470A-B60B-2AE21C117914}" dt="2021-10-08T10:26:48.698" v="3" actId="47"/>
        <pc:sldMasterMkLst>
          <pc:docMk/>
          <pc:sldMasterMk cId="0" sldId="2147483701"/>
        </pc:sldMasterMkLst>
        <pc:sldLayoutChg chg="del">
          <pc:chgData name="Muhammad Usman Ghani" userId="01323c74-0677-43ae-bee9-9f8e83721464" providerId="ADAL" clId="{136AF74B-6964-470A-B60B-2AE21C117914}" dt="2021-10-08T10:26:48.698" v="3" actId="47"/>
          <pc:sldLayoutMkLst>
            <pc:docMk/>
            <pc:sldMasterMk cId="0" sldId="2147483701"/>
            <pc:sldLayoutMk cId="2688661262" sldId="2147483702"/>
          </pc:sldLayoutMkLst>
        </pc:sldLayoutChg>
      </pc:sldMasterChg>
    </pc:docChg>
  </pc:docChgLst>
  <pc:docChgLst>
    <pc:chgData name="Muhammad Usman Ghani" userId="01323c74-0677-43ae-bee9-9f8e83721464" providerId="ADAL" clId="{7A31D1FF-6E3C-457B-BEEC-118A1BB0EA44}"/>
    <pc:docChg chg="undo custSel addSld delSld modSld">
      <pc:chgData name="Muhammad Usman Ghani" userId="01323c74-0677-43ae-bee9-9f8e83721464" providerId="ADAL" clId="{7A31D1FF-6E3C-457B-BEEC-118A1BB0EA44}" dt="2021-09-19T19:24:48.489" v="714" actId="20577"/>
      <pc:docMkLst>
        <pc:docMk/>
      </pc:docMkLst>
      <pc:sldChg chg="modSp mod">
        <pc:chgData name="Muhammad Usman Ghani" userId="01323c74-0677-43ae-bee9-9f8e83721464" providerId="ADAL" clId="{7A31D1FF-6E3C-457B-BEEC-118A1BB0EA44}" dt="2021-09-18T12:19:36.600" v="2" actId="20577"/>
        <pc:sldMkLst>
          <pc:docMk/>
          <pc:sldMk cId="0" sldId="256"/>
        </pc:sldMkLst>
        <pc:spChg chg="mod">
          <ac:chgData name="Muhammad Usman Ghani" userId="01323c74-0677-43ae-bee9-9f8e83721464" providerId="ADAL" clId="{7A31D1FF-6E3C-457B-BEEC-118A1BB0EA44}" dt="2021-09-18T12:19:36.600" v="2" actId="20577"/>
          <ac:spMkLst>
            <pc:docMk/>
            <pc:sldMk cId="0" sldId="256"/>
            <ac:spMk id="95" creationId="{00000000-0000-0000-0000-000000000000}"/>
          </ac:spMkLst>
        </pc:spChg>
      </pc:sldChg>
      <pc:sldChg chg="del">
        <pc:chgData name="Muhammad Usman Ghani" userId="01323c74-0677-43ae-bee9-9f8e83721464" providerId="ADAL" clId="{7A31D1FF-6E3C-457B-BEEC-118A1BB0EA44}" dt="2021-09-18T12:19:48.565" v="3" actId="47"/>
        <pc:sldMkLst>
          <pc:docMk/>
          <pc:sldMk cId="2348575719" sldId="269"/>
        </pc:sldMkLst>
      </pc:sldChg>
      <pc:sldChg chg="del">
        <pc:chgData name="Muhammad Usman Ghani" userId="01323c74-0677-43ae-bee9-9f8e83721464" providerId="ADAL" clId="{7A31D1FF-6E3C-457B-BEEC-118A1BB0EA44}" dt="2021-09-18T12:19:49.132" v="4" actId="47"/>
        <pc:sldMkLst>
          <pc:docMk/>
          <pc:sldMk cId="1844423098" sldId="270"/>
        </pc:sldMkLst>
      </pc:sldChg>
      <pc:sldChg chg="del">
        <pc:chgData name="Muhammad Usman Ghani" userId="01323c74-0677-43ae-bee9-9f8e83721464" providerId="ADAL" clId="{7A31D1FF-6E3C-457B-BEEC-118A1BB0EA44}" dt="2021-09-18T12:19:49.297" v="5" actId="47"/>
        <pc:sldMkLst>
          <pc:docMk/>
          <pc:sldMk cId="2402071303" sldId="271"/>
        </pc:sldMkLst>
      </pc:sldChg>
      <pc:sldChg chg="del">
        <pc:chgData name="Muhammad Usman Ghani" userId="01323c74-0677-43ae-bee9-9f8e83721464" providerId="ADAL" clId="{7A31D1FF-6E3C-457B-BEEC-118A1BB0EA44}" dt="2021-09-18T12:19:49.501" v="6" actId="47"/>
        <pc:sldMkLst>
          <pc:docMk/>
          <pc:sldMk cId="1890925532" sldId="272"/>
        </pc:sldMkLst>
      </pc:sldChg>
      <pc:sldChg chg="del">
        <pc:chgData name="Muhammad Usman Ghani" userId="01323c74-0677-43ae-bee9-9f8e83721464" providerId="ADAL" clId="{7A31D1FF-6E3C-457B-BEEC-118A1BB0EA44}" dt="2021-09-18T12:19:50.372" v="11" actId="47"/>
        <pc:sldMkLst>
          <pc:docMk/>
          <pc:sldMk cId="2995052580" sldId="273"/>
        </pc:sldMkLst>
      </pc:sldChg>
      <pc:sldChg chg="del">
        <pc:chgData name="Muhammad Usman Ghani" userId="01323c74-0677-43ae-bee9-9f8e83721464" providerId="ADAL" clId="{7A31D1FF-6E3C-457B-BEEC-118A1BB0EA44}" dt="2021-09-18T12:19:50.570" v="12" actId="47"/>
        <pc:sldMkLst>
          <pc:docMk/>
          <pc:sldMk cId="888752308" sldId="275"/>
        </pc:sldMkLst>
      </pc:sldChg>
      <pc:sldChg chg="del">
        <pc:chgData name="Muhammad Usman Ghani" userId="01323c74-0677-43ae-bee9-9f8e83721464" providerId="ADAL" clId="{7A31D1FF-6E3C-457B-BEEC-118A1BB0EA44}" dt="2021-09-18T12:19:50.784" v="13" actId="47"/>
        <pc:sldMkLst>
          <pc:docMk/>
          <pc:sldMk cId="3842375227" sldId="276"/>
        </pc:sldMkLst>
      </pc:sldChg>
      <pc:sldChg chg="del">
        <pc:chgData name="Muhammad Usman Ghani" userId="01323c74-0677-43ae-bee9-9f8e83721464" providerId="ADAL" clId="{7A31D1FF-6E3C-457B-BEEC-118A1BB0EA44}" dt="2021-09-18T12:19:50.974" v="14" actId="47"/>
        <pc:sldMkLst>
          <pc:docMk/>
          <pc:sldMk cId="2681442398" sldId="279"/>
        </pc:sldMkLst>
      </pc:sldChg>
      <pc:sldChg chg="del">
        <pc:chgData name="Muhammad Usman Ghani" userId="01323c74-0677-43ae-bee9-9f8e83721464" providerId="ADAL" clId="{7A31D1FF-6E3C-457B-BEEC-118A1BB0EA44}" dt="2021-09-18T12:19:51.165" v="15" actId="47"/>
        <pc:sldMkLst>
          <pc:docMk/>
          <pc:sldMk cId="2877459366" sldId="280"/>
        </pc:sldMkLst>
      </pc:sldChg>
      <pc:sldChg chg="del">
        <pc:chgData name="Muhammad Usman Ghani" userId="01323c74-0677-43ae-bee9-9f8e83721464" providerId="ADAL" clId="{7A31D1FF-6E3C-457B-BEEC-118A1BB0EA44}" dt="2021-09-18T12:19:51.359" v="16" actId="47"/>
        <pc:sldMkLst>
          <pc:docMk/>
          <pc:sldMk cId="168383616" sldId="281"/>
        </pc:sldMkLst>
      </pc:sldChg>
      <pc:sldChg chg="del">
        <pc:chgData name="Muhammad Usman Ghani" userId="01323c74-0677-43ae-bee9-9f8e83721464" providerId="ADAL" clId="{7A31D1FF-6E3C-457B-BEEC-118A1BB0EA44}" dt="2021-09-18T12:19:51.500" v="17" actId="47"/>
        <pc:sldMkLst>
          <pc:docMk/>
          <pc:sldMk cId="2390468657" sldId="282"/>
        </pc:sldMkLst>
      </pc:sldChg>
      <pc:sldChg chg="del">
        <pc:chgData name="Muhammad Usman Ghani" userId="01323c74-0677-43ae-bee9-9f8e83721464" providerId="ADAL" clId="{7A31D1FF-6E3C-457B-BEEC-118A1BB0EA44}" dt="2021-09-18T12:19:51.651" v="18" actId="47"/>
        <pc:sldMkLst>
          <pc:docMk/>
          <pc:sldMk cId="70733087" sldId="283"/>
        </pc:sldMkLst>
      </pc:sldChg>
      <pc:sldChg chg="del">
        <pc:chgData name="Muhammad Usman Ghani" userId="01323c74-0677-43ae-bee9-9f8e83721464" providerId="ADAL" clId="{7A31D1FF-6E3C-457B-BEEC-118A1BB0EA44}" dt="2021-09-18T12:19:51.832" v="19" actId="47"/>
        <pc:sldMkLst>
          <pc:docMk/>
          <pc:sldMk cId="2184278829" sldId="284"/>
        </pc:sldMkLst>
      </pc:sldChg>
      <pc:sldChg chg="del">
        <pc:chgData name="Muhammad Usman Ghani" userId="01323c74-0677-43ae-bee9-9f8e83721464" providerId="ADAL" clId="{7A31D1FF-6E3C-457B-BEEC-118A1BB0EA44}" dt="2021-09-18T12:19:49.608" v="7" actId="47"/>
        <pc:sldMkLst>
          <pc:docMk/>
          <pc:sldMk cId="2066257440" sldId="285"/>
        </pc:sldMkLst>
      </pc:sldChg>
      <pc:sldChg chg="del">
        <pc:chgData name="Muhammad Usman Ghani" userId="01323c74-0677-43ae-bee9-9f8e83721464" providerId="ADAL" clId="{7A31D1FF-6E3C-457B-BEEC-118A1BB0EA44}" dt="2021-09-18T12:19:49.799" v="8" actId="47"/>
        <pc:sldMkLst>
          <pc:docMk/>
          <pc:sldMk cId="1605832721" sldId="286"/>
        </pc:sldMkLst>
      </pc:sldChg>
      <pc:sldChg chg="del">
        <pc:chgData name="Muhammad Usman Ghani" userId="01323c74-0677-43ae-bee9-9f8e83721464" providerId="ADAL" clId="{7A31D1FF-6E3C-457B-BEEC-118A1BB0EA44}" dt="2021-09-18T12:19:49.938" v="9" actId="47"/>
        <pc:sldMkLst>
          <pc:docMk/>
          <pc:sldMk cId="688174032" sldId="287"/>
        </pc:sldMkLst>
      </pc:sldChg>
      <pc:sldChg chg="del">
        <pc:chgData name="Muhammad Usman Ghani" userId="01323c74-0677-43ae-bee9-9f8e83721464" providerId="ADAL" clId="{7A31D1FF-6E3C-457B-BEEC-118A1BB0EA44}" dt="2021-09-18T12:19:50.167" v="10" actId="47"/>
        <pc:sldMkLst>
          <pc:docMk/>
          <pc:sldMk cId="2802351003" sldId="288"/>
        </pc:sldMkLst>
      </pc:sldChg>
      <pc:sldChg chg="del">
        <pc:chgData name="Muhammad Usman Ghani" userId="01323c74-0677-43ae-bee9-9f8e83721464" providerId="ADAL" clId="{7A31D1FF-6E3C-457B-BEEC-118A1BB0EA44}" dt="2021-09-18T12:19:52.055" v="20" actId="47"/>
        <pc:sldMkLst>
          <pc:docMk/>
          <pc:sldMk cId="4112164104" sldId="289"/>
        </pc:sldMkLst>
      </pc:sldChg>
      <pc:sldChg chg="del">
        <pc:chgData name="Muhammad Usman Ghani" userId="01323c74-0677-43ae-bee9-9f8e83721464" providerId="ADAL" clId="{7A31D1FF-6E3C-457B-BEEC-118A1BB0EA44}" dt="2021-09-18T12:19:52.446" v="21" actId="47"/>
        <pc:sldMkLst>
          <pc:docMk/>
          <pc:sldMk cId="3863955677" sldId="290"/>
        </pc:sldMkLst>
      </pc:sldChg>
      <pc:sldChg chg="del">
        <pc:chgData name="Muhammad Usman Ghani" userId="01323c74-0677-43ae-bee9-9f8e83721464" providerId="ADAL" clId="{7A31D1FF-6E3C-457B-BEEC-118A1BB0EA44}" dt="2021-09-18T12:19:52.659" v="22" actId="47"/>
        <pc:sldMkLst>
          <pc:docMk/>
          <pc:sldMk cId="2966388022" sldId="291"/>
        </pc:sldMkLst>
      </pc:sldChg>
      <pc:sldChg chg="del">
        <pc:chgData name="Muhammad Usman Ghani" userId="01323c74-0677-43ae-bee9-9f8e83721464" providerId="ADAL" clId="{7A31D1FF-6E3C-457B-BEEC-118A1BB0EA44}" dt="2021-09-18T12:19:53.059" v="23" actId="47"/>
        <pc:sldMkLst>
          <pc:docMk/>
          <pc:sldMk cId="87347511" sldId="292"/>
        </pc:sldMkLst>
      </pc:sldChg>
      <pc:sldChg chg="del">
        <pc:chgData name="Muhammad Usman Ghani" userId="01323c74-0677-43ae-bee9-9f8e83721464" providerId="ADAL" clId="{7A31D1FF-6E3C-457B-BEEC-118A1BB0EA44}" dt="2021-09-18T12:19:53.314" v="24" actId="47"/>
        <pc:sldMkLst>
          <pc:docMk/>
          <pc:sldMk cId="4095681326" sldId="293"/>
        </pc:sldMkLst>
      </pc:sldChg>
      <pc:sldChg chg="addSp delSp modSp mod">
        <pc:chgData name="Muhammad Usman Ghani" userId="01323c74-0677-43ae-bee9-9f8e83721464" providerId="ADAL" clId="{7A31D1FF-6E3C-457B-BEEC-118A1BB0EA44}" dt="2021-09-18T18:04:44.885" v="73" actId="1076"/>
        <pc:sldMkLst>
          <pc:docMk/>
          <pc:sldMk cId="2163532907" sldId="296"/>
        </pc:sldMkLst>
        <pc:spChg chg="mod">
          <ac:chgData name="Muhammad Usman Ghani" userId="01323c74-0677-43ae-bee9-9f8e83721464" providerId="ADAL" clId="{7A31D1FF-6E3C-457B-BEEC-118A1BB0EA44}" dt="2021-09-18T18:02:52.731" v="68" actId="20577"/>
          <ac:spMkLst>
            <pc:docMk/>
            <pc:sldMk cId="2163532907" sldId="296"/>
            <ac:spMk id="3" creationId="{875A21DB-ABB7-4891-92EC-11E023B31D14}"/>
          </ac:spMkLst>
        </pc:spChg>
        <pc:picChg chg="add mod">
          <ac:chgData name="Muhammad Usman Ghani" userId="01323c74-0677-43ae-bee9-9f8e83721464" providerId="ADAL" clId="{7A31D1FF-6E3C-457B-BEEC-118A1BB0EA44}" dt="2021-09-18T18:02:05.243" v="56" actId="1076"/>
          <ac:picMkLst>
            <pc:docMk/>
            <pc:sldMk cId="2163532907" sldId="296"/>
            <ac:picMk id="6" creationId="{868C7486-0E8F-4376-9961-4F9A2953CC5B}"/>
          </ac:picMkLst>
        </pc:picChg>
        <pc:picChg chg="add del mod">
          <ac:chgData name="Muhammad Usman Ghani" userId="01323c74-0677-43ae-bee9-9f8e83721464" providerId="ADAL" clId="{7A31D1FF-6E3C-457B-BEEC-118A1BB0EA44}" dt="2021-09-18T18:04:12.026" v="71" actId="478"/>
          <ac:picMkLst>
            <pc:docMk/>
            <pc:sldMk cId="2163532907" sldId="296"/>
            <ac:picMk id="8" creationId="{28AC8855-336D-45E8-B9F4-1CAC7FB0A009}"/>
          </ac:picMkLst>
        </pc:picChg>
        <pc:picChg chg="add mod">
          <ac:chgData name="Muhammad Usman Ghani" userId="01323c74-0677-43ae-bee9-9f8e83721464" providerId="ADAL" clId="{7A31D1FF-6E3C-457B-BEEC-118A1BB0EA44}" dt="2021-09-18T18:04:44.885" v="73" actId="1076"/>
          <ac:picMkLst>
            <pc:docMk/>
            <pc:sldMk cId="2163532907" sldId="296"/>
            <ac:picMk id="10" creationId="{062FD323-49C4-40F5-AFF0-698F73C1C15B}"/>
          </ac:picMkLst>
        </pc:picChg>
      </pc:sldChg>
      <pc:sldChg chg="addSp modSp new mod">
        <pc:chgData name="Muhammad Usman Ghani" userId="01323c74-0677-43ae-bee9-9f8e83721464" providerId="ADAL" clId="{7A31D1FF-6E3C-457B-BEEC-118A1BB0EA44}" dt="2021-09-18T18:07:45.617" v="96" actId="404"/>
        <pc:sldMkLst>
          <pc:docMk/>
          <pc:sldMk cId="278949639" sldId="297"/>
        </pc:sldMkLst>
        <pc:spChg chg="mod">
          <ac:chgData name="Muhammad Usman Ghani" userId="01323c74-0677-43ae-bee9-9f8e83721464" providerId="ADAL" clId="{7A31D1FF-6E3C-457B-BEEC-118A1BB0EA44}" dt="2021-09-18T18:05:19.365" v="76" actId="27636"/>
          <ac:spMkLst>
            <pc:docMk/>
            <pc:sldMk cId="278949639" sldId="297"/>
            <ac:spMk id="2" creationId="{03BDFF7C-C93B-43D1-95E7-12EAF1DF5BEE}"/>
          </ac:spMkLst>
        </pc:spChg>
        <pc:spChg chg="mod">
          <ac:chgData name="Muhammad Usman Ghani" userId="01323c74-0677-43ae-bee9-9f8e83721464" providerId="ADAL" clId="{7A31D1FF-6E3C-457B-BEEC-118A1BB0EA44}" dt="2021-09-18T18:07:45.617" v="96" actId="404"/>
          <ac:spMkLst>
            <pc:docMk/>
            <pc:sldMk cId="278949639" sldId="297"/>
            <ac:spMk id="3" creationId="{97DAA207-4660-4E8E-BA7F-84B95BD62C32}"/>
          </ac:spMkLst>
        </pc:spChg>
        <pc:picChg chg="add mod">
          <ac:chgData name="Muhammad Usman Ghani" userId="01323c74-0677-43ae-bee9-9f8e83721464" providerId="ADAL" clId="{7A31D1FF-6E3C-457B-BEEC-118A1BB0EA44}" dt="2021-09-18T18:07:36.570" v="93" actId="14100"/>
          <ac:picMkLst>
            <pc:docMk/>
            <pc:sldMk cId="278949639" sldId="297"/>
            <ac:picMk id="6" creationId="{7251925D-1441-4111-9FD0-E965D6C9DDDF}"/>
          </ac:picMkLst>
        </pc:picChg>
        <pc:picChg chg="add mod">
          <ac:chgData name="Muhammad Usman Ghani" userId="01323c74-0677-43ae-bee9-9f8e83721464" providerId="ADAL" clId="{7A31D1FF-6E3C-457B-BEEC-118A1BB0EA44}" dt="2021-09-18T18:07:41.040" v="94" actId="1076"/>
          <ac:picMkLst>
            <pc:docMk/>
            <pc:sldMk cId="278949639" sldId="297"/>
            <ac:picMk id="8" creationId="{400025F8-6087-4501-A274-C79A9EE2C8D2}"/>
          </ac:picMkLst>
        </pc:picChg>
      </pc:sldChg>
      <pc:sldChg chg="del">
        <pc:chgData name="Muhammad Usman Ghani" userId="01323c74-0677-43ae-bee9-9f8e83721464" providerId="ADAL" clId="{7A31D1FF-6E3C-457B-BEEC-118A1BB0EA44}" dt="2021-09-18T12:19:53.722" v="25" actId="47"/>
        <pc:sldMkLst>
          <pc:docMk/>
          <pc:sldMk cId="3560894502" sldId="297"/>
        </pc:sldMkLst>
      </pc:sldChg>
      <pc:sldChg chg="addSp delSp modSp new mod">
        <pc:chgData name="Muhammad Usman Ghani" userId="01323c74-0677-43ae-bee9-9f8e83721464" providerId="ADAL" clId="{7A31D1FF-6E3C-457B-BEEC-118A1BB0EA44}" dt="2021-09-18T18:30:35.435" v="125" actId="1076"/>
        <pc:sldMkLst>
          <pc:docMk/>
          <pc:sldMk cId="3101017585" sldId="298"/>
        </pc:sldMkLst>
        <pc:spChg chg="mod">
          <ac:chgData name="Muhammad Usman Ghani" userId="01323c74-0677-43ae-bee9-9f8e83721464" providerId="ADAL" clId="{7A31D1FF-6E3C-457B-BEEC-118A1BB0EA44}" dt="2021-09-18T18:09:33.159" v="106" actId="20577"/>
          <ac:spMkLst>
            <pc:docMk/>
            <pc:sldMk cId="3101017585" sldId="298"/>
            <ac:spMk id="2" creationId="{42C63FAB-EB42-4206-9157-6A9771478453}"/>
          </ac:spMkLst>
        </pc:spChg>
        <pc:spChg chg="mod">
          <ac:chgData name="Muhammad Usman Ghani" userId="01323c74-0677-43ae-bee9-9f8e83721464" providerId="ADAL" clId="{7A31D1FF-6E3C-457B-BEEC-118A1BB0EA44}" dt="2021-09-18T18:29:06.873" v="115" actId="5793"/>
          <ac:spMkLst>
            <pc:docMk/>
            <pc:sldMk cId="3101017585" sldId="298"/>
            <ac:spMk id="3" creationId="{27E7A880-CEEA-425D-8D15-6586E1A431E4}"/>
          </ac:spMkLst>
        </pc:spChg>
        <pc:picChg chg="add del mod">
          <ac:chgData name="Muhammad Usman Ghani" userId="01323c74-0677-43ae-bee9-9f8e83721464" providerId="ADAL" clId="{7A31D1FF-6E3C-457B-BEEC-118A1BB0EA44}" dt="2021-09-18T18:26:49.868" v="114" actId="478"/>
          <ac:picMkLst>
            <pc:docMk/>
            <pc:sldMk cId="3101017585" sldId="298"/>
            <ac:picMk id="6" creationId="{9DA4834D-8071-47F3-B72D-D80C9DAA61F6}"/>
          </ac:picMkLst>
        </pc:picChg>
        <pc:picChg chg="add mod">
          <ac:chgData name="Muhammad Usman Ghani" userId="01323c74-0677-43ae-bee9-9f8e83721464" providerId="ADAL" clId="{7A31D1FF-6E3C-457B-BEEC-118A1BB0EA44}" dt="2021-09-18T18:30:33.470" v="124" actId="1076"/>
          <ac:picMkLst>
            <pc:docMk/>
            <pc:sldMk cId="3101017585" sldId="298"/>
            <ac:picMk id="8" creationId="{22D00260-7221-4E18-B72B-1FE404676D08}"/>
          </ac:picMkLst>
        </pc:picChg>
        <pc:picChg chg="add mod">
          <ac:chgData name="Muhammad Usman Ghani" userId="01323c74-0677-43ae-bee9-9f8e83721464" providerId="ADAL" clId="{7A31D1FF-6E3C-457B-BEEC-118A1BB0EA44}" dt="2021-09-18T18:30:35.435" v="125" actId="1076"/>
          <ac:picMkLst>
            <pc:docMk/>
            <pc:sldMk cId="3101017585" sldId="298"/>
            <ac:picMk id="10" creationId="{F6BBE753-3462-43BC-9338-97B1121B7F2F}"/>
          </ac:picMkLst>
        </pc:picChg>
      </pc:sldChg>
      <pc:sldChg chg="del">
        <pc:chgData name="Muhammad Usman Ghani" userId="01323c74-0677-43ae-bee9-9f8e83721464" providerId="ADAL" clId="{7A31D1FF-6E3C-457B-BEEC-118A1BB0EA44}" dt="2021-09-18T12:19:54.052" v="26" actId="47"/>
        <pc:sldMkLst>
          <pc:docMk/>
          <pc:sldMk cId="3681744222" sldId="298"/>
        </pc:sldMkLst>
      </pc:sldChg>
      <pc:sldChg chg="modSp new mod">
        <pc:chgData name="Muhammad Usman Ghani" userId="01323c74-0677-43ae-bee9-9f8e83721464" providerId="ADAL" clId="{7A31D1FF-6E3C-457B-BEEC-118A1BB0EA44}" dt="2021-09-19T18:45:34.272" v="380" actId="20577"/>
        <pc:sldMkLst>
          <pc:docMk/>
          <pc:sldMk cId="3685612619" sldId="299"/>
        </pc:sldMkLst>
        <pc:spChg chg="mod">
          <ac:chgData name="Muhammad Usman Ghani" userId="01323c74-0677-43ae-bee9-9f8e83721464" providerId="ADAL" clId="{7A31D1FF-6E3C-457B-BEEC-118A1BB0EA44}" dt="2021-09-18T18:31:18.844" v="127" actId="27636"/>
          <ac:spMkLst>
            <pc:docMk/>
            <pc:sldMk cId="3685612619" sldId="299"/>
            <ac:spMk id="2" creationId="{CFEDFD28-971F-442D-B193-D0C8451CA2A6}"/>
          </ac:spMkLst>
        </pc:spChg>
        <pc:spChg chg="mod">
          <ac:chgData name="Muhammad Usman Ghani" userId="01323c74-0677-43ae-bee9-9f8e83721464" providerId="ADAL" clId="{7A31D1FF-6E3C-457B-BEEC-118A1BB0EA44}" dt="2021-09-19T18:45:34.272" v="380" actId="20577"/>
          <ac:spMkLst>
            <pc:docMk/>
            <pc:sldMk cId="3685612619" sldId="299"/>
            <ac:spMk id="3" creationId="{838FFE58-76B7-4593-B3BD-3BDF659562EE}"/>
          </ac:spMkLst>
        </pc:spChg>
      </pc:sldChg>
      <pc:sldChg chg="modSp new mod">
        <pc:chgData name="Muhammad Usman Ghani" userId="01323c74-0677-43ae-bee9-9f8e83721464" providerId="ADAL" clId="{7A31D1FF-6E3C-457B-BEEC-118A1BB0EA44}" dt="2021-09-19T18:51:05.344" v="502" actId="27636"/>
        <pc:sldMkLst>
          <pc:docMk/>
          <pc:sldMk cId="2968123746" sldId="300"/>
        </pc:sldMkLst>
        <pc:spChg chg="mod">
          <ac:chgData name="Muhammad Usman Ghani" userId="01323c74-0677-43ae-bee9-9f8e83721464" providerId="ADAL" clId="{7A31D1FF-6E3C-457B-BEEC-118A1BB0EA44}" dt="2021-09-19T18:51:05.344" v="502" actId="27636"/>
          <ac:spMkLst>
            <pc:docMk/>
            <pc:sldMk cId="2968123746" sldId="300"/>
            <ac:spMk id="2" creationId="{6C96E1D9-69C9-442C-816A-58BBF5CBF3C8}"/>
          </ac:spMkLst>
        </pc:spChg>
        <pc:spChg chg="mod">
          <ac:chgData name="Muhammad Usman Ghani" userId="01323c74-0677-43ae-bee9-9f8e83721464" providerId="ADAL" clId="{7A31D1FF-6E3C-457B-BEEC-118A1BB0EA44}" dt="2021-09-19T18:25:10.873" v="379" actId="20577"/>
          <ac:spMkLst>
            <pc:docMk/>
            <pc:sldMk cId="2968123746" sldId="300"/>
            <ac:spMk id="3" creationId="{598E74B5-21E8-463C-AE6F-B2BD8B3621D9}"/>
          </ac:spMkLst>
        </pc:spChg>
      </pc:sldChg>
      <pc:sldChg chg="addSp modSp new mod">
        <pc:chgData name="Muhammad Usman Ghani" userId="01323c74-0677-43ae-bee9-9f8e83721464" providerId="ADAL" clId="{7A31D1FF-6E3C-457B-BEEC-118A1BB0EA44}" dt="2021-09-19T18:46:40.124" v="413" actId="14100"/>
        <pc:sldMkLst>
          <pc:docMk/>
          <pc:sldMk cId="279154843" sldId="301"/>
        </pc:sldMkLst>
        <pc:spChg chg="mod">
          <ac:chgData name="Muhammad Usman Ghani" userId="01323c74-0677-43ae-bee9-9f8e83721464" providerId="ADAL" clId="{7A31D1FF-6E3C-457B-BEEC-118A1BB0EA44}" dt="2021-09-19T18:45:45.604" v="394" actId="20577"/>
          <ac:spMkLst>
            <pc:docMk/>
            <pc:sldMk cId="279154843" sldId="301"/>
            <ac:spMk id="2" creationId="{3F7A16E2-06A7-4B54-9A8B-954772F6E967}"/>
          </ac:spMkLst>
        </pc:spChg>
        <pc:spChg chg="mod">
          <ac:chgData name="Muhammad Usman Ghani" userId="01323c74-0677-43ae-bee9-9f8e83721464" providerId="ADAL" clId="{7A31D1FF-6E3C-457B-BEEC-118A1BB0EA44}" dt="2021-09-19T18:46:31.697" v="410" actId="20577"/>
          <ac:spMkLst>
            <pc:docMk/>
            <pc:sldMk cId="279154843" sldId="301"/>
            <ac:spMk id="3" creationId="{E98C1F0C-8988-4810-87ED-B69D1380594B}"/>
          </ac:spMkLst>
        </pc:spChg>
        <pc:picChg chg="add mod">
          <ac:chgData name="Muhammad Usman Ghani" userId="01323c74-0677-43ae-bee9-9f8e83721464" providerId="ADAL" clId="{7A31D1FF-6E3C-457B-BEEC-118A1BB0EA44}" dt="2021-09-19T18:46:40.124" v="413" actId="14100"/>
          <ac:picMkLst>
            <pc:docMk/>
            <pc:sldMk cId="279154843" sldId="301"/>
            <ac:picMk id="6" creationId="{2101C4C1-8B37-430A-8E09-4A9B59B7E7B7}"/>
          </ac:picMkLst>
        </pc:picChg>
      </pc:sldChg>
      <pc:sldChg chg="addSp modSp new mod modAnim">
        <pc:chgData name="Muhammad Usman Ghani" userId="01323c74-0677-43ae-bee9-9f8e83721464" providerId="ADAL" clId="{7A31D1FF-6E3C-457B-BEEC-118A1BB0EA44}" dt="2021-09-19T18:52:36.295" v="511"/>
        <pc:sldMkLst>
          <pc:docMk/>
          <pc:sldMk cId="3506053393" sldId="302"/>
        </pc:sldMkLst>
        <pc:spChg chg="mod">
          <ac:chgData name="Muhammad Usman Ghani" userId="01323c74-0677-43ae-bee9-9f8e83721464" providerId="ADAL" clId="{7A31D1FF-6E3C-457B-BEEC-118A1BB0EA44}" dt="2021-09-19T18:52:36.295" v="511"/>
          <ac:spMkLst>
            <pc:docMk/>
            <pc:sldMk cId="3506053393" sldId="302"/>
            <ac:spMk id="2" creationId="{89B9170A-9021-4200-9EA3-D645A7FF0055}"/>
          </ac:spMkLst>
        </pc:spChg>
        <pc:spChg chg="mod">
          <ac:chgData name="Muhammad Usman Ghani" userId="01323c74-0677-43ae-bee9-9f8e83721464" providerId="ADAL" clId="{7A31D1FF-6E3C-457B-BEEC-118A1BB0EA44}" dt="2021-09-19T18:51:40.934" v="508" actId="404"/>
          <ac:spMkLst>
            <pc:docMk/>
            <pc:sldMk cId="3506053393" sldId="302"/>
            <ac:spMk id="3" creationId="{1B471207-F944-44E8-ABA6-4CE5C66450A0}"/>
          </ac:spMkLst>
        </pc:spChg>
        <pc:picChg chg="add mod">
          <ac:chgData name="Muhammad Usman Ghani" userId="01323c74-0677-43ae-bee9-9f8e83721464" providerId="ADAL" clId="{7A31D1FF-6E3C-457B-BEEC-118A1BB0EA44}" dt="2021-09-19T18:51:21.443" v="505" actId="14100"/>
          <ac:picMkLst>
            <pc:docMk/>
            <pc:sldMk cId="3506053393" sldId="302"/>
            <ac:picMk id="6" creationId="{F9933CD5-53D1-4D87-B145-5213550A1CE5}"/>
          </ac:picMkLst>
        </pc:picChg>
        <pc:picChg chg="add mod">
          <ac:chgData name="Muhammad Usman Ghani" userId="01323c74-0677-43ae-bee9-9f8e83721464" providerId="ADAL" clId="{7A31D1FF-6E3C-457B-BEEC-118A1BB0EA44}" dt="2021-09-19T18:51:27.922" v="507" actId="1076"/>
          <ac:picMkLst>
            <pc:docMk/>
            <pc:sldMk cId="3506053393" sldId="302"/>
            <ac:picMk id="7" creationId="{BC4411A4-AAAE-463D-9AD1-9B392DAEDACA}"/>
          </ac:picMkLst>
        </pc:picChg>
      </pc:sldChg>
      <pc:sldChg chg="addSp delSp modSp new mod">
        <pc:chgData name="Muhammad Usman Ghani" userId="01323c74-0677-43ae-bee9-9f8e83721464" providerId="ADAL" clId="{7A31D1FF-6E3C-457B-BEEC-118A1BB0EA44}" dt="2021-09-19T18:57:57.770" v="548" actId="20577"/>
        <pc:sldMkLst>
          <pc:docMk/>
          <pc:sldMk cId="286801832" sldId="303"/>
        </pc:sldMkLst>
        <pc:spChg chg="mod">
          <ac:chgData name="Muhammad Usman Ghani" userId="01323c74-0677-43ae-bee9-9f8e83721464" providerId="ADAL" clId="{7A31D1FF-6E3C-457B-BEEC-118A1BB0EA44}" dt="2021-09-19T18:57:57.770" v="548" actId="20577"/>
          <ac:spMkLst>
            <pc:docMk/>
            <pc:sldMk cId="286801832" sldId="303"/>
            <ac:spMk id="2" creationId="{FD2ED8AB-FA6B-47AC-9AD3-C07A9CD7B354}"/>
          </ac:spMkLst>
        </pc:spChg>
        <pc:spChg chg="mod">
          <ac:chgData name="Muhammad Usman Ghani" userId="01323c74-0677-43ae-bee9-9f8e83721464" providerId="ADAL" clId="{7A31D1FF-6E3C-457B-BEEC-118A1BB0EA44}" dt="2021-09-19T18:54:11.824" v="532" actId="404"/>
          <ac:spMkLst>
            <pc:docMk/>
            <pc:sldMk cId="286801832" sldId="303"/>
            <ac:spMk id="3" creationId="{4419C6DD-3453-4227-A17E-652B53FEF52E}"/>
          </ac:spMkLst>
        </pc:spChg>
        <pc:picChg chg="add del mod">
          <ac:chgData name="Muhammad Usman Ghani" userId="01323c74-0677-43ae-bee9-9f8e83721464" providerId="ADAL" clId="{7A31D1FF-6E3C-457B-BEEC-118A1BB0EA44}" dt="2021-09-19T18:51:00.851" v="498" actId="21"/>
          <ac:picMkLst>
            <pc:docMk/>
            <pc:sldMk cId="286801832" sldId="303"/>
            <ac:picMk id="6" creationId="{EAEEDF5F-2CFF-4D63-B58D-0EC3EE968B41}"/>
          </ac:picMkLst>
        </pc:picChg>
        <pc:picChg chg="add mod">
          <ac:chgData name="Muhammad Usman Ghani" userId="01323c74-0677-43ae-bee9-9f8e83721464" providerId="ADAL" clId="{7A31D1FF-6E3C-457B-BEEC-118A1BB0EA44}" dt="2021-09-19T18:54:14.073" v="533" actId="1076"/>
          <ac:picMkLst>
            <pc:docMk/>
            <pc:sldMk cId="286801832" sldId="303"/>
            <ac:picMk id="8" creationId="{298D9D6A-3216-482D-817A-06611E6815C2}"/>
          </ac:picMkLst>
        </pc:picChg>
        <pc:picChg chg="add mod">
          <ac:chgData name="Muhammad Usman Ghani" userId="01323c74-0677-43ae-bee9-9f8e83721464" providerId="ADAL" clId="{7A31D1FF-6E3C-457B-BEEC-118A1BB0EA44}" dt="2021-09-19T18:54:18.165" v="534" actId="1076"/>
          <ac:picMkLst>
            <pc:docMk/>
            <pc:sldMk cId="286801832" sldId="303"/>
            <ac:picMk id="10" creationId="{9C718DAC-8983-42C4-8FFE-BDF1235106E7}"/>
          </ac:picMkLst>
        </pc:picChg>
      </pc:sldChg>
      <pc:sldChg chg="addSp modSp new mod">
        <pc:chgData name="Muhammad Usman Ghani" userId="01323c74-0677-43ae-bee9-9f8e83721464" providerId="ADAL" clId="{7A31D1FF-6E3C-457B-BEEC-118A1BB0EA44}" dt="2021-09-19T18:59:13.293" v="566" actId="20577"/>
        <pc:sldMkLst>
          <pc:docMk/>
          <pc:sldMk cId="3915209554" sldId="304"/>
        </pc:sldMkLst>
        <pc:spChg chg="mod">
          <ac:chgData name="Muhammad Usman Ghani" userId="01323c74-0677-43ae-bee9-9f8e83721464" providerId="ADAL" clId="{7A31D1FF-6E3C-457B-BEEC-118A1BB0EA44}" dt="2021-09-19T18:59:13.293" v="566" actId="20577"/>
          <ac:spMkLst>
            <pc:docMk/>
            <pc:sldMk cId="3915209554" sldId="304"/>
            <ac:spMk id="2" creationId="{C3CE6EEE-AD2C-428B-9EDE-5B974678BDA3}"/>
          </ac:spMkLst>
        </pc:spChg>
        <pc:picChg chg="add mod">
          <ac:chgData name="Muhammad Usman Ghani" userId="01323c74-0677-43ae-bee9-9f8e83721464" providerId="ADAL" clId="{7A31D1FF-6E3C-457B-BEEC-118A1BB0EA44}" dt="2021-09-19T18:59:09.859" v="552" actId="14100"/>
          <ac:picMkLst>
            <pc:docMk/>
            <pc:sldMk cId="3915209554" sldId="304"/>
            <ac:picMk id="6" creationId="{9FC8C602-0335-43A0-95BF-57D105A7B512}"/>
          </ac:picMkLst>
        </pc:picChg>
      </pc:sldChg>
      <pc:sldChg chg="addSp modSp new mod">
        <pc:chgData name="Muhammad Usman Ghani" userId="01323c74-0677-43ae-bee9-9f8e83721464" providerId="ADAL" clId="{7A31D1FF-6E3C-457B-BEEC-118A1BB0EA44}" dt="2021-09-19T19:00:00.669" v="575" actId="1076"/>
        <pc:sldMkLst>
          <pc:docMk/>
          <pc:sldMk cId="2071597053" sldId="305"/>
        </pc:sldMkLst>
        <pc:spChg chg="mod">
          <ac:chgData name="Muhammad Usman Ghani" userId="01323c74-0677-43ae-bee9-9f8e83721464" providerId="ADAL" clId="{7A31D1FF-6E3C-457B-BEEC-118A1BB0EA44}" dt="2021-09-19T18:59:55.589" v="573" actId="20577"/>
          <ac:spMkLst>
            <pc:docMk/>
            <pc:sldMk cId="2071597053" sldId="305"/>
            <ac:spMk id="2" creationId="{C2337122-BF11-4D92-92B7-5CAF20B6011E}"/>
          </ac:spMkLst>
        </pc:spChg>
        <pc:picChg chg="add mod">
          <ac:chgData name="Muhammad Usman Ghani" userId="01323c74-0677-43ae-bee9-9f8e83721464" providerId="ADAL" clId="{7A31D1FF-6E3C-457B-BEEC-118A1BB0EA44}" dt="2021-09-19T19:00:00.669" v="575" actId="1076"/>
          <ac:picMkLst>
            <pc:docMk/>
            <pc:sldMk cId="2071597053" sldId="305"/>
            <ac:picMk id="6" creationId="{80092850-EE1C-4326-8460-F2B8BE46B542}"/>
          </ac:picMkLst>
        </pc:picChg>
      </pc:sldChg>
      <pc:sldChg chg="addSp delSp modSp new mod">
        <pc:chgData name="Muhammad Usman Ghani" userId="01323c74-0677-43ae-bee9-9f8e83721464" providerId="ADAL" clId="{7A31D1FF-6E3C-457B-BEEC-118A1BB0EA44}" dt="2021-09-19T19:24:48.489" v="714" actId="20577"/>
        <pc:sldMkLst>
          <pc:docMk/>
          <pc:sldMk cId="3788239249" sldId="306"/>
        </pc:sldMkLst>
        <pc:spChg chg="mod">
          <ac:chgData name="Muhammad Usman Ghani" userId="01323c74-0677-43ae-bee9-9f8e83721464" providerId="ADAL" clId="{7A31D1FF-6E3C-457B-BEEC-118A1BB0EA44}" dt="2021-09-19T19:11:39.786" v="621" actId="20577"/>
          <ac:spMkLst>
            <pc:docMk/>
            <pc:sldMk cId="3788239249" sldId="306"/>
            <ac:spMk id="2" creationId="{0BFF2230-C27D-4D5D-8A6F-B853424A574F}"/>
          </ac:spMkLst>
        </pc:spChg>
        <pc:spChg chg="add del mod">
          <ac:chgData name="Muhammad Usman Ghani" userId="01323c74-0677-43ae-bee9-9f8e83721464" providerId="ADAL" clId="{7A31D1FF-6E3C-457B-BEEC-118A1BB0EA44}" dt="2021-09-19T19:05:33.864" v="584"/>
          <ac:spMkLst>
            <pc:docMk/>
            <pc:sldMk cId="3788239249" sldId="306"/>
            <ac:spMk id="3" creationId="{8BDE6624-9154-4A9C-8094-0771C4CCA68A}"/>
          </ac:spMkLst>
        </pc:spChg>
        <pc:spChg chg="add mod">
          <ac:chgData name="Muhammad Usman Ghani" userId="01323c74-0677-43ae-bee9-9f8e83721464" providerId="ADAL" clId="{7A31D1FF-6E3C-457B-BEEC-118A1BB0EA44}" dt="2021-09-19T19:14:22.644" v="687" actId="1076"/>
          <ac:spMkLst>
            <pc:docMk/>
            <pc:sldMk cId="3788239249" sldId="306"/>
            <ac:spMk id="5" creationId="{064706AE-4740-4A9A-8236-495239296A51}"/>
          </ac:spMkLst>
        </pc:spChg>
        <pc:spChg chg="add del mod">
          <ac:chgData name="Muhammad Usman Ghani" userId="01323c74-0677-43ae-bee9-9f8e83721464" providerId="ADAL" clId="{7A31D1FF-6E3C-457B-BEEC-118A1BB0EA44}" dt="2021-09-19T19:05:33.864" v="584"/>
          <ac:spMkLst>
            <pc:docMk/>
            <pc:sldMk cId="3788239249" sldId="306"/>
            <ac:spMk id="6" creationId="{551A82C3-A4A8-42CF-BF7C-7020E3613783}"/>
          </ac:spMkLst>
        </pc:spChg>
        <pc:spChg chg="add del mod">
          <ac:chgData name="Muhammad Usman Ghani" userId="01323c74-0677-43ae-bee9-9f8e83721464" providerId="ADAL" clId="{7A31D1FF-6E3C-457B-BEEC-118A1BB0EA44}" dt="2021-09-19T19:05:45.971" v="593" actId="478"/>
          <ac:spMkLst>
            <pc:docMk/>
            <pc:sldMk cId="3788239249" sldId="306"/>
            <ac:spMk id="7" creationId="{B11D5DF1-5A6D-4B2F-A4E7-28C7EF8C0603}"/>
          </ac:spMkLst>
        </pc:spChg>
        <pc:spChg chg="add mod">
          <ac:chgData name="Muhammad Usman Ghani" userId="01323c74-0677-43ae-bee9-9f8e83721464" providerId="ADAL" clId="{7A31D1FF-6E3C-457B-BEEC-118A1BB0EA44}" dt="2021-09-19T19:14:04.998" v="684" actId="1076"/>
          <ac:spMkLst>
            <pc:docMk/>
            <pc:sldMk cId="3788239249" sldId="306"/>
            <ac:spMk id="8" creationId="{4E012E95-02D6-49DD-BE4F-096660CBE8F0}"/>
          </ac:spMkLst>
        </pc:spChg>
        <pc:spChg chg="add mod">
          <ac:chgData name="Muhammad Usman Ghani" userId="01323c74-0677-43ae-bee9-9f8e83721464" providerId="ADAL" clId="{7A31D1FF-6E3C-457B-BEEC-118A1BB0EA44}" dt="2021-09-19T19:14:11.821" v="685" actId="1076"/>
          <ac:spMkLst>
            <pc:docMk/>
            <pc:sldMk cId="3788239249" sldId="306"/>
            <ac:spMk id="9" creationId="{FB33DBB7-E4A0-4C65-87E7-1FFA6D31B509}"/>
          </ac:spMkLst>
        </pc:spChg>
        <pc:spChg chg="add mod">
          <ac:chgData name="Muhammad Usman Ghani" userId="01323c74-0677-43ae-bee9-9f8e83721464" providerId="ADAL" clId="{7A31D1FF-6E3C-457B-BEEC-118A1BB0EA44}" dt="2021-09-19T19:14:16.828" v="686" actId="1076"/>
          <ac:spMkLst>
            <pc:docMk/>
            <pc:sldMk cId="3788239249" sldId="306"/>
            <ac:spMk id="10" creationId="{989C0BBB-3C6C-4ED8-BAE8-CB652CE9DC72}"/>
          </ac:spMkLst>
        </pc:spChg>
        <pc:spChg chg="add del">
          <ac:chgData name="Muhammad Usman Ghani" userId="01323c74-0677-43ae-bee9-9f8e83721464" providerId="ADAL" clId="{7A31D1FF-6E3C-457B-BEEC-118A1BB0EA44}" dt="2021-09-19T19:24:15.288" v="692" actId="478"/>
          <ac:spMkLst>
            <pc:docMk/>
            <pc:sldMk cId="3788239249" sldId="306"/>
            <ac:spMk id="21" creationId="{4C1FD3DB-34A7-4D6B-91FA-99B67E5983F9}"/>
          </ac:spMkLst>
        </pc:spChg>
        <pc:spChg chg="add">
          <ac:chgData name="Muhammad Usman Ghani" userId="01323c74-0677-43ae-bee9-9f8e83721464" providerId="ADAL" clId="{7A31D1FF-6E3C-457B-BEEC-118A1BB0EA44}" dt="2021-09-19T19:24:29.832" v="693" actId="11529"/>
          <ac:spMkLst>
            <pc:docMk/>
            <pc:sldMk cId="3788239249" sldId="306"/>
            <ac:spMk id="22" creationId="{0664A219-05CA-4854-8DFB-524D36FDE48D}"/>
          </ac:spMkLst>
        </pc:spChg>
        <pc:spChg chg="add mod">
          <ac:chgData name="Muhammad Usman Ghani" userId="01323c74-0677-43ae-bee9-9f8e83721464" providerId="ADAL" clId="{7A31D1FF-6E3C-457B-BEEC-118A1BB0EA44}" dt="2021-09-19T19:24:48.489" v="714" actId="20577"/>
          <ac:spMkLst>
            <pc:docMk/>
            <pc:sldMk cId="3788239249" sldId="306"/>
            <ac:spMk id="23" creationId="{00E3EC4A-B402-4160-9D01-38BAC2DC64B8}"/>
          </ac:spMkLst>
        </pc:spChg>
        <pc:cxnChg chg="add mod">
          <ac:chgData name="Muhammad Usman Ghani" userId="01323c74-0677-43ae-bee9-9f8e83721464" providerId="ADAL" clId="{7A31D1FF-6E3C-457B-BEEC-118A1BB0EA44}" dt="2021-09-19T19:14:22.644" v="687" actId="1076"/>
          <ac:cxnSpMkLst>
            <pc:docMk/>
            <pc:sldMk cId="3788239249" sldId="306"/>
            <ac:cxnSpMk id="12" creationId="{D9BDE069-F1EC-4BE6-965F-30B0F6B05A47}"/>
          </ac:cxnSpMkLst>
        </pc:cxnChg>
        <pc:cxnChg chg="add">
          <ac:chgData name="Muhammad Usman Ghani" userId="01323c74-0677-43ae-bee9-9f8e83721464" providerId="ADAL" clId="{7A31D1FF-6E3C-457B-BEEC-118A1BB0EA44}" dt="2021-09-19T19:14:36.030" v="688" actId="11529"/>
          <ac:cxnSpMkLst>
            <pc:docMk/>
            <pc:sldMk cId="3788239249" sldId="306"/>
            <ac:cxnSpMk id="16" creationId="{A4FFDD79-F7AE-4CE7-A68D-A65673D5F450}"/>
          </ac:cxnSpMkLst>
        </pc:cxnChg>
        <pc:cxnChg chg="add">
          <ac:chgData name="Muhammad Usman Ghani" userId="01323c74-0677-43ae-bee9-9f8e83721464" providerId="ADAL" clId="{7A31D1FF-6E3C-457B-BEEC-118A1BB0EA44}" dt="2021-09-19T19:14:50.771" v="689" actId="11529"/>
          <ac:cxnSpMkLst>
            <pc:docMk/>
            <pc:sldMk cId="3788239249" sldId="306"/>
            <ac:cxnSpMk id="18" creationId="{104ACBFC-596E-4E75-9142-AAD5DA41CC1F}"/>
          </ac:cxnSpMkLst>
        </pc:cxnChg>
        <pc:cxnChg chg="add">
          <ac:chgData name="Muhammad Usman Ghani" userId="01323c74-0677-43ae-bee9-9f8e83721464" providerId="ADAL" clId="{7A31D1FF-6E3C-457B-BEEC-118A1BB0EA44}" dt="2021-09-19T19:15:02.249" v="690" actId="11529"/>
          <ac:cxnSpMkLst>
            <pc:docMk/>
            <pc:sldMk cId="3788239249" sldId="306"/>
            <ac:cxnSpMk id="20" creationId="{3A53FDE6-CB30-4E23-AEA6-B6C4D640BCF1}"/>
          </ac:cxnSpMkLst>
        </pc:cxnChg>
      </pc:sldChg>
    </pc:docChg>
  </pc:docChgLst>
  <pc:docChgLst>
    <pc:chgData name="Muhammad Usman Ghani" userId="01323c74-0677-43ae-bee9-9f8e83721464" providerId="ADAL" clId="{9927265D-36B6-47C1-AB49-FAB43ED5B563}"/>
    <pc:docChg chg="undo custSel addSld delSld modSld addMainMaster delMainMaster">
      <pc:chgData name="Muhammad Usman Ghani" userId="01323c74-0677-43ae-bee9-9f8e83721464" providerId="ADAL" clId="{9927265D-36B6-47C1-AB49-FAB43ED5B563}" dt="2021-09-22T09:24:56.294" v="179" actId="403"/>
      <pc:docMkLst>
        <pc:docMk/>
      </pc:docMkLst>
      <pc:sldChg chg="modSp mod">
        <pc:chgData name="Muhammad Usman Ghani" userId="01323c74-0677-43ae-bee9-9f8e83721464" providerId="ADAL" clId="{9927265D-36B6-47C1-AB49-FAB43ED5B563}" dt="2021-09-22T07:33:02.813" v="1" actId="20577"/>
        <pc:sldMkLst>
          <pc:docMk/>
          <pc:sldMk cId="0" sldId="256"/>
        </pc:sldMkLst>
        <pc:spChg chg="mod">
          <ac:chgData name="Muhammad Usman Ghani" userId="01323c74-0677-43ae-bee9-9f8e83721464" providerId="ADAL" clId="{9927265D-36B6-47C1-AB49-FAB43ED5B563}" dt="2021-09-22T07:33:02.813" v="1" actId="20577"/>
          <ac:spMkLst>
            <pc:docMk/>
            <pc:sldMk cId="0" sldId="256"/>
            <ac:spMk id="95" creationId="{00000000-0000-0000-0000-000000000000}"/>
          </ac:spMkLst>
        </pc:spChg>
      </pc:sldChg>
      <pc:sldChg chg="del">
        <pc:chgData name="Muhammad Usman Ghani" userId="01323c74-0677-43ae-bee9-9f8e83721464" providerId="ADAL" clId="{9927265D-36B6-47C1-AB49-FAB43ED5B563}" dt="2021-09-22T07:36:56.493" v="117" actId="47"/>
        <pc:sldMkLst>
          <pc:docMk/>
          <pc:sldMk cId="504197870" sldId="295"/>
        </pc:sldMkLst>
      </pc:sldChg>
      <pc:sldChg chg="del">
        <pc:chgData name="Muhammad Usman Ghani" userId="01323c74-0677-43ae-bee9-9f8e83721464" providerId="ADAL" clId="{9927265D-36B6-47C1-AB49-FAB43ED5B563}" dt="2021-09-22T07:36:55.725" v="116" actId="47"/>
        <pc:sldMkLst>
          <pc:docMk/>
          <pc:sldMk cId="2163532907" sldId="296"/>
        </pc:sldMkLst>
      </pc:sldChg>
      <pc:sldChg chg="del">
        <pc:chgData name="Muhammad Usman Ghani" userId="01323c74-0677-43ae-bee9-9f8e83721464" providerId="ADAL" clId="{9927265D-36B6-47C1-AB49-FAB43ED5B563}" dt="2021-09-22T07:36:55.201" v="115" actId="47"/>
        <pc:sldMkLst>
          <pc:docMk/>
          <pc:sldMk cId="278949639" sldId="297"/>
        </pc:sldMkLst>
      </pc:sldChg>
      <pc:sldChg chg="del">
        <pc:chgData name="Muhammad Usman Ghani" userId="01323c74-0677-43ae-bee9-9f8e83721464" providerId="ADAL" clId="{9927265D-36B6-47C1-AB49-FAB43ED5B563}" dt="2021-09-22T07:36:54.521" v="114" actId="47"/>
        <pc:sldMkLst>
          <pc:docMk/>
          <pc:sldMk cId="3101017585" sldId="298"/>
        </pc:sldMkLst>
      </pc:sldChg>
      <pc:sldChg chg="del">
        <pc:chgData name="Muhammad Usman Ghani" userId="01323c74-0677-43ae-bee9-9f8e83721464" providerId="ADAL" clId="{9927265D-36B6-47C1-AB49-FAB43ED5B563}" dt="2021-09-22T07:36:51.577" v="107" actId="47"/>
        <pc:sldMkLst>
          <pc:docMk/>
          <pc:sldMk cId="3685612619" sldId="299"/>
        </pc:sldMkLst>
      </pc:sldChg>
      <pc:sldChg chg="del">
        <pc:chgData name="Muhammad Usman Ghani" userId="01323c74-0677-43ae-bee9-9f8e83721464" providerId="ADAL" clId="{9927265D-36B6-47C1-AB49-FAB43ED5B563}" dt="2021-09-22T07:36:51.393" v="106" actId="47"/>
        <pc:sldMkLst>
          <pc:docMk/>
          <pc:sldMk cId="2968123746" sldId="300"/>
        </pc:sldMkLst>
      </pc:sldChg>
      <pc:sldChg chg="del">
        <pc:chgData name="Muhammad Usman Ghani" userId="01323c74-0677-43ae-bee9-9f8e83721464" providerId="ADAL" clId="{9927265D-36B6-47C1-AB49-FAB43ED5B563}" dt="2021-09-22T07:36:53.349" v="112" actId="47"/>
        <pc:sldMkLst>
          <pc:docMk/>
          <pc:sldMk cId="279154843" sldId="301"/>
        </pc:sldMkLst>
      </pc:sldChg>
      <pc:sldChg chg="del">
        <pc:chgData name="Muhammad Usman Ghani" userId="01323c74-0677-43ae-bee9-9f8e83721464" providerId="ADAL" clId="{9927265D-36B6-47C1-AB49-FAB43ED5B563}" dt="2021-09-22T07:36:53.086" v="111" actId="47"/>
        <pc:sldMkLst>
          <pc:docMk/>
          <pc:sldMk cId="3506053393" sldId="302"/>
        </pc:sldMkLst>
      </pc:sldChg>
      <pc:sldChg chg="del">
        <pc:chgData name="Muhammad Usman Ghani" userId="01323c74-0677-43ae-bee9-9f8e83721464" providerId="ADAL" clId="{9927265D-36B6-47C1-AB49-FAB43ED5B563}" dt="2021-09-22T07:36:52.502" v="110" actId="47"/>
        <pc:sldMkLst>
          <pc:docMk/>
          <pc:sldMk cId="286801832" sldId="303"/>
        </pc:sldMkLst>
      </pc:sldChg>
      <pc:sldChg chg="del">
        <pc:chgData name="Muhammad Usman Ghani" userId="01323c74-0677-43ae-bee9-9f8e83721464" providerId="ADAL" clId="{9927265D-36B6-47C1-AB49-FAB43ED5B563}" dt="2021-09-22T07:36:52.305" v="109" actId="47"/>
        <pc:sldMkLst>
          <pc:docMk/>
          <pc:sldMk cId="3915209554" sldId="304"/>
        </pc:sldMkLst>
      </pc:sldChg>
      <pc:sldChg chg="del">
        <pc:chgData name="Muhammad Usman Ghani" userId="01323c74-0677-43ae-bee9-9f8e83721464" providerId="ADAL" clId="{9927265D-36B6-47C1-AB49-FAB43ED5B563}" dt="2021-09-22T07:36:52.065" v="108" actId="47"/>
        <pc:sldMkLst>
          <pc:docMk/>
          <pc:sldMk cId="2071597053" sldId="305"/>
        </pc:sldMkLst>
      </pc:sldChg>
      <pc:sldChg chg="del">
        <pc:chgData name="Muhammad Usman Ghani" userId="01323c74-0677-43ae-bee9-9f8e83721464" providerId="ADAL" clId="{9927265D-36B6-47C1-AB49-FAB43ED5B563}" dt="2021-09-22T07:36:53.866" v="113" actId="47"/>
        <pc:sldMkLst>
          <pc:docMk/>
          <pc:sldMk cId="3788239249" sldId="306"/>
        </pc:sldMkLst>
      </pc:sldChg>
      <pc:sldChg chg="del">
        <pc:chgData name="Muhammad Usman Ghani" userId="01323c74-0677-43ae-bee9-9f8e83721464" providerId="ADAL" clId="{9927265D-36B6-47C1-AB49-FAB43ED5B563}" dt="2021-09-22T07:37:15.691" v="118" actId="47"/>
        <pc:sldMkLst>
          <pc:docMk/>
          <pc:sldMk cId="4171338308" sldId="307"/>
        </pc:sldMkLst>
      </pc:sldChg>
      <pc:sldChg chg="del">
        <pc:chgData name="Muhammad Usman Ghani" userId="01323c74-0677-43ae-bee9-9f8e83721464" providerId="ADAL" clId="{9927265D-36B6-47C1-AB49-FAB43ED5B563}" dt="2021-09-22T07:36:47.996" v="103" actId="47"/>
        <pc:sldMkLst>
          <pc:docMk/>
          <pc:sldMk cId="728549592" sldId="308"/>
        </pc:sldMkLst>
      </pc:sldChg>
      <pc:sldChg chg="del">
        <pc:chgData name="Muhammad Usman Ghani" userId="01323c74-0677-43ae-bee9-9f8e83721464" providerId="ADAL" clId="{9927265D-36B6-47C1-AB49-FAB43ED5B563}" dt="2021-09-22T07:36:51.193" v="105" actId="47"/>
        <pc:sldMkLst>
          <pc:docMk/>
          <pc:sldMk cId="1272096447" sldId="309"/>
        </pc:sldMkLst>
      </pc:sldChg>
      <pc:sldChg chg="del">
        <pc:chgData name="Muhammad Usman Ghani" userId="01323c74-0677-43ae-bee9-9f8e83721464" providerId="ADAL" clId="{9927265D-36B6-47C1-AB49-FAB43ED5B563}" dt="2021-09-22T07:36:50.830" v="104" actId="47"/>
        <pc:sldMkLst>
          <pc:docMk/>
          <pc:sldMk cId="557657599" sldId="310"/>
        </pc:sldMkLst>
      </pc:sldChg>
      <pc:sldChg chg="addSp delSp modSp add mod modClrScheme chgLayout">
        <pc:chgData name="Muhammad Usman Ghani" userId="01323c74-0677-43ae-bee9-9f8e83721464" providerId="ADAL" clId="{9927265D-36B6-47C1-AB49-FAB43ED5B563}" dt="2021-09-22T09:23:26.297" v="156" actId="403"/>
        <pc:sldMkLst>
          <pc:docMk/>
          <pc:sldMk cId="1442365403" sldId="311"/>
        </pc:sldMkLst>
        <pc:spChg chg="add del mod ord">
          <ac:chgData name="Muhammad Usman Ghani" userId="01323c74-0677-43ae-bee9-9f8e83721464" providerId="ADAL" clId="{9927265D-36B6-47C1-AB49-FAB43ED5B563}" dt="2021-09-22T07:35:23.785" v="8" actId="700"/>
          <ac:spMkLst>
            <pc:docMk/>
            <pc:sldMk cId="1442365403" sldId="311"/>
            <ac:spMk id="2" creationId="{B17F6108-2A8D-4F48-ABE4-4439384670B5}"/>
          </ac:spMkLst>
        </pc:spChg>
        <pc:spChg chg="mod ord">
          <ac:chgData name="Muhammad Usman Ghani" userId="01323c74-0677-43ae-bee9-9f8e83721464" providerId="ADAL" clId="{9927265D-36B6-47C1-AB49-FAB43ED5B563}" dt="2021-09-22T09:23:26.297" v="156" actId="403"/>
          <ac:spMkLst>
            <pc:docMk/>
            <pc:sldMk cId="1442365403" sldId="311"/>
            <ac:spMk id="10243" creationId="{946BC460-B376-4208-8890-1D098A233BBE}"/>
          </ac:spMkLst>
        </pc:spChg>
        <pc:spChg chg="mod ord">
          <ac:chgData name="Muhammad Usman Ghani" userId="01323c74-0677-43ae-bee9-9f8e83721464" providerId="ADAL" clId="{9927265D-36B6-47C1-AB49-FAB43ED5B563}" dt="2021-09-22T07:35:23.785" v="8" actId="700"/>
          <ac:spMkLst>
            <pc:docMk/>
            <pc:sldMk cId="1442365403" sldId="311"/>
            <ac:spMk id="21506" creationId="{4EC63310-260A-483F-8F62-C416DDCC9690}"/>
          </ac:spMkLst>
        </pc:spChg>
      </pc:sldChg>
      <pc:sldChg chg="add del">
        <pc:chgData name="Muhammad Usman Ghani" userId="01323c74-0677-43ae-bee9-9f8e83721464" providerId="ADAL" clId="{9927265D-36B6-47C1-AB49-FAB43ED5B563}" dt="2021-09-22T07:37:22.317" v="119" actId="47"/>
        <pc:sldMkLst>
          <pc:docMk/>
          <pc:sldMk cId="3085829567" sldId="312"/>
        </pc:sldMkLst>
      </pc:sldChg>
      <pc:sldChg chg="modSp add mod">
        <pc:chgData name="Muhammad Usman Ghani" userId="01323c74-0677-43ae-bee9-9f8e83721464" providerId="ADAL" clId="{9927265D-36B6-47C1-AB49-FAB43ED5B563}" dt="2021-09-22T09:23:31.865" v="158" actId="403"/>
        <pc:sldMkLst>
          <pc:docMk/>
          <pc:sldMk cId="2566041624" sldId="313"/>
        </pc:sldMkLst>
        <pc:spChg chg="mod">
          <ac:chgData name="Muhammad Usman Ghani" userId="01323c74-0677-43ae-bee9-9f8e83721464" providerId="ADAL" clId="{9927265D-36B6-47C1-AB49-FAB43ED5B563}" dt="2021-09-22T09:23:31.865" v="158" actId="403"/>
          <ac:spMkLst>
            <pc:docMk/>
            <pc:sldMk cId="2566041624" sldId="313"/>
            <ac:spMk id="12291" creationId="{E08024A3-E50A-4423-8A80-79ACCCD5FDAE}"/>
          </ac:spMkLst>
        </pc:spChg>
      </pc:sldChg>
      <pc:sldChg chg="modSp add mod">
        <pc:chgData name="Muhammad Usman Ghani" userId="01323c74-0677-43ae-bee9-9f8e83721464" providerId="ADAL" clId="{9927265D-36B6-47C1-AB49-FAB43ED5B563}" dt="2021-09-22T09:23:36.323" v="160" actId="403"/>
        <pc:sldMkLst>
          <pc:docMk/>
          <pc:sldMk cId="532713800" sldId="314"/>
        </pc:sldMkLst>
        <pc:spChg chg="mod">
          <ac:chgData name="Muhammad Usman Ghani" userId="01323c74-0677-43ae-bee9-9f8e83721464" providerId="ADAL" clId="{9927265D-36B6-47C1-AB49-FAB43ED5B563}" dt="2021-09-22T09:23:36.323" v="160" actId="403"/>
          <ac:spMkLst>
            <pc:docMk/>
            <pc:sldMk cId="532713800" sldId="314"/>
            <ac:spMk id="14339" creationId="{01F4E69B-E0F2-446E-A783-15EE97D0ACA6}"/>
          </ac:spMkLst>
        </pc:spChg>
      </pc:sldChg>
      <pc:sldChg chg="add del">
        <pc:chgData name="Muhammad Usman Ghani" userId="01323c74-0677-43ae-bee9-9f8e83721464" providerId="ADAL" clId="{9927265D-36B6-47C1-AB49-FAB43ED5B563}" dt="2021-09-22T07:37:30.204" v="120" actId="47"/>
        <pc:sldMkLst>
          <pc:docMk/>
          <pc:sldMk cId="191529856" sldId="315"/>
        </pc:sldMkLst>
      </pc:sldChg>
      <pc:sldChg chg="modSp add mod">
        <pc:chgData name="Muhammad Usman Ghani" userId="01323c74-0677-43ae-bee9-9f8e83721464" providerId="ADAL" clId="{9927265D-36B6-47C1-AB49-FAB43ED5B563}" dt="2021-09-22T09:23:44.140" v="162" actId="403"/>
        <pc:sldMkLst>
          <pc:docMk/>
          <pc:sldMk cId="375296979" sldId="316"/>
        </pc:sldMkLst>
        <pc:spChg chg="mod">
          <ac:chgData name="Muhammad Usman Ghani" userId="01323c74-0677-43ae-bee9-9f8e83721464" providerId="ADAL" clId="{9927265D-36B6-47C1-AB49-FAB43ED5B563}" dt="2021-09-22T09:23:44.140" v="162" actId="403"/>
          <ac:spMkLst>
            <pc:docMk/>
            <pc:sldMk cId="375296979" sldId="316"/>
            <ac:spMk id="20483" creationId="{3248D136-E2B1-49DD-BC21-7B5354C7C4BC}"/>
          </ac:spMkLst>
        </pc:spChg>
      </pc:sldChg>
      <pc:sldChg chg="modSp add mod">
        <pc:chgData name="Muhammad Usman Ghani" userId="01323c74-0677-43ae-bee9-9f8e83721464" providerId="ADAL" clId="{9927265D-36B6-47C1-AB49-FAB43ED5B563}" dt="2021-09-22T09:23:49.168" v="164" actId="403"/>
        <pc:sldMkLst>
          <pc:docMk/>
          <pc:sldMk cId="2628016890" sldId="317"/>
        </pc:sldMkLst>
        <pc:spChg chg="mod">
          <ac:chgData name="Muhammad Usman Ghani" userId="01323c74-0677-43ae-bee9-9f8e83721464" providerId="ADAL" clId="{9927265D-36B6-47C1-AB49-FAB43ED5B563}" dt="2021-09-22T09:23:49.168" v="164" actId="403"/>
          <ac:spMkLst>
            <pc:docMk/>
            <pc:sldMk cId="2628016890" sldId="317"/>
            <ac:spMk id="22531" creationId="{4F20D12E-B91F-4E68-808D-1C941017352C}"/>
          </ac:spMkLst>
        </pc:spChg>
      </pc:sldChg>
      <pc:sldChg chg="modSp add mod">
        <pc:chgData name="Muhammad Usman Ghani" userId="01323c74-0677-43ae-bee9-9f8e83721464" providerId="ADAL" clId="{9927265D-36B6-47C1-AB49-FAB43ED5B563}" dt="2021-09-22T09:23:57.290" v="166" actId="403"/>
        <pc:sldMkLst>
          <pc:docMk/>
          <pc:sldMk cId="3342557323" sldId="318"/>
        </pc:sldMkLst>
        <pc:spChg chg="mod">
          <ac:chgData name="Muhammad Usman Ghani" userId="01323c74-0677-43ae-bee9-9f8e83721464" providerId="ADAL" clId="{9927265D-36B6-47C1-AB49-FAB43ED5B563}" dt="2021-09-22T09:23:57.290" v="166" actId="403"/>
          <ac:spMkLst>
            <pc:docMk/>
            <pc:sldMk cId="3342557323" sldId="318"/>
            <ac:spMk id="24579" creationId="{AA8C2908-3210-45E2-A2A3-E057EECD4B39}"/>
          </ac:spMkLst>
        </pc:spChg>
      </pc:sldChg>
      <pc:sldChg chg="modSp add mod">
        <pc:chgData name="Muhammad Usman Ghani" userId="01323c74-0677-43ae-bee9-9f8e83721464" providerId="ADAL" clId="{9927265D-36B6-47C1-AB49-FAB43ED5B563}" dt="2021-09-22T09:24:03.160" v="168" actId="403"/>
        <pc:sldMkLst>
          <pc:docMk/>
          <pc:sldMk cId="2168769794" sldId="319"/>
        </pc:sldMkLst>
        <pc:spChg chg="mod">
          <ac:chgData name="Muhammad Usman Ghani" userId="01323c74-0677-43ae-bee9-9f8e83721464" providerId="ADAL" clId="{9927265D-36B6-47C1-AB49-FAB43ED5B563}" dt="2021-09-22T09:24:03.160" v="168" actId="403"/>
          <ac:spMkLst>
            <pc:docMk/>
            <pc:sldMk cId="2168769794" sldId="319"/>
            <ac:spMk id="26627" creationId="{2AC7C1BB-86FA-4DE9-A680-03F4A8BB032A}"/>
          </ac:spMkLst>
        </pc:spChg>
      </pc:sldChg>
      <pc:sldChg chg="modSp add mod">
        <pc:chgData name="Muhammad Usman Ghani" userId="01323c74-0677-43ae-bee9-9f8e83721464" providerId="ADAL" clId="{9927265D-36B6-47C1-AB49-FAB43ED5B563}" dt="2021-09-22T09:24:10.444" v="170" actId="403"/>
        <pc:sldMkLst>
          <pc:docMk/>
          <pc:sldMk cId="3717389341" sldId="320"/>
        </pc:sldMkLst>
        <pc:spChg chg="mod">
          <ac:chgData name="Muhammad Usman Ghani" userId="01323c74-0677-43ae-bee9-9f8e83721464" providerId="ADAL" clId="{9927265D-36B6-47C1-AB49-FAB43ED5B563}" dt="2021-09-22T09:24:10.444" v="170" actId="403"/>
          <ac:spMkLst>
            <pc:docMk/>
            <pc:sldMk cId="3717389341" sldId="320"/>
            <ac:spMk id="28675" creationId="{29D7CD78-7ECB-4EA7-93F5-09088BE8DF1D}"/>
          </ac:spMkLst>
        </pc:spChg>
      </pc:sldChg>
      <pc:sldChg chg="modSp add mod">
        <pc:chgData name="Muhammad Usman Ghani" userId="01323c74-0677-43ae-bee9-9f8e83721464" providerId="ADAL" clId="{9927265D-36B6-47C1-AB49-FAB43ED5B563}" dt="2021-09-22T09:24:24.088" v="172" actId="403"/>
        <pc:sldMkLst>
          <pc:docMk/>
          <pc:sldMk cId="3941965161" sldId="321"/>
        </pc:sldMkLst>
        <pc:spChg chg="mod">
          <ac:chgData name="Muhammad Usman Ghani" userId="01323c74-0677-43ae-bee9-9f8e83721464" providerId="ADAL" clId="{9927265D-36B6-47C1-AB49-FAB43ED5B563}" dt="2021-09-22T09:24:24.088" v="172" actId="403"/>
          <ac:spMkLst>
            <pc:docMk/>
            <pc:sldMk cId="3941965161" sldId="321"/>
            <ac:spMk id="30723" creationId="{8E76DABB-47A2-427E-AE93-1F7FDDA19765}"/>
          </ac:spMkLst>
        </pc:spChg>
      </pc:sldChg>
      <pc:sldChg chg="modSp add mod">
        <pc:chgData name="Muhammad Usman Ghani" userId="01323c74-0677-43ae-bee9-9f8e83721464" providerId="ADAL" clId="{9927265D-36B6-47C1-AB49-FAB43ED5B563}" dt="2021-09-22T09:24:28.558" v="173" actId="403"/>
        <pc:sldMkLst>
          <pc:docMk/>
          <pc:sldMk cId="1166877242" sldId="322"/>
        </pc:sldMkLst>
        <pc:spChg chg="mod">
          <ac:chgData name="Muhammad Usman Ghani" userId="01323c74-0677-43ae-bee9-9f8e83721464" providerId="ADAL" clId="{9927265D-36B6-47C1-AB49-FAB43ED5B563}" dt="2021-09-22T09:24:28.558" v="173" actId="403"/>
          <ac:spMkLst>
            <pc:docMk/>
            <pc:sldMk cId="1166877242" sldId="322"/>
            <ac:spMk id="32771" creationId="{37913129-72D0-454D-9574-3D15B83C1CB2}"/>
          </ac:spMkLst>
        </pc:spChg>
      </pc:sldChg>
      <pc:sldChg chg="modSp add mod">
        <pc:chgData name="Muhammad Usman Ghani" userId="01323c74-0677-43ae-bee9-9f8e83721464" providerId="ADAL" clId="{9927265D-36B6-47C1-AB49-FAB43ED5B563}" dt="2021-09-22T09:24:56.294" v="179" actId="403"/>
        <pc:sldMkLst>
          <pc:docMk/>
          <pc:sldMk cId="4102366633" sldId="323"/>
        </pc:sldMkLst>
        <pc:spChg chg="mod">
          <ac:chgData name="Muhammad Usman Ghani" userId="01323c74-0677-43ae-bee9-9f8e83721464" providerId="ADAL" clId="{9927265D-36B6-47C1-AB49-FAB43ED5B563}" dt="2021-09-22T09:24:56.294" v="179" actId="403"/>
          <ac:spMkLst>
            <pc:docMk/>
            <pc:sldMk cId="4102366633" sldId="323"/>
            <ac:spMk id="34819" creationId="{7C4C731A-2272-42D4-A411-3A1051B9F7BB}"/>
          </ac:spMkLst>
        </pc:spChg>
      </pc:sldChg>
      <pc:sldChg chg="modSp add mod">
        <pc:chgData name="Muhammad Usman Ghani" userId="01323c74-0677-43ae-bee9-9f8e83721464" providerId="ADAL" clId="{9927265D-36B6-47C1-AB49-FAB43ED5B563}" dt="2021-09-22T09:24:42.326" v="178" actId="403"/>
        <pc:sldMkLst>
          <pc:docMk/>
          <pc:sldMk cId="2417327612" sldId="324"/>
        </pc:sldMkLst>
        <pc:spChg chg="mod">
          <ac:chgData name="Muhammad Usman Ghani" userId="01323c74-0677-43ae-bee9-9f8e83721464" providerId="ADAL" clId="{9927265D-36B6-47C1-AB49-FAB43ED5B563}" dt="2021-09-22T09:24:42.326" v="178" actId="403"/>
          <ac:spMkLst>
            <pc:docMk/>
            <pc:sldMk cId="2417327612" sldId="324"/>
            <ac:spMk id="36867" creationId="{630EB9F0-0C77-48A0-B47A-37554BEB995D}"/>
          </ac:spMkLst>
        </pc:spChg>
      </pc:sldChg>
      <pc:sldChg chg="add">
        <pc:chgData name="Muhammad Usman Ghani" userId="01323c74-0677-43ae-bee9-9f8e83721464" providerId="ADAL" clId="{9927265D-36B6-47C1-AB49-FAB43ED5B563}" dt="2021-09-22T07:35:57.277" v="34"/>
        <pc:sldMkLst>
          <pc:docMk/>
          <pc:sldMk cId="2622985867" sldId="325"/>
        </pc:sldMkLst>
      </pc:sldChg>
      <pc:sldChg chg="add">
        <pc:chgData name="Muhammad Usman Ghani" userId="01323c74-0677-43ae-bee9-9f8e83721464" providerId="ADAL" clId="{9927265D-36B6-47C1-AB49-FAB43ED5B563}" dt="2021-09-22T07:35:58.806" v="36"/>
        <pc:sldMkLst>
          <pc:docMk/>
          <pc:sldMk cId="570566130" sldId="326"/>
        </pc:sldMkLst>
      </pc:sldChg>
      <pc:sldChg chg="add">
        <pc:chgData name="Muhammad Usman Ghani" userId="01323c74-0677-43ae-bee9-9f8e83721464" providerId="ADAL" clId="{9927265D-36B6-47C1-AB49-FAB43ED5B563}" dt="2021-09-22T07:36:00.630" v="38"/>
        <pc:sldMkLst>
          <pc:docMk/>
          <pc:sldMk cId="571821313" sldId="327"/>
        </pc:sldMkLst>
      </pc:sldChg>
      <pc:sldChg chg="add">
        <pc:chgData name="Muhammad Usman Ghani" userId="01323c74-0677-43ae-bee9-9f8e83721464" providerId="ADAL" clId="{9927265D-36B6-47C1-AB49-FAB43ED5B563}" dt="2021-09-22T07:36:01.747" v="40"/>
        <pc:sldMkLst>
          <pc:docMk/>
          <pc:sldMk cId="1914490226" sldId="328"/>
        </pc:sldMkLst>
      </pc:sldChg>
      <pc:sldChg chg="add">
        <pc:chgData name="Muhammad Usman Ghani" userId="01323c74-0677-43ae-bee9-9f8e83721464" providerId="ADAL" clId="{9927265D-36B6-47C1-AB49-FAB43ED5B563}" dt="2021-09-22T07:36:02.723" v="42"/>
        <pc:sldMkLst>
          <pc:docMk/>
          <pc:sldMk cId="2711667982" sldId="329"/>
        </pc:sldMkLst>
      </pc:sldChg>
      <pc:sldChg chg="add">
        <pc:chgData name="Muhammad Usman Ghani" userId="01323c74-0677-43ae-bee9-9f8e83721464" providerId="ADAL" clId="{9927265D-36B6-47C1-AB49-FAB43ED5B563}" dt="2021-09-22T07:36:04.900" v="44"/>
        <pc:sldMkLst>
          <pc:docMk/>
          <pc:sldMk cId="2900505983" sldId="330"/>
        </pc:sldMkLst>
      </pc:sldChg>
      <pc:sldChg chg="add">
        <pc:chgData name="Muhammad Usman Ghani" userId="01323c74-0677-43ae-bee9-9f8e83721464" providerId="ADAL" clId="{9927265D-36B6-47C1-AB49-FAB43ED5B563}" dt="2021-09-22T07:36:06.520" v="46"/>
        <pc:sldMkLst>
          <pc:docMk/>
          <pc:sldMk cId="3596490126" sldId="331"/>
        </pc:sldMkLst>
      </pc:sldChg>
      <pc:sldChg chg="add">
        <pc:chgData name="Muhammad Usman Ghani" userId="01323c74-0677-43ae-bee9-9f8e83721464" providerId="ADAL" clId="{9927265D-36B6-47C1-AB49-FAB43ED5B563}" dt="2021-09-22T07:36:07.888" v="48"/>
        <pc:sldMkLst>
          <pc:docMk/>
          <pc:sldMk cId="3422146367" sldId="332"/>
        </pc:sldMkLst>
      </pc:sldChg>
      <pc:sldChg chg="add">
        <pc:chgData name="Muhammad Usman Ghani" userId="01323c74-0677-43ae-bee9-9f8e83721464" providerId="ADAL" clId="{9927265D-36B6-47C1-AB49-FAB43ED5B563}" dt="2021-09-22T07:36:08.988" v="50"/>
        <pc:sldMkLst>
          <pc:docMk/>
          <pc:sldMk cId="2018619389" sldId="333"/>
        </pc:sldMkLst>
      </pc:sldChg>
      <pc:sldChg chg="add">
        <pc:chgData name="Muhammad Usman Ghani" userId="01323c74-0677-43ae-bee9-9f8e83721464" providerId="ADAL" clId="{9927265D-36B6-47C1-AB49-FAB43ED5B563}" dt="2021-09-22T07:36:10.136" v="52"/>
        <pc:sldMkLst>
          <pc:docMk/>
          <pc:sldMk cId="3976974587" sldId="334"/>
        </pc:sldMkLst>
      </pc:sldChg>
      <pc:sldChg chg="modSp add mod">
        <pc:chgData name="Muhammad Usman Ghani" userId="01323c74-0677-43ae-bee9-9f8e83721464" providerId="ADAL" clId="{9927265D-36B6-47C1-AB49-FAB43ED5B563}" dt="2021-09-22T08:10:04.958" v="154" actId="20577"/>
        <pc:sldMkLst>
          <pc:docMk/>
          <pc:sldMk cId="1595459694" sldId="335"/>
        </pc:sldMkLst>
        <pc:spChg chg="mod">
          <ac:chgData name="Muhammad Usman Ghani" userId="01323c74-0677-43ae-bee9-9f8e83721464" providerId="ADAL" clId="{9927265D-36B6-47C1-AB49-FAB43ED5B563}" dt="2021-09-22T08:10:04.958" v="154" actId="20577"/>
          <ac:spMkLst>
            <pc:docMk/>
            <pc:sldMk cId="1595459694" sldId="335"/>
            <ac:spMk id="59395" creationId="{890A8147-0A45-4D76-B3F6-42513171F912}"/>
          </ac:spMkLst>
        </pc:spChg>
      </pc:sldChg>
      <pc:sldChg chg="add">
        <pc:chgData name="Muhammad Usman Ghani" userId="01323c74-0677-43ae-bee9-9f8e83721464" providerId="ADAL" clId="{9927265D-36B6-47C1-AB49-FAB43ED5B563}" dt="2021-09-22T07:36:12.304" v="56"/>
        <pc:sldMkLst>
          <pc:docMk/>
          <pc:sldMk cId="1220978660" sldId="336"/>
        </pc:sldMkLst>
      </pc:sldChg>
      <pc:sldChg chg="add">
        <pc:chgData name="Muhammad Usman Ghani" userId="01323c74-0677-43ae-bee9-9f8e83721464" providerId="ADAL" clId="{9927265D-36B6-47C1-AB49-FAB43ED5B563}" dt="2021-09-22T07:36:13.770" v="58"/>
        <pc:sldMkLst>
          <pc:docMk/>
          <pc:sldMk cId="400671929" sldId="337"/>
        </pc:sldMkLst>
      </pc:sldChg>
      <pc:sldChg chg="add">
        <pc:chgData name="Muhammad Usman Ghani" userId="01323c74-0677-43ae-bee9-9f8e83721464" providerId="ADAL" clId="{9927265D-36B6-47C1-AB49-FAB43ED5B563}" dt="2021-09-22T07:36:14.867" v="60"/>
        <pc:sldMkLst>
          <pc:docMk/>
          <pc:sldMk cId="3127046013" sldId="338"/>
        </pc:sldMkLst>
      </pc:sldChg>
      <pc:sldChg chg="add">
        <pc:chgData name="Muhammad Usman Ghani" userId="01323c74-0677-43ae-bee9-9f8e83721464" providerId="ADAL" clId="{9927265D-36B6-47C1-AB49-FAB43ED5B563}" dt="2021-09-22T07:36:16.169" v="62"/>
        <pc:sldMkLst>
          <pc:docMk/>
          <pc:sldMk cId="776705343" sldId="339"/>
        </pc:sldMkLst>
      </pc:sldChg>
      <pc:sldChg chg="add">
        <pc:chgData name="Muhammad Usman Ghani" userId="01323c74-0677-43ae-bee9-9f8e83721464" providerId="ADAL" clId="{9927265D-36B6-47C1-AB49-FAB43ED5B563}" dt="2021-09-22T07:36:17.788" v="64"/>
        <pc:sldMkLst>
          <pc:docMk/>
          <pc:sldMk cId="2733449006" sldId="340"/>
        </pc:sldMkLst>
      </pc:sldChg>
      <pc:sldChg chg="add">
        <pc:chgData name="Muhammad Usman Ghani" userId="01323c74-0677-43ae-bee9-9f8e83721464" providerId="ADAL" clId="{9927265D-36B6-47C1-AB49-FAB43ED5B563}" dt="2021-09-22T07:36:19.228" v="66"/>
        <pc:sldMkLst>
          <pc:docMk/>
          <pc:sldMk cId="3538859281" sldId="341"/>
        </pc:sldMkLst>
      </pc:sldChg>
      <pc:sldChg chg="add">
        <pc:chgData name="Muhammad Usman Ghani" userId="01323c74-0677-43ae-bee9-9f8e83721464" providerId="ADAL" clId="{9927265D-36B6-47C1-AB49-FAB43ED5B563}" dt="2021-09-22T07:36:20.318" v="68"/>
        <pc:sldMkLst>
          <pc:docMk/>
          <pc:sldMk cId="996049991" sldId="342"/>
        </pc:sldMkLst>
      </pc:sldChg>
      <pc:sldChg chg="add">
        <pc:chgData name="Muhammad Usman Ghani" userId="01323c74-0677-43ae-bee9-9f8e83721464" providerId="ADAL" clId="{9927265D-36B6-47C1-AB49-FAB43ED5B563}" dt="2021-09-22T07:36:21.281" v="70"/>
        <pc:sldMkLst>
          <pc:docMk/>
          <pc:sldMk cId="1145756001" sldId="343"/>
        </pc:sldMkLst>
      </pc:sldChg>
      <pc:sldChg chg="add">
        <pc:chgData name="Muhammad Usman Ghani" userId="01323c74-0677-43ae-bee9-9f8e83721464" providerId="ADAL" clId="{9927265D-36B6-47C1-AB49-FAB43ED5B563}" dt="2021-09-22T07:36:22.449" v="72"/>
        <pc:sldMkLst>
          <pc:docMk/>
          <pc:sldMk cId="2167723750" sldId="344"/>
        </pc:sldMkLst>
      </pc:sldChg>
      <pc:sldChg chg="add">
        <pc:chgData name="Muhammad Usman Ghani" userId="01323c74-0677-43ae-bee9-9f8e83721464" providerId="ADAL" clId="{9927265D-36B6-47C1-AB49-FAB43ED5B563}" dt="2021-09-22T07:36:24.718" v="74"/>
        <pc:sldMkLst>
          <pc:docMk/>
          <pc:sldMk cId="641517215" sldId="345"/>
        </pc:sldMkLst>
      </pc:sldChg>
      <pc:sldChg chg="add">
        <pc:chgData name="Muhammad Usman Ghani" userId="01323c74-0677-43ae-bee9-9f8e83721464" providerId="ADAL" clId="{9927265D-36B6-47C1-AB49-FAB43ED5B563}" dt="2021-09-22T07:36:26.090" v="76"/>
        <pc:sldMkLst>
          <pc:docMk/>
          <pc:sldMk cId="1963755497" sldId="346"/>
        </pc:sldMkLst>
      </pc:sldChg>
      <pc:sldChg chg="add">
        <pc:chgData name="Muhammad Usman Ghani" userId="01323c74-0677-43ae-bee9-9f8e83721464" providerId="ADAL" clId="{9927265D-36B6-47C1-AB49-FAB43ED5B563}" dt="2021-09-22T07:36:27.476" v="78"/>
        <pc:sldMkLst>
          <pc:docMk/>
          <pc:sldMk cId="276935963" sldId="347"/>
        </pc:sldMkLst>
      </pc:sldChg>
      <pc:sldChg chg="add">
        <pc:chgData name="Muhammad Usman Ghani" userId="01323c74-0677-43ae-bee9-9f8e83721464" providerId="ADAL" clId="{9927265D-36B6-47C1-AB49-FAB43ED5B563}" dt="2021-09-22T07:36:28.812" v="80"/>
        <pc:sldMkLst>
          <pc:docMk/>
          <pc:sldMk cId="3979207333" sldId="348"/>
        </pc:sldMkLst>
      </pc:sldChg>
      <pc:sldChg chg="add">
        <pc:chgData name="Muhammad Usman Ghani" userId="01323c74-0677-43ae-bee9-9f8e83721464" providerId="ADAL" clId="{9927265D-36B6-47C1-AB49-FAB43ED5B563}" dt="2021-09-22T07:36:30.097" v="82"/>
        <pc:sldMkLst>
          <pc:docMk/>
          <pc:sldMk cId="1685283886" sldId="349"/>
        </pc:sldMkLst>
      </pc:sldChg>
      <pc:sldChg chg="add">
        <pc:chgData name="Muhammad Usman Ghani" userId="01323c74-0677-43ae-bee9-9f8e83721464" providerId="ADAL" clId="{9927265D-36B6-47C1-AB49-FAB43ED5B563}" dt="2021-09-22T07:36:31.707" v="84"/>
        <pc:sldMkLst>
          <pc:docMk/>
          <pc:sldMk cId="2225805518" sldId="350"/>
        </pc:sldMkLst>
      </pc:sldChg>
      <pc:sldChg chg="add">
        <pc:chgData name="Muhammad Usman Ghani" userId="01323c74-0677-43ae-bee9-9f8e83721464" providerId="ADAL" clId="{9927265D-36B6-47C1-AB49-FAB43ED5B563}" dt="2021-09-22T07:36:32.929" v="86"/>
        <pc:sldMkLst>
          <pc:docMk/>
          <pc:sldMk cId="4201904067" sldId="351"/>
        </pc:sldMkLst>
      </pc:sldChg>
      <pc:sldChg chg="add">
        <pc:chgData name="Muhammad Usman Ghani" userId="01323c74-0677-43ae-bee9-9f8e83721464" providerId="ADAL" clId="{9927265D-36B6-47C1-AB49-FAB43ED5B563}" dt="2021-09-22T07:36:34.048" v="88"/>
        <pc:sldMkLst>
          <pc:docMk/>
          <pc:sldMk cId="757566988" sldId="352"/>
        </pc:sldMkLst>
      </pc:sldChg>
      <pc:sldChg chg="add">
        <pc:chgData name="Muhammad Usman Ghani" userId="01323c74-0677-43ae-bee9-9f8e83721464" providerId="ADAL" clId="{9927265D-36B6-47C1-AB49-FAB43ED5B563}" dt="2021-09-22T07:36:35.101" v="90"/>
        <pc:sldMkLst>
          <pc:docMk/>
          <pc:sldMk cId="82810274" sldId="353"/>
        </pc:sldMkLst>
      </pc:sldChg>
      <pc:sldChg chg="add">
        <pc:chgData name="Muhammad Usman Ghani" userId="01323c74-0677-43ae-bee9-9f8e83721464" providerId="ADAL" clId="{9927265D-36B6-47C1-AB49-FAB43ED5B563}" dt="2021-09-22T07:36:36.260" v="92"/>
        <pc:sldMkLst>
          <pc:docMk/>
          <pc:sldMk cId="2200130963" sldId="354"/>
        </pc:sldMkLst>
      </pc:sldChg>
      <pc:sldChg chg="add">
        <pc:chgData name="Muhammad Usman Ghani" userId="01323c74-0677-43ae-bee9-9f8e83721464" providerId="ADAL" clId="{9927265D-36B6-47C1-AB49-FAB43ED5B563}" dt="2021-09-22T07:36:37.419" v="94"/>
        <pc:sldMkLst>
          <pc:docMk/>
          <pc:sldMk cId="3957564710" sldId="355"/>
        </pc:sldMkLst>
      </pc:sldChg>
      <pc:sldChg chg="add">
        <pc:chgData name="Muhammad Usman Ghani" userId="01323c74-0677-43ae-bee9-9f8e83721464" providerId="ADAL" clId="{9927265D-36B6-47C1-AB49-FAB43ED5B563}" dt="2021-09-22T07:36:38.775" v="96"/>
        <pc:sldMkLst>
          <pc:docMk/>
          <pc:sldMk cId="3566028766" sldId="356"/>
        </pc:sldMkLst>
      </pc:sldChg>
      <pc:sldChg chg="add">
        <pc:chgData name="Muhammad Usman Ghani" userId="01323c74-0677-43ae-bee9-9f8e83721464" providerId="ADAL" clId="{9927265D-36B6-47C1-AB49-FAB43ED5B563}" dt="2021-09-22T07:36:39.793" v="98"/>
        <pc:sldMkLst>
          <pc:docMk/>
          <pc:sldMk cId="2939983289" sldId="357"/>
        </pc:sldMkLst>
      </pc:sldChg>
      <pc:sldChg chg="add">
        <pc:chgData name="Muhammad Usman Ghani" userId="01323c74-0677-43ae-bee9-9f8e83721464" providerId="ADAL" clId="{9927265D-36B6-47C1-AB49-FAB43ED5B563}" dt="2021-09-22T07:36:40.811" v="100"/>
        <pc:sldMkLst>
          <pc:docMk/>
          <pc:sldMk cId="2789049150" sldId="358"/>
        </pc:sldMkLst>
      </pc:sldChg>
      <pc:sldChg chg="add">
        <pc:chgData name="Muhammad Usman Ghani" userId="01323c74-0677-43ae-bee9-9f8e83721464" providerId="ADAL" clId="{9927265D-36B6-47C1-AB49-FAB43ED5B563}" dt="2021-09-22T07:36:42.068" v="102"/>
        <pc:sldMkLst>
          <pc:docMk/>
          <pc:sldMk cId="1095202474" sldId="359"/>
        </pc:sldMkLst>
      </pc:sldChg>
      <pc:sldMasterChg chg="add del addSldLayout delSldLayout">
        <pc:chgData name="Muhammad Usman Ghani" userId="01323c74-0677-43ae-bee9-9f8e83721464" providerId="ADAL" clId="{9927265D-36B6-47C1-AB49-FAB43ED5B563}" dt="2021-09-22T07:35:23.785" v="8" actId="700"/>
        <pc:sldMasterMkLst>
          <pc:docMk/>
          <pc:sldMasterMk cId="0" sldId="2147483660"/>
        </pc:sldMasterMkLst>
        <pc:sldLayoutChg chg="add del">
          <pc:chgData name="Muhammad Usman Ghani" userId="01323c74-0677-43ae-bee9-9f8e83721464" providerId="ADAL" clId="{9927265D-36B6-47C1-AB49-FAB43ED5B563}" dt="2021-09-22T07:35:23.785" v="8" actId="700"/>
          <pc:sldLayoutMkLst>
            <pc:docMk/>
            <pc:sldMasterMk cId="0" sldId="2147483660"/>
            <pc:sldLayoutMk cId="3217143343" sldId="2147483677"/>
          </pc:sldLayoutMkLst>
        </pc:sldLayoutChg>
      </pc:sldMasterChg>
      <pc:sldMasterChg chg="delSldLayout">
        <pc:chgData name="Muhammad Usman Ghani" userId="01323c74-0677-43ae-bee9-9f8e83721464" providerId="ADAL" clId="{9927265D-36B6-47C1-AB49-FAB43ED5B563}" dt="2021-09-22T07:37:15.691" v="118" actId="47"/>
        <pc:sldMasterMkLst>
          <pc:docMk/>
          <pc:sldMasterMk cId="0" sldId="2147483669"/>
        </pc:sldMasterMkLst>
        <pc:sldLayoutChg chg="del">
          <pc:chgData name="Muhammad Usman Ghani" userId="01323c74-0677-43ae-bee9-9f8e83721464" providerId="ADAL" clId="{9927265D-36B6-47C1-AB49-FAB43ED5B563}" dt="2021-09-22T07:37:15.691" v="118" actId="47"/>
          <pc:sldLayoutMkLst>
            <pc:docMk/>
            <pc:sldMasterMk cId="0" sldId="2147483669"/>
            <pc:sldLayoutMk cId="0" sldId="2147483649"/>
          </pc:sldLayoutMkLst>
        </pc:sldLayoutChg>
      </pc:sldMasterChg>
      <pc:sldMasterChg chg="add del addSldLayout delSldLayout">
        <pc:chgData name="Muhammad Usman Ghani" userId="01323c74-0677-43ae-bee9-9f8e83721464" providerId="ADAL" clId="{9927265D-36B6-47C1-AB49-FAB43ED5B563}" dt="2021-09-22T07:37:22.317" v="119" actId="47"/>
        <pc:sldMasterMkLst>
          <pc:docMk/>
          <pc:sldMasterMk cId="0" sldId="2147483678"/>
        </pc:sldMasterMkLst>
        <pc:sldLayoutChg chg="add del">
          <pc:chgData name="Muhammad Usman Ghani" userId="01323c74-0677-43ae-bee9-9f8e83721464" providerId="ADAL" clId="{9927265D-36B6-47C1-AB49-FAB43ED5B563}" dt="2021-09-22T07:37:22.317" v="119" actId="47"/>
          <pc:sldLayoutMkLst>
            <pc:docMk/>
            <pc:sldMasterMk cId="0" sldId="2147483678"/>
            <pc:sldLayoutMk cId="3217143343" sldId="2147483679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31.505" v="11" actId="27028"/>
        <pc:sldMasterMkLst>
          <pc:docMk/>
          <pc:sldMasterMk cId="0" sldId="2147483682"/>
        </pc:sldMasterMkLst>
        <pc:sldLayoutChg chg="add">
          <pc:chgData name="Muhammad Usman Ghani" userId="01323c74-0677-43ae-bee9-9f8e83721464" providerId="ADAL" clId="{9927265D-36B6-47C1-AB49-FAB43ED5B563}" dt="2021-09-22T07:35:31.505" v="11" actId="27028"/>
          <pc:sldLayoutMkLst>
            <pc:docMk/>
            <pc:sldMasterMk cId="0" sldId="2147483682"/>
            <pc:sldLayoutMk cId="3217143343" sldId="2147483683"/>
          </pc:sldLayoutMkLst>
        </pc:sldLayoutChg>
      </pc:sldMasterChg>
      <pc:sldMasterChg chg="add del addSldLayout delSldLayout">
        <pc:chgData name="Muhammad Usman Ghani" userId="01323c74-0677-43ae-bee9-9f8e83721464" providerId="ADAL" clId="{9927265D-36B6-47C1-AB49-FAB43ED5B563}" dt="2021-09-22T07:37:30.204" v="120" actId="47"/>
        <pc:sldMasterMkLst>
          <pc:docMk/>
          <pc:sldMasterMk cId="0" sldId="2147483684"/>
        </pc:sldMasterMkLst>
        <pc:sldLayoutChg chg="add del">
          <pc:chgData name="Muhammad Usman Ghani" userId="01323c74-0677-43ae-bee9-9f8e83721464" providerId="ADAL" clId="{9927265D-36B6-47C1-AB49-FAB43ED5B563}" dt="2021-09-22T07:37:30.204" v="120" actId="47"/>
          <pc:sldLayoutMkLst>
            <pc:docMk/>
            <pc:sldMasterMk cId="0" sldId="2147483684"/>
            <pc:sldLayoutMk cId="3217143343" sldId="2147483685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39.004" v="15" actId="27028"/>
        <pc:sldMasterMkLst>
          <pc:docMk/>
          <pc:sldMasterMk cId="0" sldId="2147483686"/>
        </pc:sldMasterMkLst>
        <pc:sldLayoutChg chg="add">
          <pc:chgData name="Muhammad Usman Ghani" userId="01323c74-0677-43ae-bee9-9f8e83721464" providerId="ADAL" clId="{9927265D-36B6-47C1-AB49-FAB43ED5B563}" dt="2021-09-22T07:35:39.004" v="15" actId="27028"/>
          <pc:sldLayoutMkLst>
            <pc:docMk/>
            <pc:sldMasterMk cId="0" sldId="2147483686"/>
            <pc:sldLayoutMk cId="3217143343" sldId="2147483687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40.591" v="17" actId="27028"/>
        <pc:sldMasterMkLst>
          <pc:docMk/>
          <pc:sldMasterMk cId="0" sldId="2147483688"/>
        </pc:sldMasterMkLst>
        <pc:sldLayoutChg chg="add">
          <pc:chgData name="Muhammad Usman Ghani" userId="01323c74-0677-43ae-bee9-9f8e83721464" providerId="ADAL" clId="{9927265D-36B6-47C1-AB49-FAB43ED5B563}" dt="2021-09-22T07:35:40.591" v="17" actId="27028"/>
          <pc:sldLayoutMkLst>
            <pc:docMk/>
            <pc:sldMasterMk cId="0" sldId="2147483688"/>
            <pc:sldLayoutMk cId="3217143343" sldId="2147483689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41.978" v="19" actId="27028"/>
        <pc:sldMasterMkLst>
          <pc:docMk/>
          <pc:sldMasterMk cId="0" sldId="2147483690"/>
        </pc:sldMasterMkLst>
        <pc:sldLayoutChg chg="add">
          <pc:chgData name="Muhammad Usman Ghani" userId="01323c74-0677-43ae-bee9-9f8e83721464" providerId="ADAL" clId="{9927265D-36B6-47C1-AB49-FAB43ED5B563}" dt="2021-09-22T07:35:41.978" v="19" actId="27028"/>
          <pc:sldLayoutMkLst>
            <pc:docMk/>
            <pc:sldMasterMk cId="0" sldId="2147483690"/>
            <pc:sldLayoutMk cId="3217143343" sldId="2147483691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43.212" v="21" actId="27028"/>
        <pc:sldMasterMkLst>
          <pc:docMk/>
          <pc:sldMasterMk cId="0" sldId="2147483692"/>
        </pc:sldMasterMkLst>
        <pc:sldLayoutChg chg="add">
          <pc:chgData name="Muhammad Usman Ghani" userId="01323c74-0677-43ae-bee9-9f8e83721464" providerId="ADAL" clId="{9927265D-36B6-47C1-AB49-FAB43ED5B563}" dt="2021-09-22T07:35:43.212" v="21" actId="27028"/>
          <pc:sldLayoutMkLst>
            <pc:docMk/>
            <pc:sldMasterMk cId="0" sldId="2147483692"/>
            <pc:sldLayoutMk cId="3217143343" sldId="2147483693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45.462" v="23" actId="27028"/>
        <pc:sldMasterMkLst>
          <pc:docMk/>
          <pc:sldMasterMk cId="0" sldId="2147483694"/>
        </pc:sldMasterMkLst>
        <pc:sldLayoutChg chg="add">
          <pc:chgData name="Muhammad Usman Ghani" userId="01323c74-0677-43ae-bee9-9f8e83721464" providerId="ADAL" clId="{9927265D-36B6-47C1-AB49-FAB43ED5B563}" dt="2021-09-22T07:35:45.462" v="23" actId="27028"/>
          <pc:sldLayoutMkLst>
            <pc:docMk/>
            <pc:sldMasterMk cId="0" sldId="2147483694"/>
            <pc:sldLayoutMk cId="3217143343" sldId="2147483695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47.087" v="25" actId="27028"/>
        <pc:sldMasterMkLst>
          <pc:docMk/>
          <pc:sldMasterMk cId="0" sldId="2147483696"/>
        </pc:sldMasterMkLst>
        <pc:sldLayoutChg chg="add">
          <pc:chgData name="Muhammad Usman Ghani" userId="01323c74-0677-43ae-bee9-9f8e83721464" providerId="ADAL" clId="{9927265D-36B6-47C1-AB49-FAB43ED5B563}" dt="2021-09-22T07:35:47.087" v="25" actId="27028"/>
          <pc:sldLayoutMkLst>
            <pc:docMk/>
            <pc:sldMasterMk cId="0" sldId="2147483696"/>
            <pc:sldLayoutMk cId="3217143343" sldId="2147483697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48.892" v="27" actId="27028"/>
        <pc:sldMasterMkLst>
          <pc:docMk/>
          <pc:sldMasterMk cId="0" sldId="2147483698"/>
        </pc:sldMasterMkLst>
        <pc:sldLayoutChg chg="add">
          <pc:chgData name="Muhammad Usman Ghani" userId="01323c74-0677-43ae-bee9-9f8e83721464" providerId="ADAL" clId="{9927265D-36B6-47C1-AB49-FAB43ED5B563}" dt="2021-09-22T07:35:48.892" v="27" actId="27028"/>
          <pc:sldLayoutMkLst>
            <pc:docMk/>
            <pc:sldMasterMk cId="0" sldId="2147483698"/>
            <pc:sldLayoutMk cId="3217143343" sldId="2147483699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50.759" v="29" actId="27028"/>
        <pc:sldMasterMkLst>
          <pc:docMk/>
          <pc:sldMasterMk cId="0" sldId="2147483700"/>
        </pc:sldMasterMkLst>
        <pc:sldLayoutChg chg="add">
          <pc:chgData name="Muhammad Usman Ghani" userId="01323c74-0677-43ae-bee9-9f8e83721464" providerId="ADAL" clId="{9927265D-36B6-47C1-AB49-FAB43ED5B563}" dt="2021-09-22T07:35:50.759" v="29" actId="27028"/>
          <pc:sldLayoutMkLst>
            <pc:docMk/>
            <pc:sldMasterMk cId="0" sldId="2147483700"/>
            <pc:sldLayoutMk cId="3217143343" sldId="2147483701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53.879" v="31" actId="27028"/>
        <pc:sldMasterMkLst>
          <pc:docMk/>
          <pc:sldMasterMk cId="0" sldId="2147483702"/>
        </pc:sldMasterMkLst>
        <pc:sldLayoutChg chg="add">
          <pc:chgData name="Muhammad Usman Ghani" userId="01323c74-0677-43ae-bee9-9f8e83721464" providerId="ADAL" clId="{9927265D-36B6-47C1-AB49-FAB43ED5B563}" dt="2021-09-22T07:35:53.879" v="31" actId="27028"/>
          <pc:sldLayoutMkLst>
            <pc:docMk/>
            <pc:sldMasterMk cId="0" sldId="2147483702"/>
            <pc:sldLayoutMk cId="3217143343" sldId="2147483703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57.275" v="33" actId="27028"/>
        <pc:sldMasterMkLst>
          <pc:docMk/>
          <pc:sldMasterMk cId="0" sldId="2147483704"/>
        </pc:sldMasterMkLst>
        <pc:sldLayoutChg chg="add">
          <pc:chgData name="Muhammad Usman Ghani" userId="01323c74-0677-43ae-bee9-9f8e83721464" providerId="ADAL" clId="{9927265D-36B6-47C1-AB49-FAB43ED5B563}" dt="2021-09-22T07:35:57.275" v="33" actId="27028"/>
          <pc:sldLayoutMkLst>
            <pc:docMk/>
            <pc:sldMasterMk cId="0" sldId="2147483704"/>
            <pc:sldLayoutMk cId="3217143343" sldId="2147483705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58.790" v="35" actId="27028"/>
        <pc:sldMasterMkLst>
          <pc:docMk/>
          <pc:sldMasterMk cId="0" sldId="2147483706"/>
        </pc:sldMasterMkLst>
        <pc:sldLayoutChg chg="add">
          <pc:chgData name="Muhammad Usman Ghani" userId="01323c74-0677-43ae-bee9-9f8e83721464" providerId="ADAL" clId="{9927265D-36B6-47C1-AB49-FAB43ED5B563}" dt="2021-09-22T07:35:58.790" v="35" actId="27028"/>
          <pc:sldLayoutMkLst>
            <pc:docMk/>
            <pc:sldMasterMk cId="0" sldId="2147483706"/>
            <pc:sldLayoutMk cId="3217143343" sldId="2147483707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00.630" v="37" actId="27028"/>
        <pc:sldMasterMkLst>
          <pc:docMk/>
          <pc:sldMasterMk cId="0" sldId="2147483708"/>
        </pc:sldMasterMkLst>
        <pc:sldLayoutChg chg="add">
          <pc:chgData name="Muhammad Usman Ghani" userId="01323c74-0677-43ae-bee9-9f8e83721464" providerId="ADAL" clId="{9927265D-36B6-47C1-AB49-FAB43ED5B563}" dt="2021-09-22T07:36:00.630" v="37" actId="27028"/>
          <pc:sldLayoutMkLst>
            <pc:docMk/>
            <pc:sldMasterMk cId="0" sldId="2147483708"/>
            <pc:sldLayoutMk cId="3217143343" sldId="2147483709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01.745" v="39" actId="27028"/>
        <pc:sldMasterMkLst>
          <pc:docMk/>
          <pc:sldMasterMk cId="0" sldId="2147483710"/>
        </pc:sldMasterMkLst>
        <pc:sldLayoutChg chg="add">
          <pc:chgData name="Muhammad Usman Ghani" userId="01323c74-0677-43ae-bee9-9f8e83721464" providerId="ADAL" clId="{9927265D-36B6-47C1-AB49-FAB43ED5B563}" dt="2021-09-22T07:36:01.745" v="39" actId="27028"/>
          <pc:sldLayoutMkLst>
            <pc:docMk/>
            <pc:sldMasterMk cId="0" sldId="2147483710"/>
            <pc:sldLayoutMk cId="3217143343" sldId="2147483711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02.723" v="41" actId="27028"/>
        <pc:sldMasterMkLst>
          <pc:docMk/>
          <pc:sldMasterMk cId="0" sldId="2147483712"/>
        </pc:sldMasterMkLst>
        <pc:sldLayoutChg chg="add">
          <pc:chgData name="Muhammad Usman Ghani" userId="01323c74-0677-43ae-bee9-9f8e83721464" providerId="ADAL" clId="{9927265D-36B6-47C1-AB49-FAB43ED5B563}" dt="2021-09-22T07:36:02.723" v="41" actId="27028"/>
          <pc:sldLayoutMkLst>
            <pc:docMk/>
            <pc:sldMasterMk cId="0" sldId="2147483712"/>
            <pc:sldLayoutMk cId="3217143343" sldId="2147483713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04.893" v="43" actId="27028"/>
        <pc:sldMasterMkLst>
          <pc:docMk/>
          <pc:sldMasterMk cId="0" sldId="2147483714"/>
        </pc:sldMasterMkLst>
        <pc:sldLayoutChg chg="add">
          <pc:chgData name="Muhammad Usman Ghani" userId="01323c74-0677-43ae-bee9-9f8e83721464" providerId="ADAL" clId="{9927265D-36B6-47C1-AB49-FAB43ED5B563}" dt="2021-09-22T07:36:04.893" v="43" actId="27028"/>
          <pc:sldLayoutMkLst>
            <pc:docMk/>
            <pc:sldMasterMk cId="0" sldId="2147483714"/>
            <pc:sldLayoutMk cId="3217143343" sldId="2147483715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06.520" v="45" actId="27028"/>
        <pc:sldMasterMkLst>
          <pc:docMk/>
          <pc:sldMasterMk cId="0" sldId="2147483716"/>
        </pc:sldMasterMkLst>
        <pc:sldLayoutChg chg="add">
          <pc:chgData name="Muhammad Usman Ghani" userId="01323c74-0677-43ae-bee9-9f8e83721464" providerId="ADAL" clId="{9927265D-36B6-47C1-AB49-FAB43ED5B563}" dt="2021-09-22T07:36:06.520" v="45" actId="27028"/>
          <pc:sldLayoutMkLst>
            <pc:docMk/>
            <pc:sldMasterMk cId="0" sldId="2147483716"/>
            <pc:sldLayoutMk cId="3217143343" sldId="2147483717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07.886" v="47" actId="27028"/>
        <pc:sldMasterMkLst>
          <pc:docMk/>
          <pc:sldMasterMk cId="0" sldId="2147483718"/>
        </pc:sldMasterMkLst>
        <pc:sldLayoutChg chg="add">
          <pc:chgData name="Muhammad Usman Ghani" userId="01323c74-0677-43ae-bee9-9f8e83721464" providerId="ADAL" clId="{9927265D-36B6-47C1-AB49-FAB43ED5B563}" dt="2021-09-22T07:36:07.886" v="47" actId="27028"/>
          <pc:sldLayoutMkLst>
            <pc:docMk/>
            <pc:sldMasterMk cId="0" sldId="2147483718"/>
            <pc:sldLayoutMk cId="3217143343" sldId="2147483719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08.988" v="49" actId="27028"/>
        <pc:sldMasterMkLst>
          <pc:docMk/>
          <pc:sldMasterMk cId="0" sldId="2147483720"/>
        </pc:sldMasterMkLst>
        <pc:sldLayoutChg chg="add">
          <pc:chgData name="Muhammad Usman Ghani" userId="01323c74-0677-43ae-bee9-9f8e83721464" providerId="ADAL" clId="{9927265D-36B6-47C1-AB49-FAB43ED5B563}" dt="2021-09-22T07:36:08.988" v="49" actId="27028"/>
          <pc:sldLayoutMkLst>
            <pc:docMk/>
            <pc:sldMasterMk cId="0" sldId="2147483720"/>
            <pc:sldLayoutMk cId="3217143343" sldId="2147483721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10.134" v="51" actId="27028"/>
        <pc:sldMasterMkLst>
          <pc:docMk/>
          <pc:sldMasterMk cId="0" sldId="2147483722"/>
        </pc:sldMasterMkLst>
        <pc:sldLayoutChg chg="add">
          <pc:chgData name="Muhammad Usman Ghani" userId="01323c74-0677-43ae-bee9-9f8e83721464" providerId="ADAL" clId="{9927265D-36B6-47C1-AB49-FAB43ED5B563}" dt="2021-09-22T07:36:10.134" v="51" actId="27028"/>
          <pc:sldLayoutMkLst>
            <pc:docMk/>
            <pc:sldMasterMk cId="0" sldId="2147483722"/>
            <pc:sldLayoutMk cId="3217143343" sldId="2147483723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11.191" v="53" actId="27028"/>
        <pc:sldMasterMkLst>
          <pc:docMk/>
          <pc:sldMasterMk cId="0" sldId="2147483724"/>
        </pc:sldMasterMkLst>
        <pc:sldLayoutChg chg="add">
          <pc:chgData name="Muhammad Usman Ghani" userId="01323c74-0677-43ae-bee9-9f8e83721464" providerId="ADAL" clId="{9927265D-36B6-47C1-AB49-FAB43ED5B563}" dt="2021-09-22T07:36:11.191" v="53" actId="27028"/>
          <pc:sldLayoutMkLst>
            <pc:docMk/>
            <pc:sldMasterMk cId="0" sldId="2147483724"/>
            <pc:sldLayoutMk cId="3217143343" sldId="2147483725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12.302" v="55" actId="27028"/>
        <pc:sldMasterMkLst>
          <pc:docMk/>
          <pc:sldMasterMk cId="0" sldId="2147483726"/>
        </pc:sldMasterMkLst>
        <pc:sldLayoutChg chg="add">
          <pc:chgData name="Muhammad Usman Ghani" userId="01323c74-0677-43ae-bee9-9f8e83721464" providerId="ADAL" clId="{9927265D-36B6-47C1-AB49-FAB43ED5B563}" dt="2021-09-22T07:36:12.302" v="55" actId="27028"/>
          <pc:sldLayoutMkLst>
            <pc:docMk/>
            <pc:sldMasterMk cId="0" sldId="2147483726"/>
            <pc:sldLayoutMk cId="3217143343" sldId="2147483727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13.768" v="57" actId="27028"/>
        <pc:sldMasterMkLst>
          <pc:docMk/>
          <pc:sldMasterMk cId="0" sldId="2147483728"/>
        </pc:sldMasterMkLst>
        <pc:sldLayoutChg chg="add">
          <pc:chgData name="Muhammad Usman Ghani" userId="01323c74-0677-43ae-bee9-9f8e83721464" providerId="ADAL" clId="{9927265D-36B6-47C1-AB49-FAB43ED5B563}" dt="2021-09-22T07:36:13.768" v="57" actId="27028"/>
          <pc:sldLayoutMkLst>
            <pc:docMk/>
            <pc:sldMasterMk cId="0" sldId="2147483728"/>
            <pc:sldLayoutMk cId="3217143343" sldId="2147483729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14.865" v="59" actId="27028"/>
        <pc:sldMasterMkLst>
          <pc:docMk/>
          <pc:sldMasterMk cId="0" sldId="2147483730"/>
        </pc:sldMasterMkLst>
        <pc:sldLayoutChg chg="add">
          <pc:chgData name="Muhammad Usman Ghani" userId="01323c74-0677-43ae-bee9-9f8e83721464" providerId="ADAL" clId="{9927265D-36B6-47C1-AB49-FAB43ED5B563}" dt="2021-09-22T07:36:14.865" v="59" actId="27028"/>
          <pc:sldLayoutMkLst>
            <pc:docMk/>
            <pc:sldMasterMk cId="0" sldId="2147483730"/>
            <pc:sldLayoutMk cId="3217143343" sldId="2147483731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16.167" v="61" actId="27028"/>
        <pc:sldMasterMkLst>
          <pc:docMk/>
          <pc:sldMasterMk cId="0" sldId="2147483732"/>
        </pc:sldMasterMkLst>
        <pc:sldLayoutChg chg="add">
          <pc:chgData name="Muhammad Usman Ghani" userId="01323c74-0677-43ae-bee9-9f8e83721464" providerId="ADAL" clId="{9927265D-36B6-47C1-AB49-FAB43ED5B563}" dt="2021-09-22T07:36:16.167" v="61" actId="27028"/>
          <pc:sldLayoutMkLst>
            <pc:docMk/>
            <pc:sldMasterMk cId="0" sldId="2147483732"/>
            <pc:sldLayoutMk cId="3217143343" sldId="2147483733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17.786" v="63" actId="27028"/>
        <pc:sldMasterMkLst>
          <pc:docMk/>
          <pc:sldMasterMk cId="0" sldId="2147483734"/>
        </pc:sldMasterMkLst>
        <pc:sldLayoutChg chg="add">
          <pc:chgData name="Muhammad Usman Ghani" userId="01323c74-0677-43ae-bee9-9f8e83721464" providerId="ADAL" clId="{9927265D-36B6-47C1-AB49-FAB43ED5B563}" dt="2021-09-22T07:36:17.786" v="63" actId="27028"/>
          <pc:sldLayoutMkLst>
            <pc:docMk/>
            <pc:sldMasterMk cId="0" sldId="2147483734"/>
            <pc:sldLayoutMk cId="3217143343" sldId="2147483735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19.225" v="65" actId="27028"/>
        <pc:sldMasterMkLst>
          <pc:docMk/>
          <pc:sldMasterMk cId="0" sldId="2147483736"/>
        </pc:sldMasterMkLst>
        <pc:sldLayoutChg chg="add">
          <pc:chgData name="Muhammad Usman Ghani" userId="01323c74-0677-43ae-bee9-9f8e83721464" providerId="ADAL" clId="{9927265D-36B6-47C1-AB49-FAB43ED5B563}" dt="2021-09-22T07:36:19.225" v="65" actId="27028"/>
          <pc:sldLayoutMkLst>
            <pc:docMk/>
            <pc:sldMasterMk cId="0" sldId="2147483736"/>
            <pc:sldLayoutMk cId="3217143343" sldId="2147483737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20.316" v="67" actId="27028"/>
        <pc:sldMasterMkLst>
          <pc:docMk/>
          <pc:sldMasterMk cId="0" sldId="2147483738"/>
        </pc:sldMasterMkLst>
        <pc:sldLayoutChg chg="add">
          <pc:chgData name="Muhammad Usman Ghani" userId="01323c74-0677-43ae-bee9-9f8e83721464" providerId="ADAL" clId="{9927265D-36B6-47C1-AB49-FAB43ED5B563}" dt="2021-09-22T07:36:20.316" v="67" actId="27028"/>
          <pc:sldLayoutMkLst>
            <pc:docMk/>
            <pc:sldMasterMk cId="0" sldId="2147483738"/>
            <pc:sldLayoutMk cId="3217143343" sldId="2147483739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21.279" v="69" actId="27028"/>
        <pc:sldMasterMkLst>
          <pc:docMk/>
          <pc:sldMasterMk cId="0" sldId="2147483740"/>
        </pc:sldMasterMkLst>
        <pc:sldLayoutChg chg="add">
          <pc:chgData name="Muhammad Usman Ghani" userId="01323c74-0677-43ae-bee9-9f8e83721464" providerId="ADAL" clId="{9927265D-36B6-47C1-AB49-FAB43ED5B563}" dt="2021-09-22T07:36:21.279" v="69" actId="27028"/>
          <pc:sldLayoutMkLst>
            <pc:docMk/>
            <pc:sldMasterMk cId="0" sldId="2147483740"/>
            <pc:sldLayoutMk cId="3217143343" sldId="2147483741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22.447" v="71" actId="27028"/>
        <pc:sldMasterMkLst>
          <pc:docMk/>
          <pc:sldMasterMk cId="0" sldId="2147483742"/>
        </pc:sldMasterMkLst>
        <pc:sldLayoutChg chg="add">
          <pc:chgData name="Muhammad Usman Ghani" userId="01323c74-0677-43ae-bee9-9f8e83721464" providerId="ADAL" clId="{9927265D-36B6-47C1-AB49-FAB43ED5B563}" dt="2021-09-22T07:36:22.447" v="71" actId="27028"/>
          <pc:sldLayoutMkLst>
            <pc:docMk/>
            <pc:sldMasterMk cId="0" sldId="2147483742"/>
            <pc:sldLayoutMk cId="3217143343" sldId="2147483743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24.718" v="73" actId="27028"/>
        <pc:sldMasterMkLst>
          <pc:docMk/>
          <pc:sldMasterMk cId="0" sldId="2147483744"/>
        </pc:sldMasterMkLst>
        <pc:sldLayoutChg chg="add">
          <pc:chgData name="Muhammad Usman Ghani" userId="01323c74-0677-43ae-bee9-9f8e83721464" providerId="ADAL" clId="{9927265D-36B6-47C1-AB49-FAB43ED5B563}" dt="2021-09-22T07:36:24.718" v="73" actId="27028"/>
          <pc:sldLayoutMkLst>
            <pc:docMk/>
            <pc:sldMasterMk cId="0" sldId="2147483744"/>
            <pc:sldLayoutMk cId="3217143343" sldId="2147483745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26.090" v="75" actId="27028"/>
        <pc:sldMasterMkLst>
          <pc:docMk/>
          <pc:sldMasterMk cId="0" sldId="2147483746"/>
        </pc:sldMasterMkLst>
        <pc:sldLayoutChg chg="add">
          <pc:chgData name="Muhammad Usman Ghani" userId="01323c74-0677-43ae-bee9-9f8e83721464" providerId="ADAL" clId="{9927265D-36B6-47C1-AB49-FAB43ED5B563}" dt="2021-09-22T07:36:26.090" v="75" actId="27028"/>
          <pc:sldLayoutMkLst>
            <pc:docMk/>
            <pc:sldMasterMk cId="0" sldId="2147483746"/>
            <pc:sldLayoutMk cId="3217143343" sldId="2147483747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27.473" v="77" actId="27028"/>
        <pc:sldMasterMkLst>
          <pc:docMk/>
          <pc:sldMasterMk cId="0" sldId="2147483748"/>
        </pc:sldMasterMkLst>
        <pc:sldLayoutChg chg="add">
          <pc:chgData name="Muhammad Usman Ghani" userId="01323c74-0677-43ae-bee9-9f8e83721464" providerId="ADAL" clId="{9927265D-36B6-47C1-AB49-FAB43ED5B563}" dt="2021-09-22T07:36:27.473" v="77" actId="27028"/>
          <pc:sldLayoutMkLst>
            <pc:docMk/>
            <pc:sldMasterMk cId="0" sldId="2147483748"/>
            <pc:sldLayoutMk cId="3217143343" sldId="2147483749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28.812" v="79" actId="27028"/>
        <pc:sldMasterMkLst>
          <pc:docMk/>
          <pc:sldMasterMk cId="0" sldId="2147483750"/>
        </pc:sldMasterMkLst>
        <pc:sldLayoutChg chg="add">
          <pc:chgData name="Muhammad Usman Ghani" userId="01323c74-0677-43ae-bee9-9f8e83721464" providerId="ADAL" clId="{9927265D-36B6-47C1-AB49-FAB43ED5B563}" dt="2021-09-22T07:36:28.812" v="79" actId="27028"/>
          <pc:sldLayoutMkLst>
            <pc:docMk/>
            <pc:sldMasterMk cId="0" sldId="2147483750"/>
            <pc:sldLayoutMk cId="3217143343" sldId="2147483751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30.095" v="81" actId="27028"/>
        <pc:sldMasterMkLst>
          <pc:docMk/>
          <pc:sldMasterMk cId="0" sldId="2147483752"/>
        </pc:sldMasterMkLst>
        <pc:sldLayoutChg chg="add">
          <pc:chgData name="Muhammad Usman Ghani" userId="01323c74-0677-43ae-bee9-9f8e83721464" providerId="ADAL" clId="{9927265D-36B6-47C1-AB49-FAB43ED5B563}" dt="2021-09-22T07:36:30.095" v="81" actId="27028"/>
          <pc:sldLayoutMkLst>
            <pc:docMk/>
            <pc:sldMasterMk cId="0" sldId="2147483752"/>
            <pc:sldLayoutMk cId="3217143343" sldId="2147483753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31.704" v="83" actId="27028"/>
        <pc:sldMasterMkLst>
          <pc:docMk/>
          <pc:sldMasterMk cId="0" sldId="2147483754"/>
        </pc:sldMasterMkLst>
        <pc:sldLayoutChg chg="add">
          <pc:chgData name="Muhammad Usman Ghani" userId="01323c74-0677-43ae-bee9-9f8e83721464" providerId="ADAL" clId="{9927265D-36B6-47C1-AB49-FAB43ED5B563}" dt="2021-09-22T07:36:31.704" v="83" actId="27028"/>
          <pc:sldLayoutMkLst>
            <pc:docMk/>
            <pc:sldMasterMk cId="0" sldId="2147483754"/>
            <pc:sldLayoutMk cId="3217143343" sldId="2147483755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32.929" v="85" actId="27028"/>
        <pc:sldMasterMkLst>
          <pc:docMk/>
          <pc:sldMasterMk cId="0" sldId="2147483756"/>
        </pc:sldMasterMkLst>
        <pc:sldLayoutChg chg="add">
          <pc:chgData name="Muhammad Usman Ghani" userId="01323c74-0677-43ae-bee9-9f8e83721464" providerId="ADAL" clId="{9927265D-36B6-47C1-AB49-FAB43ED5B563}" dt="2021-09-22T07:36:32.929" v="85" actId="27028"/>
          <pc:sldLayoutMkLst>
            <pc:docMk/>
            <pc:sldMasterMk cId="0" sldId="2147483756"/>
            <pc:sldLayoutMk cId="3217143343" sldId="2147483757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34.046" v="87" actId="27028"/>
        <pc:sldMasterMkLst>
          <pc:docMk/>
          <pc:sldMasterMk cId="0" sldId="2147483758"/>
        </pc:sldMasterMkLst>
        <pc:sldLayoutChg chg="add">
          <pc:chgData name="Muhammad Usman Ghani" userId="01323c74-0677-43ae-bee9-9f8e83721464" providerId="ADAL" clId="{9927265D-36B6-47C1-AB49-FAB43ED5B563}" dt="2021-09-22T07:36:34.046" v="87" actId="27028"/>
          <pc:sldLayoutMkLst>
            <pc:docMk/>
            <pc:sldMasterMk cId="0" sldId="2147483758"/>
            <pc:sldLayoutMk cId="3217143343" sldId="2147483759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35.099" v="89" actId="27028"/>
        <pc:sldMasterMkLst>
          <pc:docMk/>
          <pc:sldMasterMk cId="0" sldId="2147483760"/>
        </pc:sldMasterMkLst>
        <pc:sldLayoutChg chg="add">
          <pc:chgData name="Muhammad Usman Ghani" userId="01323c74-0677-43ae-bee9-9f8e83721464" providerId="ADAL" clId="{9927265D-36B6-47C1-AB49-FAB43ED5B563}" dt="2021-09-22T07:36:35.099" v="89" actId="27028"/>
          <pc:sldLayoutMkLst>
            <pc:docMk/>
            <pc:sldMasterMk cId="0" sldId="2147483760"/>
            <pc:sldLayoutMk cId="3217143343" sldId="2147483761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36.258" v="91" actId="27028"/>
        <pc:sldMasterMkLst>
          <pc:docMk/>
          <pc:sldMasterMk cId="0" sldId="2147483762"/>
        </pc:sldMasterMkLst>
        <pc:sldLayoutChg chg="add">
          <pc:chgData name="Muhammad Usman Ghani" userId="01323c74-0677-43ae-bee9-9f8e83721464" providerId="ADAL" clId="{9927265D-36B6-47C1-AB49-FAB43ED5B563}" dt="2021-09-22T07:36:36.258" v="91" actId="27028"/>
          <pc:sldLayoutMkLst>
            <pc:docMk/>
            <pc:sldMasterMk cId="0" sldId="2147483762"/>
            <pc:sldLayoutMk cId="3217143343" sldId="2147483763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37.403" v="93" actId="27028"/>
        <pc:sldMasterMkLst>
          <pc:docMk/>
          <pc:sldMasterMk cId="0" sldId="2147483764"/>
        </pc:sldMasterMkLst>
        <pc:sldLayoutChg chg="add">
          <pc:chgData name="Muhammad Usman Ghani" userId="01323c74-0677-43ae-bee9-9f8e83721464" providerId="ADAL" clId="{9927265D-36B6-47C1-AB49-FAB43ED5B563}" dt="2021-09-22T07:36:37.403" v="93" actId="27028"/>
          <pc:sldLayoutMkLst>
            <pc:docMk/>
            <pc:sldMasterMk cId="0" sldId="2147483764"/>
            <pc:sldLayoutMk cId="3217143343" sldId="2147483765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38.775" v="95" actId="27028"/>
        <pc:sldMasterMkLst>
          <pc:docMk/>
          <pc:sldMasterMk cId="0" sldId="2147483766"/>
        </pc:sldMasterMkLst>
        <pc:sldLayoutChg chg="add">
          <pc:chgData name="Muhammad Usman Ghani" userId="01323c74-0677-43ae-bee9-9f8e83721464" providerId="ADAL" clId="{9927265D-36B6-47C1-AB49-FAB43ED5B563}" dt="2021-09-22T07:36:38.775" v="95" actId="27028"/>
          <pc:sldLayoutMkLst>
            <pc:docMk/>
            <pc:sldMasterMk cId="0" sldId="2147483766"/>
            <pc:sldLayoutMk cId="3217143343" sldId="2147483767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39.791" v="97" actId="27028"/>
        <pc:sldMasterMkLst>
          <pc:docMk/>
          <pc:sldMasterMk cId="0" sldId="2147483768"/>
        </pc:sldMasterMkLst>
        <pc:sldLayoutChg chg="add">
          <pc:chgData name="Muhammad Usman Ghani" userId="01323c74-0677-43ae-bee9-9f8e83721464" providerId="ADAL" clId="{9927265D-36B6-47C1-AB49-FAB43ED5B563}" dt="2021-09-22T07:36:39.791" v="97" actId="27028"/>
          <pc:sldLayoutMkLst>
            <pc:docMk/>
            <pc:sldMasterMk cId="0" sldId="2147483768"/>
            <pc:sldLayoutMk cId="3217143343" sldId="2147483769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40.796" v="99" actId="27028"/>
        <pc:sldMasterMkLst>
          <pc:docMk/>
          <pc:sldMasterMk cId="0" sldId="2147483770"/>
        </pc:sldMasterMkLst>
        <pc:sldLayoutChg chg="add">
          <pc:chgData name="Muhammad Usman Ghani" userId="01323c74-0677-43ae-bee9-9f8e83721464" providerId="ADAL" clId="{9927265D-36B6-47C1-AB49-FAB43ED5B563}" dt="2021-09-22T07:36:40.796" v="99" actId="27028"/>
          <pc:sldLayoutMkLst>
            <pc:docMk/>
            <pc:sldMasterMk cId="0" sldId="2147483770"/>
            <pc:sldLayoutMk cId="3217143343" sldId="2147483771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42.068" v="101" actId="27028"/>
        <pc:sldMasterMkLst>
          <pc:docMk/>
          <pc:sldMasterMk cId="0" sldId="2147483772"/>
        </pc:sldMasterMkLst>
        <pc:sldLayoutChg chg="add">
          <pc:chgData name="Muhammad Usman Ghani" userId="01323c74-0677-43ae-bee9-9f8e83721464" providerId="ADAL" clId="{9927265D-36B6-47C1-AB49-FAB43ED5B563}" dt="2021-09-22T07:36:42.068" v="101" actId="27028"/>
          <pc:sldLayoutMkLst>
            <pc:docMk/>
            <pc:sldMasterMk cId="0" sldId="2147483772"/>
            <pc:sldLayoutMk cId="3217143343" sldId="2147483773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29.105" v="9" actId="27028"/>
        <pc:sldMasterMkLst>
          <pc:docMk/>
          <pc:sldMasterMk cId="0" sldId="2147483775"/>
        </pc:sldMasterMkLst>
        <pc:sldLayoutChg chg="add">
          <pc:chgData name="Muhammad Usman Ghani" userId="01323c74-0677-43ae-bee9-9f8e83721464" providerId="ADAL" clId="{9927265D-36B6-47C1-AB49-FAB43ED5B563}" dt="2021-09-22T07:35:29.105" v="9" actId="27028"/>
          <pc:sldLayoutMkLst>
            <pc:docMk/>
            <pc:sldMasterMk cId="0" sldId="2147483775"/>
            <pc:sldLayoutMk cId="3217143343" sldId="2147483681"/>
          </pc:sldLayoutMkLst>
        </pc:sldLayoutChg>
      </pc:sldMasterChg>
    </pc:docChg>
  </pc:docChgLst>
  <pc:docChgLst>
    <pc:chgData name="Muhammad Usman Ghani" userId="01323c74-0677-43ae-bee9-9f8e83721464" providerId="ADAL" clId="{F291D4AC-9B2D-4BF9-9F53-1D0EDC2ECAEE}"/>
    <pc:docChg chg="modSld">
      <pc:chgData name="Muhammad Usman Ghani" userId="01323c74-0677-43ae-bee9-9f8e83721464" providerId="ADAL" clId="{F291D4AC-9B2D-4BF9-9F53-1D0EDC2ECAEE}" dt="2021-09-17T14:30:46.761" v="0" actId="20577"/>
      <pc:docMkLst>
        <pc:docMk/>
      </pc:docMkLst>
      <pc:sldChg chg="modSp mod">
        <pc:chgData name="Muhammad Usman Ghani" userId="01323c74-0677-43ae-bee9-9f8e83721464" providerId="ADAL" clId="{F291D4AC-9B2D-4BF9-9F53-1D0EDC2ECAEE}" dt="2021-09-17T14:30:46.761" v="0" actId="20577"/>
        <pc:sldMkLst>
          <pc:docMk/>
          <pc:sldMk cId="3681744222" sldId="298"/>
        </pc:sldMkLst>
        <pc:spChg chg="mod">
          <ac:chgData name="Muhammad Usman Ghani" userId="01323c74-0677-43ae-bee9-9f8e83721464" providerId="ADAL" clId="{F291D4AC-9B2D-4BF9-9F53-1D0EDC2ECAEE}" dt="2021-09-17T14:30:46.761" v="0" actId="20577"/>
          <ac:spMkLst>
            <pc:docMk/>
            <pc:sldMk cId="3681744222" sldId="298"/>
            <ac:spMk id="3" creationId="{431E4C13-68CB-424A-924B-0F2E18F184E4}"/>
          </ac:spMkLst>
        </pc:spChg>
      </pc:sldChg>
    </pc:docChg>
  </pc:docChgLst>
  <pc:docChgLst>
    <pc:chgData name="Muhammad Usman Ghani" userId="01323c74-0677-43ae-bee9-9f8e83721464" providerId="ADAL" clId="{163CB18D-28A7-46BF-B76C-FD3236D7E8F4}"/>
    <pc:docChg chg="undo custSel addSld delSld modSld addMainMaster delMainMaster">
      <pc:chgData name="Muhammad Usman Ghani" userId="01323c74-0677-43ae-bee9-9f8e83721464" providerId="ADAL" clId="{163CB18D-28A7-46BF-B76C-FD3236D7E8F4}" dt="2021-10-04T09:29:24.056" v="367" actId="1076"/>
      <pc:docMkLst>
        <pc:docMk/>
      </pc:docMkLst>
      <pc:sldChg chg="modSp add del mod">
        <pc:chgData name="Muhammad Usman Ghani" userId="01323c74-0677-43ae-bee9-9f8e83721464" providerId="ADAL" clId="{163CB18D-28A7-46BF-B76C-FD3236D7E8F4}" dt="2021-10-04T07:34:28.662" v="51" actId="47"/>
        <pc:sldMkLst>
          <pc:docMk/>
          <pc:sldMk cId="0" sldId="256"/>
        </pc:sldMkLst>
        <pc:spChg chg="mod">
          <ac:chgData name="Muhammad Usman Ghani" userId="01323c74-0677-43ae-bee9-9f8e83721464" providerId="ADAL" clId="{163CB18D-28A7-46BF-B76C-FD3236D7E8F4}" dt="2021-10-04T07:32:34.183" v="1" actId="20577"/>
          <ac:spMkLst>
            <pc:docMk/>
            <pc:sldMk cId="0" sldId="256"/>
            <ac:spMk id="95" creationId="{00000000-0000-0000-0000-000000000000}"/>
          </ac:spMkLst>
        </pc:spChg>
      </pc:sldChg>
      <pc:sldChg chg="del">
        <pc:chgData name="Muhammad Usman Ghani" userId="01323c74-0677-43ae-bee9-9f8e83721464" providerId="ADAL" clId="{163CB18D-28A7-46BF-B76C-FD3236D7E8F4}" dt="2021-10-04T07:34:26.993" v="48" actId="47"/>
        <pc:sldMkLst>
          <pc:docMk/>
          <pc:sldMk cId="628096520" sldId="257"/>
        </pc:sldMkLst>
      </pc:sldChg>
      <pc:sldChg chg="add">
        <pc:chgData name="Muhammad Usman Ghani" userId="01323c74-0677-43ae-bee9-9f8e83721464" providerId="ADAL" clId="{163CB18D-28A7-46BF-B76C-FD3236D7E8F4}" dt="2021-10-04T08:14:50.566" v="53"/>
        <pc:sldMkLst>
          <pc:docMk/>
          <pc:sldMk cId="979063403" sldId="257"/>
        </pc:sldMkLst>
      </pc:sldChg>
      <pc:sldChg chg="add">
        <pc:chgData name="Muhammad Usman Ghani" userId="01323c74-0677-43ae-bee9-9f8e83721464" providerId="ADAL" clId="{163CB18D-28A7-46BF-B76C-FD3236D7E8F4}" dt="2021-10-04T08:14:52.656" v="55"/>
        <pc:sldMkLst>
          <pc:docMk/>
          <pc:sldMk cId="2447922049" sldId="258"/>
        </pc:sldMkLst>
      </pc:sldChg>
      <pc:sldChg chg="del">
        <pc:chgData name="Muhammad Usman Ghani" userId="01323c74-0677-43ae-bee9-9f8e83721464" providerId="ADAL" clId="{163CB18D-28A7-46BF-B76C-FD3236D7E8F4}" dt="2021-10-04T07:34:26.962" v="47" actId="47"/>
        <pc:sldMkLst>
          <pc:docMk/>
          <pc:sldMk cId="3813404303" sldId="258"/>
        </pc:sldMkLst>
      </pc:sldChg>
      <pc:sldChg chg="add">
        <pc:chgData name="Muhammad Usman Ghani" userId="01323c74-0677-43ae-bee9-9f8e83721464" providerId="ADAL" clId="{163CB18D-28A7-46BF-B76C-FD3236D7E8F4}" dt="2021-10-04T08:14:53.891" v="57"/>
        <pc:sldMkLst>
          <pc:docMk/>
          <pc:sldMk cId="446927306" sldId="259"/>
        </pc:sldMkLst>
      </pc:sldChg>
      <pc:sldChg chg="del">
        <pc:chgData name="Muhammad Usman Ghani" userId="01323c74-0677-43ae-bee9-9f8e83721464" providerId="ADAL" clId="{163CB18D-28A7-46BF-B76C-FD3236D7E8F4}" dt="2021-10-04T07:34:26.931" v="46" actId="47"/>
        <pc:sldMkLst>
          <pc:docMk/>
          <pc:sldMk cId="2844239091" sldId="259"/>
        </pc:sldMkLst>
      </pc:sldChg>
      <pc:sldChg chg="del">
        <pc:chgData name="Muhammad Usman Ghani" userId="01323c74-0677-43ae-bee9-9f8e83721464" providerId="ADAL" clId="{163CB18D-28A7-46BF-B76C-FD3236D7E8F4}" dt="2021-10-04T07:34:26.915" v="45" actId="47"/>
        <pc:sldMkLst>
          <pc:docMk/>
          <pc:sldMk cId="1998732003" sldId="260"/>
        </pc:sldMkLst>
      </pc:sldChg>
      <pc:sldChg chg="add">
        <pc:chgData name="Muhammad Usman Ghani" userId="01323c74-0677-43ae-bee9-9f8e83721464" providerId="ADAL" clId="{163CB18D-28A7-46BF-B76C-FD3236D7E8F4}" dt="2021-10-04T08:14:56.134" v="59"/>
        <pc:sldMkLst>
          <pc:docMk/>
          <pc:sldMk cId="3119775484" sldId="260"/>
        </pc:sldMkLst>
      </pc:sldChg>
      <pc:sldChg chg="del">
        <pc:chgData name="Muhammad Usman Ghani" userId="01323c74-0677-43ae-bee9-9f8e83721464" providerId="ADAL" clId="{163CB18D-28A7-46BF-B76C-FD3236D7E8F4}" dt="2021-10-04T07:34:26.862" v="44" actId="47"/>
        <pc:sldMkLst>
          <pc:docMk/>
          <pc:sldMk cId="390544421" sldId="261"/>
        </pc:sldMkLst>
      </pc:sldChg>
      <pc:sldChg chg="add">
        <pc:chgData name="Muhammad Usman Ghani" userId="01323c74-0677-43ae-bee9-9f8e83721464" providerId="ADAL" clId="{163CB18D-28A7-46BF-B76C-FD3236D7E8F4}" dt="2021-10-04T08:14:57.631" v="61"/>
        <pc:sldMkLst>
          <pc:docMk/>
          <pc:sldMk cId="3862338773" sldId="261"/>
        </pc:sldMkLst>
      </pc:sldChg>
      <pc:sldChg chg="del">
        <pc:chgData name="Muhammad Usman Ghani" userId="01323c74-0677-43ae-bee9-9f8e83721464" providerId="ADAL" clId="{163CB18D-28A7-46BF-B76C-FD3236D7E8F4}" dt="2021-10-04T07:34:26.815" v="43" actId="47"/>
        <pc:sldMkLst>
          <pc:docMk/>
          <pc:sldMk cId="3371170705" sldId="262"/>
        </pc:sldMkLst>
      </pc:sldChg>
      <pc:sldChg chg="modSp add mod">
        <pc:chgData name="Muhammad Usman Ghani" userId="01323c74-0677-43ae-bee9-9f8e83721464" providerId="ADAL" clId="{163CB18D-28A7-46BF-B76C-FD3236D7E8F4}" dt="2021-10-04T08:25:42.860" v="179" actId="5793"/>
        <pc:sldMkLst>
          <pc:docMk/>
          <pc:sldMk cId="4294859224" sldId="262"/>
        </pc:sldMkLst>
        <pc:spChg chg="mod">
          <ac:chgData name="Muhammad Usman Ghani" userId="01323c74-0677-43ae-bee9-9f8e83721464" providerId="ADAL" clId="{163CB18D-28A7-46BF-B76C-FD3236D7E8F4}" dt="2021-10-04T08:25:42.860" v="179" actId="5793"/>
          <ac:spMkLst>
            <pc:docMk/>
            <pc:sldMk cId="4294859224" sldId="262"/>
            <ac:spMk id="15363" creationId="{9A70E55D-4F2B-430A-BA49-79DA090F3019}"/>
          </ac:spMkLst>
        </pc:spChg>
      </pc:sldChg>
      <pc:sldChg chg="add">
        <pc:chgData name="Muhammad Usman Ghani" userId="01323c74-0677-43ae-bee9-9f8e83721464" providerId="ADAL" clId="{163CB18D-28A7-46BF-B76C-FD3236D7E8F4}" dt="2021-10-04T08:15:03.970" v="65"/>
        <pc:sldMkLst>
          <pc:docMk/>
          <pc:sldMk cId="2093559763" sldId="263"/>
        </pc:sldMkLst>
      </pc:sldChg>
      <pc:sldChg chg="del">
        <pc:chgData name="Muhammad Usman Ghani" userId="01323c74-0677-43ae-bee9-9f8e83721464" providerId="ADAL" clId="{163CB18D-28A7-46BF-B76C-FD3236D7E8F4}" dt="2021-10-04T07:34:26.793" v="42" actId="47"/>
        <pc:sldMkLst>
          <pc:docMk/>
          <pc:sldMk cId="3467224396" sldId="263"/>
        </pc:sldMkLst>
      </pc:sldChg>
      <pc:sldChg chg="add">
        <pc:chgData name="Muhammad Usman Ghani" userId="01323c74-0677-43ae-bee9-9f8e83721464" providerId="ADAL" clId="{163CB18D-28A7-46BF-B76C-FD3236D7E8F4}" dt="2021-10-04T08:15:05.807" v="67"/>
        <pc:sldMkLst>
          <pc:docMk/>
          <pc:sldMk cId="1156655934" sldId="264"/>
        </pc:sldMkLst>
      </pc:sldChg>
      <pc:sldChg chg="del">
        <pc:chgData name="Muhammad Usman Ghani" userId="01323c74-0677-43ae-bee9-9f8e83721464" providerId="ADAL" clId="{163CB18D-28A7-46BF-B76C-FD3236D7E8F4}" dt="2021-10-04T07:34:26.746" v="41" actId="47"/>
        <pc:sldMkLst>
          <pc:docMk/>
          <pc:sldMk cId="2993732625" sldId="264"/>
        </pc:sldMkLst>
      </pc:sldChg>
      <pc:sldChg chg="del">
        <pc:chgData name="Muhammad Usman Ghani" userId="01323c74-0677-43ae-bee9-9f8e83721464" providerId="ADAL" clId="{163CB18D-28A7-46BF-B76C-FD3236D7E8F4}" dt="2021-10-04T07:34:26.730" v="40" actId="47"/>
        <pc:sldMkLst>
          <pc:docMk/>
          <pc:sldMk cId="3400779690" sldId="265"/>
        </pc:sldMkLst>
      </pc:sldChg>
      <pc:sldChg chg="add">
        <pc:chgData name="Muhammad Usman Ghani" userId="01323c74-0677-43ae-bee9-9f8e83721464" providerId="ADAL" clId="{163CB18D-28A7-46BF-B76C-FD3236D7E8F4}" dt="2021-10-04T08:15:07.126" v="69"/>
        <pc:sldMkLst>
          <pc:docMk/>
          <pc:sldMk cId="3459104556" sldId="265"/>
        </pc:sldMkLst>
      </pc:sldChg>
      <pc:sldChg chg="del">
        <pc:chgData name="Muhammad Usman Ghani" userId="01323c74-0677-43ae-bee9-9f8e83721464" providerId="ADAL" clId="{163CB18D-28A7-46BF-B76C-FD3236D7E8F4}" dt="2021-10-04T07:34:26.693" v="39" actId="47"/>
        <pc:sldMkLst>
          <pc:docMk/>
          <pc:sldMk cId="4058263459" sldId="266"/>
        </pc:sldMkLst>
      </pc:sldChg>
      <pc:sldChg chg="add">
        <pc:chgData name="Muhammad Usman Ghani" userId="01323c74-0677-43ae-bee9-9f8e83721464" providerId="ADAL" clId="{163CB18D-28A7-46BF-B76C-FD3236D7E8F4}" dt="2021-10-04T08:15:15.416" v="71"/>
        <pc:sldMkLst>
          <pc:docMk/>
          <pc:sldMk cId="4166166868" sldId="266"/>
        </pc:sldMkLst>
      </pc:sldChg>
      <pc:sldChg chg="add">
        <pc:chgData name="Muhammad Usman Ghani" userId="01323c74-0677-43ae-bee9-9f8e83721464" providerId="ADAL" clId="{163CB18D-28A7-46BF-B76C-FD3236D7E8F4}" dt="2021-10-04T08:15:24.342" v="73"/>
        <pc:sldMkLst>
          <pc:docMk/>
          <pc:sldMk cId="2914682710" sldId="267"/>
        </pc:sldMkLst>
      </pc:sldChg>
      <pc:sldChg chg="del">
        <pc:chgData name="Muhammad Usman Ghani" userId="01323c74-0677-43ae-bee9-9f8e83721464" providerId="ADAL" clId="{163CB18D-28A7-46BF-B76C-FD3236D7E8F4}" dt="2021-10-04T07:34:26.661" v="38" actId="47"/>
        <pc:sldMkLst>
          <pc:docMk/>
          <pc:sldMk cId="3248141553" sldId="267"/>
        </pc:sldMkLst>
      </pc:sldChg>
      <pc:sldChg chg="add">
        <pc:chgData name="Muhammad Usman Ghani" userId="01323c74-0677-43ae-bee9-9f8e83721464" providerId="ADAL" clId="{163CB18D-28A7-46BF-B76C-FD3236D7E8F4}" dt="2021-10-04T08:15:26.926" v="75"/>
        <pc:sldMkLst>
          <pc:docMk/>
          <pc:sldMk cId="803365083" sldId="268"/>
        </pc:sldMkLst>
      </pc:sldChg>
      <pc:sldChg chg="del">
        <pc:chgData name="Muhammad Usman Ghani" userId="01323c74-0677-43ae-bee9-9f8e83721464" providerId="ADAL" clId="{163CB18D-28A7-46BF-B76C-FD3236D7E8F4}" dt="2021-10-04T07:34:26.615" v="37" actId="47"/>
        <pc:sldMkLst>
          <pc:docMk/>
          <pc:sldMk cId="2615779759" sldId="268"/>
        </pc:sldMkLst>
      </pc:sldChg>
      <pc:sldChg chg="del">
        <pc:chgData name="Muhammad Usman Ghani" userId="01323c74-0677-43ae-bee9-9f8e83721464" providerId="ADAL" clId="{163CB18D-28A7-46BF-B76C-FD3236D7E8F4}" dt="2021-10-04T07:34:26.592" v="36" actId="47"/>
        <pc:sldMkLst>
          <pc:docMk/>
          <pc:sldMk cId="1333749880" sldId="269"/>
        </pc:sldMkLst>
      </pc:sldChg>
      <pc:sldChg chg="add">
        <pc:chgData name="Muhammad Usman Ghani" userId="01323c74-0677-43ae-bee9-9f8e83721464" providerId="ADAL" clId="{163CB18D-28A7-46BF-B76C-FD3236D7E8F4}" dt="2021-10-04T08:15:28.151" v="77"/>
        <pc:sldMkLst>
          <pc:docMk/>
          <pc:sldMk cId="2620310291" sldId="269"/>
        </pc:sldMkLst>
      </pc:sldChg>
      <pc:sldChg chg="del">
        <pc:chgData name="Muhammad Usman Ghani" userId="01323c74-0677-43ae-bee9-9f8e83721464" providerId="ADAL" clId="{163CB18D-28A7-46BF-B76C-FD3236D7E8F4}" dt="2021-10-04T07:34:26.561" v="35" actId="47"/>
        <pc:sldMkLst>
          <pc:docMk/>
          <pc:sldMk cId="630904448" sldId="270"/>
        </pc:sldMkLst>
      </pc:sldChg>
      <pc:sldChg chg="add">
        <pc:chgData name="Muhammad Usman Ghani" userId="01323c74-0677-43ae-bee9-9f8e83721464" providerId="ADAL" clId="{163CB18D-28A7-46BF-B76C-FD3236D7E8F4}" dt="2021-10-04T08:15:29.586" v="79"/>
        <pc:sldMkLst>
          <pc:docMk/>
          <pc:sldMk cId="2919149213" sldId="270"/>
        </pc:sldMkLst>
      </pc:sldChg>
      <pc:sldChg chg="add">
        <pc:chgData name="Muhammad Usman Ghani" userId="01323c74-0677-43ae-bee9-9f8e83721464" providerId="ADAL" clId="{163CB18D-28A7-46BF-B76C-FD3236D7E8F4}" dt="2021-10-04T08:15:31.692" v="81"/>
        <pc:sldMkLst>
          <pc:docMk/>
          <pc:sldMk cId="507718490" sldId="271"/>
        </pc:sldMkLst>
      </pc:sldChg>
      <pc:sldChg chg="del">
        <pc:chgData name="Muhammad Usman Ghani" userId="01323c74-0677-43ae-bee9-9f8e83721464" providerId="ADAL" clId="{163CB18D-28A7-46BF-B76C-FD3236D7E8F4}" dt="2021-10-04T07:34:26.546" v="34" actId="47"/>
        <pc:sldMkLst>
          <pc:docMk/>
          <pc:sldMk cId="1756384855" sldId="271"/>
        </pc:sldMkLst>
      </pc:sldChg>
      <pc:sldChg chg="add">
        <pc:chgData name="Muhammad Usman Ghani" userId="01323c74-0677-43ae-bee9-9f8e83721464" providerId="ADAL" clId="{163CB18D-28A7-46BF-B76C-FD3236D7E8F4}" dt="2021-10-04T08:15:34.268" v="83"/>
        <pc:sldMkLst>
          <pc:docMk/>
          <pc:sldMk cId="657833472" sldId="272"/>
        </pc:sldMkLst>
      </pc:sldChg>
      <pc:sldChg chg="del">
        <pc:chgData name="Muhammad Usman Ghani" userId="01323c74-0677-43ae-bee9-9f8e83721464" providerId="ADAL" clId="{163CB18D-28A7-46BF-B76C-FD3236D7E8F4}" dt="2021-10-04T07:34:26.499" v="33" actId="47"/>
        <pc:sldMkLst>
          <pc:docMk/>
          <pc:sldMk cId="3341700094" sldId="272"/>
        </pc:sldMkLst>
      </pc:sldChg>
      <pc:sldChg chg="del">
        <pc:chgData name="Muhammad Usman Ghani" userId="01323c74-0677-43ae-bee9-9f8e83721464" providerId="ADAL" clId="{163CB18D-28A7-46BF-B76C-FD3236D7E8F4}" dt="2021-10-04T07:34:26.477" v="32" actId="47"/>
        <pc:sldMkLst>
          <pc:docMk/>
          <pc:sldMk cId="752514143" sldId="273"/>
        </pc:sldMkLst>
      </pc:sldChg>
      <pc:sldChg chg="add">
        <pc:chgData name="Muhammad Usman Ghani" userId="01323c74-0677-43ae-bee9-9f8e83721464" providerId="ADAL" clId="{163CB18D-28A7-46BF-B76C-FD3236D7E8F4}" dt="2021-10-04T08:15:35.703" v="85"/>
        <pc:sldMkLst>
          <pc:docMk/>
          <pc:sldMk cId="3955045138" sldId="273"/>
        </pc:sldMkLst>
      </pc:sldChg>
      <pc:sldChg chg="add">
        <pc:chgData name="Muhammad Usman Ghani" userId="01323c74-0677-43ae-bee9-9f8e83721464" providerId="ADAL" clId="{163CB18D-28A7-46BF-B76C-FD3236D7E8F4}" dt="2021-10-04T08:15:40.346" v="87"/>
        <pc:sldMkLst>
          <pc:docMk/>
          <pc:sldMk cId="3095820962" sldId="274"/>
        </pc:sldMkLst>
      </pc:sldChg>
      <pc:sldChg chg="del">
        <pc:chgData name="Muhammad Usman Ghani" userId="01323c74-0677-43ae-bee9-9f8e83721464" providerId="ADAL" clId="{163CB18D-28A7-46BF-B76C-FD3236D7E8F4}" dt="2021-10-04T07:34:26.445" v="31" actId="47"/>
        <pc:sldMkLst>
          <pc:docMk/>
          <pc:sldMk cId="4155941071" sldId="274"/>
        </pc:sldMkLst>
      </pc:sldChg>
      <pc:sldChg chg="add">
        <pc:chgData name="Muhammad Usman Ghani" userId="01323c74-0677-43ae-bee9-9f8e83721464" providerId="ADAL" clId="{163CB18D-28A7-46BF-B76C-FD3236D7E8F4}" dt="2021-10-04T08:15:59.269" v="89"/>
        <pc:sldMkLst>
          <pc:docMk/>
          <pc:sldMk cId="533285517" sldId="275"/>
        </pc:sldMkLst>
      </pc:sldChg>
      <pc:sldChg chg="del">
        <pc:chgData name="Muhammad Usman Ghani" userId="01323c74-0677-43ae-bee9-9f8e83721464" providerId="ADAL" clId="{163CB18D-28A7-46BF-B76C-FD3236D7E8F4}" dt="2021-10-04T07:34:26.414" v="30" actId="47"/>
        <pc:sldMkLst>
          <pc:docMk/>
          <pc:sldMk cId="3156112866" sldId="275"/>
        </pc:sldMkLst>
      </pc:sldChg>
      <pc:sldChg chg="add">
        <pc:chgData name="Muhammad Usman Ghani" userId="01323c74-0677-43ae-bee9-9f8e83721464" providerId="ADAL" clId="{163CB18D-28A7-46BF-B76C-FD3236D7E8F4}" dt="2021-10-04T08:16:21.848" v="91"/>
        <pc:sldMkLst>
          <pc:docMk/>
          <pc:sldMk cId="2766975910" sldId="276"/>
        </pc:sldMkLst>
      </pc:sldChg>
      <pc:sldChg chg="del">
        <pc:chgData name="Muhammad Usman Ghani" userId="01323c74-0677-43ae-bee9-9f8e83721464" providerId="ADAL" clId="{163CB18D-28A7-46BF-B76C-FD3236D7E8F4}" dt="2021-10-04T07:34:25.928" v="29" actId="47"/>
        <pc:sldMkLst>
          <pc:docMk/>
          <pc:sldMk cId="3000480552" sldId="276"/>
        </pc:sldMkLst>
      </pc:sldChg>
      <pc:sldChg chg="add">
        <pc:chgData name="Muhammad Usman Ghani" userId="01323c74-0677-43ae-bee9-9f8e83721464" providerId="ADAL" clId="{163CB18D-28A7-46BF-B76C-FD3236D7E8F4}" dt="2021-10-04T08:16:23.279" v="93"/>
        <pc:sldMkLst>
          <pc:docMk/>
          <pc:sldMk cId="1373572089" sldId="277"/>
        </pc:sldMkLst>
      </pc:sldChg>
      <pc:sldChg chg="del">
        <pc:chgData name="Muhammad Usman Ghani" userId="01323c74-0677-43ae-bee9-9f8e83721464" providerId="ADAL" clId="{163CB18D-28A7-46BF-B76C-FD3236D7E8F4}" dt="2021-10-04T07:34:25.728" v="28" actId="47"/>
        <pc:sldMkLst>
          <pc:docMk/>
          <pc:sldMk cId="1794888607" sldId="277"/>
        </pc:sldMkLst>
      </pc:sldChg>
      <pc:sldChg chg="del">
        <pc:chgData name="Muhammad Usman Ghani" userId="01323c74-0677-43ae-bee9-9f8e83721464" providerId="ADAL" clId="{163CB18D-28A7-46BF-B76C-FD3236D7E8F4}" dt="2021-10-04T07:34:25.512" v="27" actId="47"/>
        <pc:sldMkLst>
          <pc:docMk/>
          <pc:sldMk cId="1005398098" sldId="278"/>
        </pc:sldMkLst>
      </pc:sldChg>
      <pc:sldChg chg="add">
        <pc:chgData name="Muhammad Usman Ghani" userId="01323c74-0677-43ae-bee9-9f8e83721464" providerId="ADAL" clId="{163CB18D-28A7-46BF-B76C-FD3236D7E8F4}" dt="2021-10-04T08:16:24.357" v="95"/>
        <pc:sldMkLst>
          <pc:docMk/>
          <pc:sldMk cId="1609885374" sldId="278"/>
        </pc:sldMkLst>
      </pc:sldChg>
      <pc:sldChg chg="add">
        <pc:chgData name="Muhammad Usman Ghani" userId="01323c74-0677-43ae-bee9-9f8e83721464" providerId="ADAL" clId="{163CB18D-28A7-46BF-B76C-FD3236D7E8F4}" dt="2021-10-04T08:16:25.759" v="97"/>
        <pc:sldMkLst>
          <pc:docMk/>
          <pc:sldMk cId="1261878041" sldId="279"/>
        </pc:sldMkLst>
      </pc:sldChg>
      <pc:sldChg chg="del">
        <pc:chgData name="Muhammad Usman Ghani" userId="01323c74-0677-43ae-bee9-9f8e83721464" providerId="ADAL" clId="{163CB18D-28A7-46BF-B76C-FD3236D7E8F4}" dt="2021-10-04T07:34:25.342" v="26" actId="47"/>
        <pc:sldMkLst>
          <pc:docMk/>
          <pc:sldMk cId="1448390145" sldId="279"/>
        </pc:sldMkLst>
      </pc:sldChg>
      <pc:sldChg chg="del">
        <pc:chgData name="Muhammad Usman Ghani" userId="01323c74-0677-43ae-bee9-9f8e83721464" providerId="ADAL" clId="{163CB18D-28A7-46BF-B76C-FD3236D7E8F4}" dt="2021-10-04T07:34:25.173" v="25" actId="47"/>
        <pc:sldMkLst>
          <pc:docMk/>
          <pc:sldMk cId="2469459509" sldId="280"/>
        </pc:sldMkLst>
      </pc:sldChg>
      <pc:sldChg chg="del">
        <pc:chgData name="Muhammad Usman Ghani" userId="01323c74-0677-43ae-bee9-9f8e83721464" providerId="ADAL" clId="{163CB18D-28A7-46BF-B76C-FD3236D7E8F4}" dt="2021-10-04T07:34:24.995" v="24" actId="47"/>
        <pc:sldMkLst>
          <pc:docMk/>
          <pc:sldMk cId="1004963161" sldId="281"/>
        </pc:sldMkLst>
      </pc:sldChg>
      <pc:sldChg chg="del">
        <pc:chgData name="Muhammad Usman Ghani" userId="01323c74-0677-43ae-bee9-9f8e83721464" providerId="ADAL" clId="{163CB18D-28A7-46BF-B76C-FD3236D7E8F4}" dt="2021-10-04T07:34:24.826" v="23" actId="47"/>
        <pc:sldMkLst>
          <pc:docMk/>
          <pc:sldMk cId="3229503329" sldId="282"/>
        </pc:sldMkLst>
      </pc:sldChg>
      <pc:sldChg chg="del">
        <pc:chgData name="Muhammad Usman Ghani" userId="01323c74-0677-43ae-bee9-9f8e83721464" providerId="ADAL" clId="{163CB18D-28A7-46BF-B76C-FD3236D7E8F4}" dt="2021-10-04T07:34:24.672" v="22" actId="47"/>
        <pc:sldMkLst>
          <pc:docMk/>
          <pc:sldMk cId="3886503141" sldId="283"/>
        </pc:sldMkLst>
      </pc:sldChg>
      <pc:sldChg chg="del">
        <pc:chgData name="Muhammad Usman Ghani" userId="01323c74-0677-43ae-bee9-9f8e83721464" providerId="ADAL" clId="{163CB18D-28A7-46BF-B76C-FD3236D7E8F4}" dt="2021-10-04T07:34:27.047" v="49" actId="47"/>
        <pc:sldMkLst>
          <pc:docMk/>
          <pc:sldMk cId="2409663068" sldId="284"/>
        </pc:sldMkLst>
      </pc:sldChg>
      <pc:sldChg chg="del">
        <pc:chgData name="Muhammad Usman Ghani" userId="01323c74-0677-43ae-bee9-9f8e83721464" providerId="ADAL" clId="{163CB18D-28A7-46BF-B76C-FD3236D7E8F4}" dt="2021-10-04T07:34:24.186" v="21" actId="47"/>
        <pc:sldMkLst>
          <pc:docMk/>
          <pc:sldMk cId="210797802" sldId="285"/>
        </pc:sldMkLst>
      </pc:sldChg>
      <pc:sldChg chg="del">
        <pc:chgData name="Muhammad Usman Ghani" userId="01323c74-0677-43ae-bee9-9f8e83721464" providerId="ADAL" clId="{163CB18D-28A7-46BF-B76C-FD3236D7E8F4}" dt="2021-10-04T07:34:24.023" v="20" actId="47"/>
        <pc:sldMkLst>
          <pc:docMk/>
          <pc:sldMk cId="1882818074" sldId="286"/>
        </pc:sldMkLst>
      </pc:sldChg>
      <pc:sldChg chg="del">
        <pc:chgData name="Muhammad Usman Ghani" userId="01323c74-0677-43ae-bee9-9f8e83721464" providerId="ADAL" clId="{163CB18D-28A7-46BF-B76C-FD3236D7E8F4}" dt="2021-10-04T07:34:23.870" v="19" actId="47"/>
        <pc:sldMkLst>
          <pc:docMk/>
          <pc:sldMk cId="2325243819" sldId="287"/>
        </pc:sldMkLst>
      </pc:sldChg>
      <pc:sldChg chg="del">
        <pc:chgData name="Muhammad Usman Ghani" userId="01323c74-0677-43ae-bee9-9f8e83721464" providerId="ADAL" clId="{163CB18D-28A7-46BF-B76C-FD3236D7E8F4}" dt="2021-10-04T07:34:23.653" v="18" actId="47"/>
        <pc:sldMkLst>
          <pc:docMk/>
          <pc:sldMk cId="329481788" sldId="288"/>
        </pc:sldMkLst>
      </pc:sldChg>
      <pc:sldChg chg="del">
        <pc:chgData name="Muhammad Usman Ghani" userId="01323c74-0677-43ae-bee9-9f8e83721464" providerId="ADAL" clId="{163CB18D-28A7-46BF-B76C-FD3236D7E8F4}" dt="2021-10-04T07:34:23.471" v="17" actId="47"/>
        <pc:sldMkLst>
          <pc:docMk/>
          <pc:sldMk cId="178335552" sldId="289"/>
        </pc:sldMkLst>
      </pc:sldChg>
      <pc:sldChg chg="del">
        <pc:chgData name="Muhammad Usman Ghani" userId="01323c74-0677-43ae-bee9-9f8e83721464" providerId="ADAL" clId="{163CB18D-28A7-46BF-B76C-FD3236D7E8F4}" dt="2021-10-04T07:34:23.337" v="16" actId="47"/>
        <pc:sldMkLst>
          <pc:docMk/>
          <pc:sldMk cId="2575839179" sldId="290"/>
        </pc:sldMkLst>
      </pc:sldChg>
      <pc:sldChg chg="del">
        <pc:chgData name="Muhammad Usman Ghani" userId="01323c74-0677-43ae-bee9-9f8e83721464" providerId="ADAL" clId="{163CB18D-28A7-46BF-B76C-FD3236D7E8F4}" dt="2021-10-04T07:34:23.152" v="15" actId="47"/>
        <pc:sldMkLst>
          <pc:docMk/>
          <pc:sldMk cId="1873961540" sldId="291"/>
        </pc:sldMkLst>
      </pc:sldChg>
      <pc:sldChg chg="del">
        <pc:chgData name="Muhammad Usman Ghani" userId="01323c74-0677-43ae-bee9-9f8e83721464" providerId="ADAL" clId="{163CB18D-28A7-46BF-B76C-FD3236D7E8F4}" dt="2021-10-04T07:34:22.967" v="14" actId="47"/>
        <pc:sldMkLst>
          <pc:docMk/>
          <pc:sldMk cId="3425974929" sldId="292"/>
        </pc:sldMkLst>
      </pc:sldChg>
      <pc:sldChg chg="del">
        <pc:chgData name="Muhammad Usman Ghani" userId="01323c74-0677-43ae-bee9-9f8e83721464" providerId="ADAL" clId="{163CB18D-28A7-46BF-B76C-FD3236D7E8F4}" dt="2021-10-04T07:34:22.789" v="13" actId="47"/>
        <pc:sldMkLst>
          <pc:docMk/>
          <pc:sldMk cId="2694475081" sldId="293"/>
        </pc:sldMkLst>
      </pc:sldChg>
      <pc:sldChg chg="del">
        <pc:chgData name="Muhammad Usman Ghani" userId="01323c74-0677-43ae-bee9-9f8e83721464" providerId="ADAL" clId="{163CB18D-28A7-46BF-B76C-FD3236D7E8F4}" dt="2021-10-04T07:34:22.620" v="12" actId="47"/>
        <pc:sldMkLst>
          <pc:docMk/>
          <pc:sldMk cId="2967400712" sldId="294"/>
        </pc:sldMkLst>
      </pc:sldChg>
      <pc:sldChg chg="del">
        <pc:chgData name="Muhammad Usman Ghani" userId="01323c74-0677-43ae-bee9-9f8e83721464" providerId="ADAL" clId="{163CB18D-28A7-46BF-B76C-FD3236D7E8F4}" dt="2021-10-04T07:34:22.466" v="11" actId="47"/>
        <pc:sldMkLst>
          <pc:docMk/>
          <pc:sldMk cId="3510134515" sldId="295"/>
        </pc:sldMkLst>
      </pc:sldChg>
      <pc:sldChg chg="del">
        <pc:chgData name="Muhammad Usman Ghani" userId="01323c74-0677-43ae-bee9-9f8e83721464" providerId="ADAL" clId="{163CB18D-28A7-46BF-B76C-FD3236D7E8F4}" dt="2021-10-04T07:34:22.288" v="10" actId="47"/>
        <pc:sldMkLst>
          <pc:docMk/>
          <pc:sldMk cId="3012669521" sldId="296"/>
        </pc:sldMkLst>
      </pc:sldChg>
      <pc:sldChg chg="del">
        <pc:chgData name="Muhammad Usman Ghani" userId="01323c74-0677-43ae-bee9-9f8e83721464" providerId="ADAL" clId="{163CB18D-28A7-46BF-B76C-FD3236D7E8F4}" dt="2021-10-04T07:34:22.103" v="9" actId="47"/>
        <pc:sldMkLst>
          <pc:docMk/>
          <pc:sldMk cId="4076931544" sldId="297"/>
        </pc:sldMkLst>
      </pc:sldChg>
      <pc:sldChg chg="del">
        <pc:chgData name="Muhammad Usman Ghani" userId="01323c74-0677-43ae-bee9-9f8e83721464" providerId="ADAL" clId="{163CB18D-28A7-46BF-B76C-FD3236D7E8F4}" dt="2021-10-04T07:34:21.933" v="8" actId="47"/>
        <pc:sldMkLst>
          <pc:docMk/>
          <pc:sldMk cId="630064543" sldId="298"/>
        </pc:sldMkLst>
      </pc:sldChg>
      <pc:sldChg chg="del">
        <pc:chgData name="Muhammad Usman Ghani" userId="01323c74-0677-43ae-bee9-9f8e83721464" providerId="ADAL" clId="{163CB18D-28A7-46BF-B76C-FD3236D7E8F4}" dt="2021-10-04T07:34:21.764" v="7" actId="47"/>
        <pc:sldMkLst>
          <pc:docMk/>
          <pc:sldMk cId="1430563059" sldId="299"/>
        </pc:sldMkLst>
      </pc:sldChg>
      <pc:sldChg chg="del">
        <pc:chgData name="Muhammad Usman Ghani" userId="01323c74-0677-43ae-bee9-9f8e83721464" providerId="ADAL" clId="{163CB18D-28A7-46BF-B76C-FD3236D7E8F4}" dt="2021-10-04T07:34:21.617" v="6" actId="47"/>
        <pc:sldMkLst>
          <pc:docMk/>
          <pc:sldMk cId="3545385167" sldId="300"/>
        </pc:sldMkLst>
      </pc:sldChg>
      <pc:sldChg chg="del">
        <pc:chgData name="Muhammad Usman Ghani" userId="01323c74-0677-43ae-bee9-9f8e83721464" providerId="ADAL" clId="{163CB18D-28A7-46BF-B76C-FD3236D7E8F4}" dt="2021-10-04T07:34:21.433" v="5" actId="47"/>
        <pc:sldMkLst>
          <pc:docMk/>
          <pc:sldMk cId="3180284023" sldId="301"/>
        </pc:sldMkLst>
      </pc:sldChg>
      <pc:sldChg chg="del">
        <pc:chgData name="Muhammad Usman Ghani" userId="01323c74-0677-43ae-bee9-9f8e83721464" providerId="ADAL" clId="{163CB18D-28A7-46BF-B76C-FD3236D7E8F4}" dt="2021-10-04T07:34:21.263" v="4" actId="47"/>
        <pc:sldMkLst>
          <pc:docMk/>
          <pc:sldMk cId="817477845" sldId="302"/>
        </pc:sldMkLst>
      </pc:sldChg>
      <pc:sldChg chg="del">
        <pc:chgData name="Muhammad Usman Ghani" userId="01323c74-0677-43ae-bee9-9f8e83721464" providerId="ADAL" clId="{163CB18D-28A7-46BF-B76C-FD3236D7E8F4}" dt="2021-10-04T07:34:21.085" v="3" actId="47"/>
        <pc:sldMkLst>
          <pc:docMk/>
          <pc:sldMk cId="1295669464" sldId="303"/>
        </pc:sldMkLst>
      </pc:sldChg>
      <pc:sldChg chg="del">
        <pc:chgData name="Muhammad Usman Ghani" userId="01323c74-0677-43ae-bee9-9f8e83721464" providerId="ADAL" clId="{163CB18D-28A7-46BF-B76C-FD3236D7E8F4}" dt="2021-10-04T07:34:21.047" v="2" actId="47"/>
        <pc:sldMkLst>
          <pc:docMk/>
          <pc:sldMk cId="1025440107" sldId="304"/>
        </pc:sldMkLst>
      </pc:sldChg>
      <pc:sldChg chg="addSp modSp add mod">
        <pc:chgData name="Muhammad Usman Ghani" userId="01323c74-0677-43ae-bee9-9f8e83721464" providerId="ADAL" clId="{163CB18D-28A7-46BF-B76C-FD3236D7E8F4}" dt="2021-10-04T09:29:24.056" v="367" actId="1076"/>
        <pc:sldMkLst>
          <pc:docMk/>
          <pc:sldMk cId="2104424171" sldId="481"/>
        </pc:sldMkLst>
        <pc:spChg chg="mod">
          <ac:chgData name="Muhammad Usman Ghani" userId="01323c74-0677-43ae-bee9-9f8e83721464" providerId="ADAL" clId="{163CB18D-28A7-46BF-B76C-FD3236D7E8F4}" dt="2021-10-04T09:01:53.106" v="357" actId="1076"/>
          <ac:spMkLst>
            <pc:docMk/>
            <pc:sldMk cId="2104424171" sldId="481"/>
            <ac:spMk id="2" creationId="{6466BB4F-A26B-4F41-8D24-B934D8C6E7FF}"/>
          </ac:spMkLst>
        </pc:spChg>
        <pc:spChg chg="mod">
          <ac:chgData name="Muhammad Usman Ghani" userId="01323c74-0677-43ae-bee9-9f8e83721464" providerId="ADAL" clId="{163CB18D-28A7-46BF-B76C-FD3236D7E8F4}" dt="2021-10-04T09:17:18.767" v="365" actId="21"/>
          <ac:spMkLst>
            <pc:docMk/>
            <pc:sldMk cId="2104424171" sldId="481"/>
            <ac:spMk id="3" creationId="{59FA978F-964F-487C-9AC0-47F180D532CD}"/>
          </ac:spMkLst>
        </pc:spChg>
        <pc:picChg chg="add mod">
          <ac:chgData name="Muhammad Usman Ghani" userId="01323c74-0677-43ae-bee9-9f8e83721464" providerId="ADAL" clId="{163CB18D-28A7-46BF-B76C-FD3236D7E8F4}" dt="2021-10-04T09:29:24.056" v="367" actId="1076"/>
          <ac:picMkLst>
            <pc:docMk/>
            <pc:sldMk cId="2104424171" sldId="481"/>
            <ac:picMk id="7" creationId="{1E1BBA23-79F3-4215-9F46-5B6514EABE17}"/>
          </ac:picMkLst>
        </pc:picChg>
      </pc:sldChg>
      <pc:sldMasterChg chg="add del addSldLayout delSldLayout">
        <pc:chgData name="Muhammad Usman Ghani" userId="01323c74-0677-43ae-bee9-9f8e83721464" providerId="ADAL" clId="{163CB18D-28A7-46BF-B76C-FD3236D7E8F4}" dt="2021-10-04T08:14:50.566" v="52" actId="27028"/>
        <pc:sldMasterMkLst>
          <pc:docMk/>
          <pc:sldMasterMk cId="0" sldId="2147483660"/>
        </pc:sldMasterMkLst>
        <pc:sldLayoutChg chg="add">
          <pc:chgData name="Muhammad Usman Ghani" userId="01323c74-0677-43ae-bee9-9f8e83721464" providerId="ADAL" clId="{163CB18D-28A7-46BF-B76C-FD3236D7E8F4}" dt="2021-10-04T08:14:50.566" v="52" actId="27028"/>
          <pc:sldLayoutMkLst>
            <pc:docMk/>
            <pc:sldMasterMk cId="0" sldId="2147483660"/>
            <pc:sldLayoutMk cId="1091074391" sldId="2147483662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993" v="48" actId="47"/>
          <pc:sldLayoutMkLst>
            <pc:docMk/>
            <pc:sldMasterMk cId="0" sldId="2147483660"/>
            <pc:sldLayoutMk cId="2566720955" sldId="2147483662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4:52.656" v="54" actId="27028"/>
        <pc:sldMasterMkLst>
          <pc:docMk/>
          <pc:sldMasterMk cId="0" sldId="2147483663"/>
        </pc:sldMasterMkLst>
        <pc:sldLayoutChg chg="add">
          <pc:chgData name="Muhammad Usman Ghani" userId="01323c74-0677-43ae-bee9-9f8e83721464" providerId="ADAL" clId="{163CB18D-28A7-46BF-B76C-FD3236D7E8F4}" dt="2021-10-04T08:14:52.656" v="54" actId="27028"/>
          <pc:sldLayoutMkLst>
            <pc:docMk/>
            <pc:sldMasterMk cId="0" sldId="2147483663"/>
            <pc:sldLayoutMk cId="1091074391" sldId="2147483664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962" v="47" actId="47"/>
          <pc:sldLayoutMkLst>
            <pc:docMk/>
            <pc:sldMasterMk cId="0" sldId="2147483663"/>
            <pc:sldLayoutMk cId="2566720955" sldId="2147483664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4:53.891" v="56" actId="27028"/>
        <pc:sldMasterMkLst>
          <pc:docMk/>
          <pc:sldMasterMk cId="0" sldId="2147483665"/>
        </pc:sldMasterMkLst>
        <pc:sldLayoutChg chg="add">
          <pc:chgData name="Muhammad Usman Ghani" userId="01323c74-0677-43ae-bee9-9f8e83721464" providerId="ADAL" clId="{163CB18D-28A7-46BF-B76C-FD3236D7E8F4}" dt="2021-10-04T08:14:53.891" v="56" actId="27028"/>
          <pc:sldLayoutMkLst>
            <pc:docMk/>
            <pc:sldMasterMk cId="0" sldId="2147483665"/>
            <pc:sldLayoutMk cId="1091074391" sldId="2147483666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931" v="46" actId="47"/>
          <pc:sldLayoutMkLst>
            <pc:docMk/>
            <pc:sldMasterMk cId="0" sldId="2147483665"/>
            <pc:sldLayoutMk cId="2566720955" sldId="2147483666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4:56.134" v="58" actId="27028"/>
        <pc:sldMasterMkLst>
          <pc:docMk/>
          <pc:sldMasterMk cId="0" sldId="2147483667"/>
        </pc:sldMasterMkLst>
        <pc:sldLayoutChg chg="add">
          <pc:chgData name="Muhammad Usman Ghani" userId="01323c74-0677-43ae-bee9-9f8e83721464" providerId="ADAL" clId="{163CB18D-28A7-46BF-B76C-FD3236D7E8F4}" dt="2021-10-04T08:14:56.134" v="58" actId="27028"/>
          <pc:sldLayoutMkLst>
            <pc:docMk/>
            <pc:sldMasterMk cId="0" sldId="2147483667"/>
            <pc:sldLayoutMk cId="1091074391" sldId="2147483668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915" v="45" actId="47"/>
          <pc:sldLayoutMkLst>
            <pc:docMk/>
            <pc:sldMasterMk cId="0" sldId="2147483667"/>
            <pc:sldLayoutMk cId="2566720955" sldId="2147483668"/>
          </pc:sldLayoutMkLst>
        </pc:sldLayoutChg>
      </pc:sldMasterChg>
      <pc:sldMasterChg chg="addSldLayout delSldLayout">
        <pc:chgData name="Muhammad Usman Ghani" userId="01323c74-0677-43ae-bee9-9f8e83721464" providerId="ADAL" clId="{163CB18D-28A7-46BF-B76C-FD3236D7E8F4}" dt="2021-10-04T07:34:28.662" v="51" actId="47"/>
        <pc:sldMasterMkLst>
          <pc:docMk/>
          <pc:sldMasterMk cId="0" sldId="2147483669"/>
        </pc:sldMasterMkLst>
        <pc:sldLayoutChg chg="add del">
          <pc:chgData name="Muhammad Usman Ghani" userId="01323c74-0677-43ae-bee9-9f8e83721464" providerId="ADAL" clId="{163CB18D-28A7-46BF-B76C-FD3236D7E8F4}" dt="2021-10-04T07:34:28.662" v="51" actId="47"/>
          <pc:sldLayoutMkLst>
            <pc:docMk/>
            <pc:sldMasterMk cId="0" sldId="2147483669"/>
            <pc:sldLayoutMk cId="0" sldId="2147483648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4:57.631" v="60" actId="27028"/>
        <pc:sldMasterMkLst>
          <pc:docMk/>
          <pc:sldMasterMk cId="0" sldId="2147483669"/>
        </pc:sldMasterMkLst>
        <pc:sldLayoutChg chg="add">
          <pc:chgData name="Muhammad Usman Ghani" userId="01323c74-0677-43ae-bee9-9f8e83721464" providerId="ADAL" clId="{163CB18D-28A7-46BF-B76C-FD3236D7E8F4}" dt="2021-10-04T08:14:57.631" v="60" actId="27028"/>
          <pc:sldLayoutMkLst>
            <pc:docMk/>
            <pc:sldMasterMk cId="0" sldId="2147483669"/>
            <pc:sldLayoutMk cId="1091074391" sldId="2147483670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862" v="44" actId="47"/>
          <pc:sldLayoutMkLst>
            <pc:docMk/>
            <pc:sldMasterMk cId="0" sldId="2147483669"/>
            <pc:sldLayoutMk cId="2566720955" sldId="2147483670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4:59.258" v="62" actId="27028"/>
        <pc:sldMasterMkLst>
          <pc:docMk/>
          <pc:sldMasterMk cId="0" sldId="2147483671"/>
        </pc:sldMasterMkLst>
        <pc:sldLayoutChg chg="add">
          <pc:chgData name="Muhammad Usman Ghani" userId="01323c74-0677-43ae-bee9-9f8e83721464" providerId="ADAL" clId="{163CB18D-28A7-46BF-B76C-FD3236D7E8F4}" dt="2021-10-04T08:14:59.258" v="62" actId="27028"/>
          <pc:sldLayoutMkLst>
            <pc:docMk/>
            <pc:sldMasterMk cId="0" sldId="2147483671"/>
            <pc:sldLayoutMk cId="1091074391" sldId="2147483672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815" v="43" actId="47"/>
          <pc:sldLayoutMkLst>
            <pc:docMk/>
            <pc:sldMasterMk cId="0" sldId="2147483671"/>
            <pc:sldLayoutMk cId="2566720955" sldId="2147483672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03.970" v="64" actId="27028"/>
        <pc:sldMasterMkLst>
          <pc:docMk/>
          <pc:sldMasterMk cId="0" sldId="2147483673"/>
        </pc:sldMasterMkLst>
        <pc:sldLayoutChg chg="add">
          <pc:chgData name="Muhammad Usman Ghani" userId="01323c74-0677-43ae-bee9-9f8e83721464" providerId="ADAL" clId="{163CB18D-28A7-46BF-B76C-FD3236D7E8F4}" dt="2021-10-04T08:15:03.970" v="64" actId="27028"/>
          <pc:sldLayoutMkLst>
            <pc:docMk/>
            <pc:sldMasterMk cId="0" sldId="2147483673"/>
            <pc:sldLayoutMk cId="1091074391" sldId="2147483674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793" v="42" actId="47"/>
          <pc:sldLayoutMkLst>
            <pc:docMk/>
            <pc:sldMasterMk cId="0" sldId="2147483673"/>
            <pc:sldLayoutMk cId="2566720955" sldId="2147483674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05.807" v="66" actId="27028"/>
        <pc:sldMasterMkLst>
          <pc:docMk/>
          <pc:sldMasterMk cId="0" sldId="2147483675"/>
        </pc:sldMasterMkLst>
        <pc:sldLayoutChg chg="add">
          <pc:chgData name="Muhammad Usman Ghani" userId="01323c74-0677-43ae-bee9-9f8e83721464" providerId="ADAL" clId="{163CB18D-28A7-46BF-B76C-FD3236D7E8F4}" dt="2021-10-04T08:15:05.807" v="66" actId="27028"/>
          <pc:sldLayoutMkLst>
            <pc:docMk/>
            <pc:sldMasterMk cId="0" sldId="2147483675"/>
            <pc:sldLayoutMk cId="1091074391" sldId="2147483676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746" v="41" actId="47"/>
          <pc:sldLayoutMkLst>
            <pc:docMk/>
            <pc:sldMasterMk cId="0" sldId="2147483675"/>
            <pc:sldLayoutMk cId="2566720955" sldId="2147483676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07.110" v="68" actId="27028"/>
        <pc:sldMasterMkLst>
          <pc:docMk/>
          <pc:sldMasterMk cId="0" sldId="2147483677"/>
        </pc:sldMasterMkLst>
        <pc:sldLayoutChg chg="add">
          <pc:chgData name="Muhammad Usman Ghani" userId="01323c74-0677-43ae-bee9-9f8e83721464" providerId="ADAL" clId="{163CB18D-28A7-46BF-B76C-FD3236D7E8F4}" dt="2021-10-04T08:15:07.110" v="68" actId="27028"/>
          <pc:sldLayoutMkLst>
            <pc:docMk/>
            <pc:sldMasterMk cId="0" sldId="2147483677"/>
            <pc:sldLayoutMk cId="1091074391" sldId="2147483678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730" v="40" actId="47"/>
          <pc:sldLayoutMkLst>
            <pc:docMk/>
            <pc:sldMasterMk cId="0" sldId="2147483677"/>
            <pc:sldLayoutMk cId="2566720955" sldId="2147483678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15.416" v="70" actId="27028"/>
        <pc:sldMasterMkLst>
          <pc:docMk/>
          <pc:sldMasterMk cId="0" sldId="2147483679"/>
        </pc:sldMasterMkLst>
        <pc:sldLayoutChg chg="add">
          <pc:chgData name="Muhammad Usman Ghani" userId="01323c74-0677-43ae-bee9-9f8e83721464" providerId="ADAL" clId="{163CB18D-28A7-46BF-B76C-FD3236D7E8F4}" dt="2021-10-04T08:15:15.416" v="70" actId="27028"/>
          <pc:sldLayoutMkLst>
            <pc:docMk/>
            <pc:sldMasterMk cId="0" sldId="2147483679"/>
            <pc:sldLayoutMk cId="1091074391" sldId="2147483680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693" v="39" actId="47"/>
          <pc:sldLayoutMkLst>
            <pc:docMk/>
            <pc:sldMasterMk cId="0" sldId="2147483679"/>
            <pc:sldLayoutMk cId="2566720955" sldId="2147483680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24.335" v="72" actId="27028"/>
        <pc:sldMasterMkLst>
          <pc:docMk/>
          <pc:sldMasterMk cId="0" sldId="2147483681"/>
        </pc:sldMasterMkLst>
        <pc:sldLayoutChg chg="add">
          <pc:chgData name="Muhammad Usman Ghani" userId="01323c74-0677-43ae-bee9-9f8e83721464" providerId="ADAL" clId="{163CB18D-28A7-46BF-B76C-FD3236D7E8F4}" dt="2021-10-04T08:15:24.335" v="72" actId="27028"/>
          <pc:sldLayoutMkLst>
            <pc:docMk/>
            <pc:sldMasterMk cId="0" sldId="2147483681"/>
            <pc:sldLayoutMk cId="1091074391" sldId="2147483682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661" v="38" actId="47"/>
          <pc:sldLayoutMkLst>
            <pc:docMk/>
            <pc:sldMasterMk cId="0" sldId="2147483681"/>
            <pc:sldLayoutMk cId="2566720955" sldId="2147483682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26.926" v="74" actId="27028"/>
        <pc:sldMasterMkLst>
          <pc:docMk/>
          <pc:sldMasterMk cId="0" sldId="2147483683"/>
        </pc:sldMasterMkLst>
        <pc:sldLayoutChg chg="add">
          <pc:chgData name="Muhammad Usman Ghani" userId="01323c74-0677-43ae-bee9-9f8e83721464" providerId="ADAL" clId="{163CB18D-28A7-46BF-B76C-FD3236D7E8F4}" dt="2021-10-04T08:15:26.926" v="74" actId="27028"/>
          <pc:sldLayoutMkLst>
            <pc:docMk/>
            <pc:sldMasterMk cId="0" sldId="2147483683"/>
            <pc:sldLayoutMk cId="1091074391" sldId="2147483684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615" v="37" actId="47"/>
          <pc:sldLayoutMkLst>
            <pc:docMk/>
            <pc:sldMasterMk cId="0" sldId="2147483683"/>
            <pc:sldLayoutMk cId="2566720955" sldId="2147483684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28.145" v="76" actId="27028"/>
        <pc:sldMasterMkLst>
          <pc:docMk/>
          <pc:sldMasterMk cId="0" sldId="2147483685"/>
        </pc:sldMasterMkLst>
        <pc:sldLayoutChg chg="add">
          <pc:chgData name="Muhammad Usman Ghani" userId="01323c74-0677-43ae-bee9-9f8e83721464" providerId="ADAL" clId="{163CB18D-28A7-46BF-B76C-FD3236D7E8F4}" dt="2021-10-04T08:15:28.145" v="76" actId="27028"/>
          <pc:sldLayoutMkLst>
            <pc:docMk/>
            <pc:sldMasterMk cId="0" sldId="2147483685"/>
            <pc:sldLayoutMk cId="1091074391" sldId="2147483686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592" v="36" actId="47"/>
          <pc:sldLayoutMkLst>
            <pc:docMk/>
            <pc:sldMasterMk cId="0" sldId="2147483685"/>
            <pc:sldLayoutMk cId="2566720955" sldId="2147483686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29.586" v="78" actId="27028"/>
        <pc:sldMasterMkLst>
          <pc:docMk/>
          <pc:sldMasterMk cId="0" sldId="2147483687"/>
        </pc:sldMasterMkLst>
        <pc:sldLayoutChg chg="add">
          <pc:chgData name="Muhammad Usman Ghani" userId="01323c74-0677-43ae-bee9-9f8e83721464" providerId="ADAL" clId="{163CB18D-28A7-46BF-B76C-FD3236D7E8F4}" dt="2021-10-04T08:15:29.586" v="78" actId="27028"/>
          <pc:sldLayoutMkLst>
            <pc:docMk/>
            <pc:sldMasterMk cId="0" sldId="2147483687"/>
            <pc:sldLayoutMk cId="1091074391" sldId="2147483688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561" v="35" actId="47"/>
          <pc:sldLayoutMkLst>
            <pc:docMk/>
            <pc:sldMasterMk cId="0" sldId="2147483687"/>
            <pc:sldLayoutMk cId="2566720955" sldId="2147483688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31.692" v="80" actId="27028"/>
        <pc:sldMasterMkLst>
          <pc:docMk/>
          <pc:sldMasterMk cId="0" sldId="2147483689"/>
        </pc:sldMasterMkLst>
        <pc:sldLayoutChg chg="add">
          <pc:chgData name="Muhammad Usman Ghani" userId="01323c74-0677-43ae-bee9-9f8e83721464" providerId="ADAL" clId="{163CB18D-28A7-46BF-B76C-FD3236D7E8F4}" dt="2021-10-04T08:15:31.692" v="80" actId="27028"/>
          <pc:sldLayoutMkLst>
            <pc:docMk/>
            <pc:sldMasterMk cId="0" sldId="2147483689"/>
            <pc:sldLayoutMk cId="1091074391" sldId="2147483690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546" v="34" actId="47"/>
          <pc:sldLayoutMkLst>
            <pc:docMk/>
            <pc:sldMasterMk cId="0" sldId="2147483689"/>
            <pc:sldLayoutMk cId="2566720955" sldId="2147483690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34.268" v="82" actId="27028"/>
        <pc:sldMasterMkLst>
          <pc:docMk/>
          <pc:sldMasterMk cId="0" sldId="2147483691"/>
        </pc:sldMasterMkLst>
        <pc:sldLayoutChg chg="add">
          <pc:chgData name="Muhammad Usman Ghani" userId="01323c74-0677-43ae-bee9-9f8e83721464" providerId="ADAL" clId="{163CB18D-28A7-46BF-B76C-FD3236D7E8F4}" dt="2021-10-04T08:15:34.268" v="82" actId="27028"/>
          <pc:sldLayoutMkLst>
            <pc:docMk/>
            <pc:sldMasterMk cId="0" sldId="2147483691"/>
            <pc:sldLayoutMk cId="1091074391" sldId="2147483692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499" v="33" actId="47"/>
          <pc:sldLayoutMkLst>
            <pc:docMk/>
            <pc:sldMasterMk cId="0" sldId="2147483691"/>
            <pc:sldLayoutMk cId="2566720955" sldId="2147483692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35.703" v="84" actId="27028"/>
        <pc:sldMasterMkLst>
          <pc:docMk/>
          <pc:sldMasterMk cId="0" sldId="2147483693"/>
        </pc:sldMasterMkLst>
        <pc:sldLayoutChg chg="add">
          <pc:chgData name="Muhammad Usman Ghani" userId="01323c74-0677-43ae-bee9-9f8e83721464" providerId="ADAL" clId="{163CB18D-28A7-46BF-B76C-FD3236D7E8F4}" dt="2021-10-04T08:15:35.703" v="84" actId="27028"/>
          <pc:sldLayoutMkLst>
            <pc:docMk/>
            <pc:sldMasterMk cId="0" sldId="2147483693"/>
            <pc:sldLayoutMk cId="1091074391" sldId="2147483694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477" v="32" actId="47"/>
          <pc:sldLayoutMkLst>
            <pc:docMk/>
            <pc:sldMasterMk cId="0" sldId="2147483693"/>
            <pc:sldLayoutMk cId="2566720955" sldId="2147483694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40.346" v="86" actId="27028"/>
        <pc:sldMasterMkLst>
          <pc:docMk/>
          <pc:sldMasterMk cId="0" sldId="2147483695"/>
        </pc:sldMasterMkLst>
        <pc:sldLayoutChg chg="add">
          <pc:chgData name="Muhammad Usman Ghani" userId="01323c74-0677-43ae-bee9-9f8e83721464" providerId="ADAL" clId="{163CB18D-28A7-46BF-B76C-FD3236D7E8F4}" dt="2021-10-04T08:15:40.346" v="86" actId="27028"/>
          <pc:sldLayoutMkLst>
            <pc:docMk/>
            <pc:sldMasterMk cId="0" sldId="2147483695"/>
            <pc:sldLayoutMk cId="1091074391" sldId="2147483696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445" v="31" actId="47"/>
          <pc:sldLayoutMkLst>
            <pc:docMk/>
            <pc:sldMasterMk cId="0" sldId="2147483695"/>
            <pc:sldLayoutMk cId="2566720955" sldId="2147483696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59.269" v="88" actId="27028"/>
        <pc:sldMasterMkLst>
          <pc:docMk/>
          <pc:sldMasterMk cId="0" sldId="2147483697"/>
        </pc:sldMasterMkLst>
        <pc:sldLayoutChg chg="add">
          <pc:chgData name="Muhammad Usman Ghani" userId="01323c74-0677-43ae-bee9-9f8e83721464" providerId="ADAL" clId="{163CB18D-28A7-46BF-B76C-FD3236D7E8F4}" dt="2021-10-04T08:15:59.269" v="88" actId="27028"/>
          <pc:sldLayoutMkLst>
            <pc:docMk/>
            <pc:sldMasterMk cId="0" sldId="2147483697"/>
            <pc:sldLayoutMk cId="1091074391" sldId="2147483698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414" v="30" actId="47"/>
          <pc:sldLayoutMkLst>
            <pc:docMk/>
            <pc:sldMasterMk cId="0" sldId="2147483697"/>
            <pc:sldLayoutMk cId="2566720955" sldId="2147483698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6:21.848" v="90" actId="27028"/>
        <pc:sldMasterMkLst>
          <pc:docMk/>
          <pc:sldMasterMk cId="0" sldId="2147483699"/>
        </pc:sldMasterMkLst>
        <pc:sldLayoutChg chg="add">
          <pc:chgData name="Muhammad Usman Ghani" userId="01323c74-0677-43ae-bee9-9f8e83721464" providerId="ADAL" clId="{163CB18D-28A7-46BF-B76C-FD3236D7E8F4}" dt="2021-10-04T08:16:21.848" v="90" actId="27028"/>
          <pc:sldLayoutMkLst>
            <pc:docMk/>
            <pc:sldMasterMk cId="0" sldId="2147483699"/>
            <pc:sldLayoutMk cId="1091074391" sldId="2147483700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5.928" v="29" actId="47"/>
          <pc:sldLayoutMkLst>
            <pc:docMk/>
            <pc:sldMasterMk cId="0" sldId="2147483699"/>
            <pc:sldLayoutMk cId="2566720955" sldId="2147483700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6:23.271" v="92" actId="27028"/>
        <pc:sldMasterMkLst>
          <pc:docMk/>
          <pc:sldMasterMk cId="0" sldId="2147483701"/>
        </pc:sldMasterMkLst>
        <pc:sldLayoutChg chg="add">
          <pc:chgData name="Muhammad Usman Ghani" userId="01323c74-0677-43ae-bee9-9f8e83721464" providerId="ADAL" clId="{163CB18D-28A7-46BF-B76C-FD3236D7E8F4}" dt="2021-10-04T08:16:23.271" v="92" actId="27028"/>
          <pc:sldLayoutMkLst>
            <pc:docMk/>
            <pc:sldMasterMk cId="0" sldId="2147483701"/>
            <pc:sldLayoutMk cId="1091074391" sldId="2147483702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5.728" v="28" actId="47"/>
          <pc:sldLayoutMkLst>
            <pc:docMk/>
            <pc:sldMasterMk cId="0" sldId="2147483701"/>
            <pc:sldLayoutMk cId="2566720955" sldId="2147483702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6:24.357" v="94" actId="27028"/>
        <pc:sldMasterMkLst>
          <pc:docMk/>
          <pc:sldMasterMk cId="0" sldId="2147483703"/>
        </pc:sldMasterMkLst>
        <pc:sldLayoutChg chg="add">
          <pc:chgData name="Muhammad Usman Ghani" userId="01323c74-0677-43ae-bee9-9f8e83721464" providerId="ADAL" clId="{163CB18D-28A7-46BF-B76C-FD3236D7E8F4}" dt="2021-10-04T08:16:24.357" v="94" actId="27028"/>
          <pc:sldLayoutMkLst>
            <pc:docMk/>
            <pc:sldMasterMk cId="0" sldId="2147483703"/>
            <pc:sldLayoutMk cId="1091074391" sldId="2147483704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5.512" v="27" actId="47"/>
          <pc:sldLayoutMkLst>
            <pc:docMk/>
            <pc:sldMasterMk cId="0" sldId="2147483703"/>
            <pc:sldLayoutMk cId="2566720955" sldId="2147483704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6:25.759" v="96" actId="27028"/>
        <pc:sldMasterMkLst>
          <pc:docMk/>
          <pc:sldMasterMk cId="0" sldId="2147483705"/>
        </pc:sldMasterMkLst>
        <pc:sldLayoutChg chg="add">
          <pc:chgData name="Muhammad Usman Ghani" userId="01323c74-0677-43ae-bee9-9f8e83721464" providerId="ADAL" clId="{163CB18D-28A7-46BF-B76C-FD3236D7E8F4}" dt="2021-10-04T08:16:25.759" v="96" actId="27028"/>
          <pc:sldLayoutMkLst>
            <pc:docMk/>
            <pc:sldMasterMk cId="0" sldId="2147483705"/>
            <pc:sldLayoutMk cId="1091074391" sldId="2147483706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5.342" v="26" actId="47"/>
          <pc:sldLayoutMkLst>
            <pc:docMk/>
            <pc:sldMasterMk cId="0" sldId="2147483705"/>
            <pc:sldLayoutMk cId="2566720955" sldId="2147483706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5.173" v="25" actId="47"/>
        <pc:sldMasterMkLst>
          <pc:docMk/>
          <pc:sldMasterMk cId="0" sldId="2147483707"/>
        </pc:sldMasterMkLst>
        <pc:sldLayoutChg chg="del">
          <pc:chgData name="Muhammad Usman Ghani" userId="01323c74-0677-43ae-bee9-9f8e83721464" providerId="ADAL" clId="{163CB18D-28A7-46BF-B76C-FD3236D7E8F4}" dt="2021-10-04T07:34:25.173" v="25" actId="47"/>
          <pc:sldLayoutMkLst>
            <pc:docMk/>
            <pc:sldMasterMk cId="0" sldId="2147483707"/>
            <pc:sldLayoutMk cId="2566720955" sldId="2147483708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4.995" v="24" actId="47"/>
        <pc:sldMasterMkLst>
          <pc:docMk/>
          <pc:sldMasterMk cId="0" sldId="2147483709"/>
        </pc:sldMasterMkLst>
        <pc:sldLayoutChg chg="del">
          <pc:chgData name="Muhammad Usman Ghani" userId="01323c74-0677-43ae-bee9-9f8e83721464" providerId="ADAL" clId="{163CB18D-28A7-46BF-B76C-FD3236D7E8F4}" dt="2021-10-04T07:34:24.995" v="24" actId="47"/>
          <pc:sldLayoutMkLst>
            <pc:docMk/>
            <pc:sldMasterMk cId="0" sldId="2147483709"/>
            <pc:sldLayoutMk cId="2566720955" sldId="2147483710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4.826" v="23" actId="47"/>
        <pc:sldMasterMkLst>
          <pc:docMk/>
          <pc:sldMasterMk cId="0" sldId="2147483711"/>
        </pc:sldMasterMkLst>
        <pc:sldLayoutChg chg="del">
          <pc:chgData name="Muhammad Usman Ghani" userId="01323c74-0677-43ae-bee9-9f8e83721464" providerId="ADAL" clId="{163CB18D-28A7-46BF-B76C-FD3236D7E8F4}" dt="2021-10-04T07:34:24.826" v="23" actId="47"/>
          <pc:sldLayoutMkLst>
            <pc:docMk/>
            <pc:sldMasterMk cId="0" sldId="2147483711"/>
            <pc:sldLayoutMk cId="2566720955" sldId="2147483712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4.672" v="22" actId="47"/>
        <pc:sldMasterMkLst>
          <pc:docMk/>
          <pc:sldMasterMk cId="0" sldId="2147483713"/>
        </pc:sldMasterMkLst>
        <pc:sldLayoutChg chg="del">
          <pc:chgData name="Muhammad Usman Ghani" userId="01323c74-0677-43ae-bee9-9f8e83721464" providerId="ADAL" clId="{163CB18D-28A7-46BF-B76C-FD3236D7E8F4}" dt="2021-10-04T07:34:24.672" v="22" actId="47"/>
          <pc:sldLayoutMkLst>
            <pc:docMk/>
            <pc:sldMasterMk cId="0" sldId="2147483713"/>
            <pc:sldLayoutMk cId="2566720955" sldId="2147483714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7.047" v="49" actId="47"/>
        <pc:sldMasterMkLst>
          <pc:docMk/>
          <pc:sldMasterMk cId="0" sldId="2147483715"/>
        </pc:sldMasterMkLst>
        <pc:sldLayoutChg chg="del">
          <pc:chgData name="Muhammad Usman Ghani" userId="01323c74-0677-43ae-bee9-9f8e83721464" providerId="ADAL" clId="{163CB18D-28A7-46BF-B76C-FD3236D7E8F4}" dt="2021-10-04T07:34:27.047" v="49" actId="47"/>
          <pc:sldLayoutMkLst>
            <pc:docMk/>
            <pc:sldMasterMk cId="0" sldId="2147483715"/>
            <pc:sldLayoutMk cId="2566720955" sldId="2147483716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4.186" v="21" actId="47"/>
        <pc:sldMasterMkLst>
          <pc:docMk/>
          <pc:sldMasterMk cId="0" sldId="2147483717"/>
        </pc:sldMasterMkLst>
        <pc:sldLayoutChg chg="del">
          <pc:chgData name="Muhammad Usman Ghani" userId="01323c74-0677-43ae-bee9-9f8e83721464" providerId="ADAL" clId="{163CB18D-28A7-46BF-B76C-FD3236D7E8F4}" dt="2021-10-04T07:34:24.186" v="21" actId="47"/>
          <pc:sldLayoutMkLst>
            <pc:docMk/>
            <pc:sldMasterMk cId="0" sldId="2147483717"/>
            <pc:sldLayoutMk cId="2566720955" sldId="2147483718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4.023" v="20" actId="47"/>
        <pc:sldMasterMkLst>
          <pc:docMk/>
          <pc:sldMasterMk cId="0" sldId="2147483719"/>
        </pc:sldMasterMkLst>
        <pc:sldLayoutChg chg="del">
          <pc:chgData name="Muhammad Usman Ghani" userId="01323c74-0677-43ae-bee9-9f8e83721464" providerId="ADAL" clId="{163CB18D-28A7-46BF-B76C-FD3236D7E8F4}" dt="2021-10-04T07:34:24.023" v="20" actId="47"/>
          <pc:sldLayoutMkLst>
            <pc:docMk/>
            <pc:sldMasterMk cId="0" sldId="2147483719"/>
            <pc:sldLayoutMk cId="2566720955" sldId="2147483720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3.870" v="19" actId="47"/>
        <pc:sldMasterMkLst>
          <pc:docMk/>
          <pc:sldMasterMk cId="0" sldId="2147483721"/>
        </pc:sldMasterMkLst>
        <pc:sldLayoutChg chg="del">
          <pc:chgData name="Muhammad Usman Ghani" userId="01323c74-0677-43ae-bee9-9f8e83721464" providerId="ADAL" clId="{163CB18D-28A7-46BF-B76C-FD3236D7E8F4}" dt="2021-10-04T07:34:23.870" v="19" actId="47"/>
          <pc:sldLayoutMkLst>
            <pc:docMk/>
            <pc:sldMasterMk cId="0" sldId="2147483721"/>
            <pc:sldLayoutMk cId="2566720955" sldId="2147483722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3.653" v="18" actId="47"/>
        <pc:sldMasterMkLst>
          <pc:docMk/>
          <pc:sldMasterMk cId="0" sldId="2147483723"/>
        </pc:sldMasterMkLst>
        <pc:sldLayoutChg chg="del">
          <pc:chgData name="Muhammad Usman Ghani" userId="01323c74-0677-43ae-bee9-9f8e83721464" providerId="ADAL" clId="{163CB18D-28A7-46BF-B76C-FD3236D7E8F4}" dt="2021-10-04T07:34:23.653" v="18" actId="47"/>
          <pc:sldLayoutMkLst>
            <pc:docMk/>
            <pc:sldMasterMk cId="0" sldId="2147483723"/>
            <pc:sldLayoutMk cId="2566720955" sldId="2147483724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3.471" v="17" actId="47"/>
        <pc:sldMasterMkLst>
          <pc:docMk/>
          <pc:sldMasterMk cId="0" sldId="2147483725"/>
        </pc:sldMasterMkLst>
        <pc:sldLayoutChg chg="del">
          <pc:chgData name="Muhammad Usman Ghani" userId="01323c74-0677-43ae-bee9-9f8e83721464" providerId="ADAL" clId="{163CB18D-28A7-46BF-B76C-FD3236D7E8F4}" dt="2021-10-04T07:34:23.471" v="17" actId="47"/>
          <pc:sldLayoutMkLst>
            <pc:docMk/>
            <pc:sldMasterMk cId="0" sldId="2147483725"/>
            <pc:sldLayoutMk cId="2566720955" sldId="2147483726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3.337" v="16" actId="47"/>
        <pc:sldMasterMkLst>
          <pc:docMk/>
          <pc:sldMasterMk cId="0" sldId="2147483727"/>
        </pc:sldMasterMkLst>
        <pc:sldLayoutChg chg="del">
          <pc:chgData name="Muhammad Usman Ghani" userId="01323c74-0677-43ae-bee9-9f8e83721464" providerId="ADAL" clId="{163CB18D-28A7-46BF-B76C-FD3236D7E8F4}" dt="2021-10-04T07:34:23.337" v="16" actId="47"/>
          <pc:sldLayoutMkLst>
            <pc:docMk/>
            <pc:sldMasterMk cId="0" sldId="2147483727"/>
            <pc:sldLayoutMk cId="2566720955" sldId="2147483728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3.152" v="15" actId="47"/>
        <pc:sldMasterMkLst>
          <pc:docMk/>
          <pc:sldMasterMk cId="0" sldId="2147483729"/>
        </pc:sldMasterMkLst>
        <pc:sldLayoutChg chg="del">
          <pc:chgData name="Muhammad Usman Ghani" userId="01323c74-0677-43ae-bee9-9f8e83721464" providerId="ADAL" clId="{163CB18D-28A7-46BF-B76C-FD3236D7E8F4}" dt="2021-10-04T07:34:23.152" v="15" actId="47"/>
          <pc:sldLayoutMkLst>
            <pc:docMk/>
            <pc:sldMasterMk cId="0" sldId="2147483729"/>
            <pc:sldLayoutMk cId="2566720955" sldId="2147483730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2.967" v="14" actId="47"/>
        <pc:sldMasterMkLst>
          <pc:docMk/>
          <pc:sldMasterMk cId="0" sldId="2147483731"/>
        </pc:sldMasterMkLst>
        <pc:sldLayoutChg chg="del">
          <pc:chgData name="Muhammad Usman Ghani" userId="01323c74-0677-43ae-bee9-9f8e83721464" providerId="ADAL" clId="{163CB18D-28A7-46BF-B76C-FD3236D7E8F4}" dt="2021-10-04T07:34:22.967" v="14" actId="47"/>
          <pc:sldLayoutMkLst>
            <pc:docMk/>
            <pc:sldMasterMk cId="0" sldId="2147483731"/>
            <pc:sldLayoutMk cId="2566720955" sldId="2147483732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2.789" v="13" actId="47"/>
        <pc:sldMasterMkLst>
          <pc:docMk/>
          <pc:sldMasterMk cId="0" sldId="2147483733"/>
        </pc:sldMasterMkLst>
        <pc:sldLayoutChg chg="del">
          <pc:chgData name="Muhammad Usman Ghani" userId="01323c74-0677-43ae-bee9-9f8e83721464" providerId="ADAL" clId="{163CB18D-28A7-46BF-B76C-FD3236D7E8F4}" dt="2021-10-04T07:34:22.789" v="13" actId="47"/>
          <pc:sldLayoutMkLst>
            <pc:docMk/>
            <pc:sldMasterMk cId="0" sldId="2147483733"/>
            <pc:sldLayoutMk cId="2566720955" sldId="2147483734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2.620" v="12" actId="47"/>
        <pc:sldMasterMkLst>
          <pc:docMk/>
          <pc:sldMasterMk cId="0" sldId="2147483735"/>
        </pc:sldMasterMkLst>
        <pc:sldLayoutChg chg="del">
          <pc:chgData name="Muhammad Usman Ghani" userId="01323c74-0677-43ae-bee9-9f8e83721464" providerId="ADAL" clId="{163CB18D-28A7-46BF-B76C-FD3236D7E8F4}" dt="2021-10-04T07:34:22.620" v="12" actId="47"/>
          <pc:sldLayoutMkLst>
            <pc:docMk/>
            <pc:sldMasterMk cId="0" sldId="2147483735"/>
            <pc:sldLayoutMk cId="2566720955" sldId="2147483736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2.466" v="11" actId="47"/>
        <pc:sldMasterMkLst>
          <pc:docMk/>
          <pc:sldMasterMk cId="0" sldId="2147483737"/>
        </pc:sldMasterMkLst>
        <pc:sldLayoutChg chg="del">
          <pc:chgData name="Muhammad Usman Ghani" userId="01323c74-0677-43ae-bee9-9f8e83721464" providerId="ADAL" clId="{163CB18D-28A7-46BF-B76C-FD3236D7E8F4}" dt="2021-10-04T07:34:22.466" v="11" actId="47"/>
          <pc:sldLayoutMkLst>
            <pc:docMk/>
            <pc:sldMasterMk cId="0" sldId="2147483737"/>
            <pc:sldLayoutMk cId="2566720955" sldId="2147483738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2.288" v="10" actId="47"/>
        <pc:sldMasterMkLst>
          <pc:docMk/>
          <pc:sldMasterMk cId="0" sldId="2147483739"/>
        </pc:sldMasterMkLst>
        <pc:sldLayoutChg chg="del">
          <pc:chgData name="Muhammad Usman Ghani" userId="01323c74-0677-43ae-bee9-9f8e83721464" providerId="ADAL" clId="{163CB18D-28A7-46BF-B76C-FD3236D7E8F4}" dt="2021-10-04T07:34:22.288" v="10" actId="47"/>
          <pc:sldLayoutMkLst>
            <pc:docMk/>
            <pc:sldMasterMk cId="0" sldId="2147483739"/>
            <pc:sldLayoutMk cId="2566720955" sldId="2147483740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2.103" v="9" actId="47"/>
        <pc:sldMasterMkLst>
          <pc:docMk/>
          <pc:sldMasterMk cId="0" sldId="2147483741"/>
        </pc:sldMasterMkLst>
        <pc:sldLayoutChg chg="del">
          <pc:chgData name="Muhammad Usman Ghani" userId="01323c74-0677-43ae-bee9-9f8e83721464" providerId="ADAL" clId="{163CB18D-28A7-46BF-B76C-FD3236D7E8F4}" dt="2021-10-04T07:34:22.103" v="9" actId="47"/>
          <pc:sldLayoutMkLst>
            <pc:docMk/>
            <pc:sldMasterMk cId="0" sldId="2147483741"/>
            <pc:sldLayoutMk cId="2566720955" sldId="2147483742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1.933" v="8" actId="47"/>
        <pc:sldMasterMkLst>
          <pc:docMk/>
          <pc:sldMasterMk cId="0" sldId="2147483743"/>
        </pc:sldMasterMkLst>
        <pc:sldLayoutChg chg="del">
          <pc:chgData name="Muhammad Usman Ghani" userId="01323c74-0677-43ae-bee9-9f8e83721464" providerId="ADAL" clId="{163CB18D-28A7-46BF-B76C-FD3236D7E8F4}" dt="2021-10-04T07:34:21.933" v="8" actId="47"/>
          <pc:sldLayoutMkLst>
            <pc:docMk/>
            <pc:sldMasterMk cId="0" sldId="2147483743"/>
            <pc:sldLayoutMk cId="2566720955" sldId="2147483744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1.764" v="7" actId="47"/>
        <pc:sldMasterMkLst>
          <pc:docMk/>
          <pc:sldMasterMk cId="0" sldId="2147483745"/>
        </pc:sldMasterMkLst>
        <pc:sldLayoutChg chg="del">
          <pc:chgData name="Muhammad Usman Ghani" userId="01323c74-0677-43ae-bee9-9f8e83721464" providerId="ADAL" clId="{163CB18D-28A7-46BF-B76C-FD3236D7E8F4}" dt="2021-10-04T07:34:21.764" v="7" actId="47"/>
          <pc:sldLayoutMkLst>
            <pc:docMk/>
            <pc:sldMasterMk cId="0" sldId="2147483745"/>
            <pc:sldLayoutMk cId="2566720955" sldId="2147483746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1.617" v="6" actId="47"/>
        <pc:sldMasterMkLst>
          <pc:docMk/>
          <pc:sldMasterMk cId="0" sldId="2147483747"/>
        </pc:sldMasterMkLst>
        <pc:sldLayoutChg chg="del">
          <pc:chgData name="Muhammad Usman Ghani" userId="01323c74-0677-43ae-bee9-9f8e83721464" providerId="ADAL" clId="{163CB18D-28A7-46BF-B76C-FD3236D7E8F4}" dt="2021-10-04T07:34:21.617" v="6" actId="47"/>
          <pc:sldLayoutMkLst>
            <pc:docMk/>
            <pc:sldMasterMk cId="0" sldId="2147483747"/>
            <pc:sldLayoutMk cId="2566720955" sldId="2147483748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1.433" v="5" actId="47"/>
        <pc:sldMasterMkLst>
          <pc:docMk/>
          <pc:sldMasterMk cId="0" sldId="2147483749"/>
        </pc:sldMasterMkLst>
        <pc:sldLayoutChg chg="del">
          <pc:chgData name="Muhammad Usman Ghani" userId="01323c74-0677-43ae-bee9-9f8e83721464" providerId="ADAL" clId="{163CB18D-28A7-46BF-B76C-FD3236D7E8F4}" dt="2021-10-04T07:34:21.433" v="5" actId="47"/>
          <pc:sldLayoutMkLst>
            <pc:docMk/>
            <pc:sldMasterMk cId="0" sldId="2147483749"/>
            <pc:sldLayoutMk cId="2566720955" sldId="2147483750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1.263" v="4" actId="47"/>
        <pc:sldMasterMkLst>
          <pc:docMk/>
          <pc:sldMasterMk cId="0" sldId="2147483751"/>
        </pc:sldMasterMkLst>
        <pc:sldLayoutChg chg="del">
          <pc:chgData name="Muhammad Usman Ghani" userId="01323c74-0677-43ae-bee9-9f8e83721464" providerId="ADAL" clId="{163CB18D-28A7-46BF-B76C-FD3236D7E8F4}" dt="2021-10-04T07:34:21.263" v="4" actId="47"/>
          <pc:sldLayoutMkLst>
            <pc:docMk/>
            <pc:sldMasterMk cId="0" sldId="2147483751"/>
            <pc:sldLayoutMk cId="2566720955" sldId="2147483752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1.085" v="3" actId="47"/>
        <pc:sldMasterMkLst>
          <pc:docMk/>
          <pc:sldMasterMk cId="0" sldId="2147483753"/>
        </pc:sldMasterMkLst>
        <pc:sldLayoutChg chg="del">
          <pc:chgData name="Muhammad Usman Ghani" userId="01323c74-0677-43ae-bee9-9f8e83721464" providerId="ADAL" clId="{163CB18D-28A7-46BF-B76C-FD3236D7E8F4}" dt="2021-10-04T07:34:21.085" v="3" actId="47"/>
          <pc:sldLayoutMkLst>
            <pc:docMk/>
            <pc:sldMasterMk cId="0" sldId="2147483753"/>
            <pc:sldLayoutMk cId="2566720955" sldId="2147483754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1.047" v="2" actId="47"/>
        <pc:sldMasterMkLst>
          <pc:docMk/>
          <pc:sldMasterMk cId="0" sldId="2147483755"/>
        </pc:sldMasterMkLst>
        <pc:sldLayoutChg chg="del">
          <pc:chgData name="Muhammad Usman Ghani" userId="01323c74-0677-43ae-bee9-9f8e83721464" providerId="ADAL" clId="{163CB18D-28A7-46BF-B76C-FD3236D7E8F4}" dt="2021-10-04T07:34:21.047" v="2" actId="47"/>
          <pc:sldLayoutMkLst>
            <pc:docMk/>
            <pc:sldMasterMk cId="0" sldId="2147483755"/>
            <pc:sldLayoutMk cId="2566720955" sldId="2147483756"/>
          </pc:sldLayoutMkLst>
        </pc:sldLayoutChg>
      </pc:sldMasterChg>
    </pc:docChg>
  </pc:docChgLst>
  <pc:docChgLst>
    <pc:chgData name="Muhammad Usman Ghani" userId="01323c74-0677-43ae-bee9-9f8e83721464" providerId="ADAL" clId="{B4A879A4-E72B-40A2-BAAA-EF20662E6719}"/>
    <pc:docChg chg="undo custSel addSld delSld modSld sldOrd">
      <pc:chgData name="Muhammad Usman Ghani" userId="01323c74-0677-43ae-bee9-9f8e83721464" providerId="ADAL" clId="{B4A879A4-E72B-40A2-BAAA-EF20662E6719}" dt="2021-09-17T10:29:57.073" v="1266" actId="313"/>
      <pc:docMkLst>
        <pc:docMk/>
      </pc:docMkLst>
      <pc:sldChg chg="ord">
        <pc:chgData name="Muhammad Usman Ghani" userId="01323c74-0677-43ae-bee9-9f8e83721464" providerId="ADAL" clId="{B4A879A4-E72B-40A2-BAAA-EF20662E6719}" dt="2021-09-16T05:05:17.088" v="1"/>
        <pc:sldMkLst>
          <pc:docMk/>
          <pc:sldMk cId="2995052580" sldId="273"/>
        </pc:sldMkLst>
      </pc:sldChg>
      <pc:sldChg chg="modSp mod">
        <pc:chgData name="Muhammad Usman Ghani" userId="01323c74-0677-43ae-bee9-9f8e83721464" providerId="ADAL" clId="{B4A879A4-E72B-40A2-BAAA-EF20662E6719}" dt="2021-09-17T08:06:17.012" v="388" actId="5793"/>
        <pc:sldMkLst>
          <pc:docMk/>
          <pc:sldMk cId="2877459366" sldId="280"/>
        </pc:sldMkLst>
        <pc:spChg chg="mod">
          <ac:chgData name="Muhammad Usman Ghani" userId="01323c74-0677-43ae-bee9-9f8e83721464" providerId="ADAL" clId="{B4A879A4-E72B-40A2-BAAA-EF20662E6719}" dt="2021-09-17T08:06:17.012" v="388" actId="5793"/>
          <ac:spMkLst>
            <pc:docMk/>
            <pc:sldMk cId="2877459366" sldId="280"/>
            <ac:spMk id="3" creationId="{FB950C6F-10B0-4062-B680-B7BE70128F8F}"/>
          </ac:spMkLst>
        </pc:spChg>
      </pc:sldChg>
      <pc:sldChg chg="modSp mod">
        <pc:chgData name="Muhammad Usman Ghani" userId="01323c74-0677-43ae-bee9-9f8e83721464" providerId="ADAL" clId="{B4A879A4-E72B-40A2-BAAA-EF20662E6719}" dt="2021-09-16T09:50:12.566" v="9" actId="14100"/>
        <pc:sldMkLst>
          <pc:docMk/>
          <pc:sldMk cId="168383616" sldId="281"/>
        </pc:sldMkLst>
        <pc:cxnChg chg="mod">
          <ac:chgData name="Muhammad Usman Ghani" userId="01323c74-0677-43ae-bee9-9f8e83721464" providerId="ADAL" clId="{B4A879A4-E72B-40A2-BAAA-EF20662E6719}" dt="2021-09-16T09:50:12.566" v="9" actId="14100"/>
          <ac:cxnSpMkLst>
            <pc:docMk/>
            <pc:sldMk cId="168383616" sldId="281"/>
            <ac:cxnSpMk id="8" creationId="{EDC1C530-06C3-4BD5-972B-90D1EA5793B3}"/>
          </ac:cxnSpMkLst>
        </pc:cxnChg>
        <pc:cxnChg chg="mod">
          <ac:chgData name="Muhammad Usman Ghani" userId="01323c74-0677-43ae-bee9-9f8e83721464" providerId="ADAL" clId="{B4A879A4-E72B-40A2-BAAA-EF20662E6719}" dt="2021-09-16T09:50:08.142" v="8" actId="14100"/>
          <ac:cxnSpMkLst>
            <pc:docMk/>
            <pc:sldMk cId="168383616" sldId="281"/>
            <ac:cxnSpMk id="10" creationId="{6597C291-10D7-4E0F-A66E-BF019D78AE41}"/>
          </ac:cxnSpMkLst>
        </pc:cxnChg>
        <pc:cxnChg chg="mod">
          <ac:chgData name="Muhammad Usman Ghani" userId="01323c74-0677-43ae-bee9-9f8e83721464" providerId="ADAL" clId="{B4A879A4-E72B-40A2-BAAA-EF20662E6719}" dt="2021-09-16T09:50:04.425" v="7" actId="14100"/>
          <ac:cxnSpMkLst>
            <pc:docMk/>
            <pc:sldMk cId="168383616" sldId="281"/>
            <ac:cxnSpMk id="13" creationId="{FF4643E2-C97C-4B21-8FC3-6DBCCE3FED81}"/>
          </ac:cxnSpMkLst>
        </pc:cxnChg>
      </pc:sldChg>
      <pc:sldChg chg="modSp mod">
        <pc:chgData name="Muhammad Usman Ghani" userId="01323c74-0677-43ae-bee9-9f8e83721464" providerId="ADAL" clId="{B4A879A4-E72B-40A2-BAAA-EF20662E6719}" dt="2021-09-16T09:51:41.143" v="62" actId="20577"/>
        <pc:sldMkLst>
          <pc:docMk/>
          <pc:sldMk cId="2390468657" sldId="282"/>
        </pc:sldMkLst>
        <pc:spChg chg="mod">
          <ac:chgData name="Muhammad Usman Ghani" userId="01323c74-0677-43ae-bee9-9f8e83721464" providerId="ADAL" clId="{B4A879A4-E72B-40A2-BAAA-EF20662E6719}" dt="2021-09-16T09:51:41.143" v="62" actId="20577"/>
          <ac:spMkLst>
            <pc:docMk/>
            <pc:sldMk cId="2390468657" sldId="282"/>
            <ac:spMk id="5" creationId="{4DD8026A-2A2E-4902-BE53-30BDAB07DEDE}"/>
          </ac:spMkLst>
        </pc:spChg>
      </pc:sldChg>
      <pc:sldChg chg="modSp mod">
        <pc:chgData name="Muhammad Usman Ghani" userId="01323c74-0677-43ae-bee9-9f8e83721464" providerId="ADAL" clId="{B4A879A4-E72B-40A2-BAAA-EF20662E6719}" dt="2021-09-17T06:08:25.062" v="177" actId="1076"/>
        <pc:sldMkLst>
          <pc:docMk/>
          <pc:sldMk cId="70733087" sldId="283"/>
        </pc:sldMkLst>
        <pc:spChg chg="mod">
          <ac:chgData name="Muhammad Usman Ghani" userId="01323c74-0677-43ae-bee9-9f8e83721464" providerId="ADAL" clId="{B4A879A4-E72B-40A2-BAAA-EF20662E6719}" dt="2021-09-17T06:08:25.062" v="177" actId="1076"/>
          <ac:spMkLst>
            <pc:docMk/>
            <pc:sldMk cId="70733087" sldId="283"/>
            <ac:spMk id="5" creationId="{21EE60BC-FE90-440D-B3D3-A4B95AFC4ACB}"/>
          </ac:spMkLst>
        </pc:spChg>
        <pc:spChg chg="mod">
          <ac:chgData name="Muhammad Usman Ghani" userId="01323c74-0677-43ae-bee9-9f8e83721464" providerId="ADAL" clId="{B4A879A4-E72B-40A2-BAAA-EF20662E6719}" dt="2021-09-17T06:08:19.417" v="176" actId="14100"/>
          <ac:spMkLst>
            <pc:docMk/>
            <pc:sldMk cId="70733087" sldId="283"/>
            <ac:spMk id="6" creationId="{F06F450A-9059-4306-821E-F6AFA9B63BED}"/>
          </ac:spMkLst>
        </pc:spChg>
      </pc:sldChg>
      <pc:sldChg chg="addSp modSp mod">
        <pc:chgData name="Muhammad Usman Ghani" userId="01323c74-0677-43ae-bee9-9f8e83721464" providerId="ADAL" clId="{B4A879A4-E72B-40A2-BAAA-EF20662E6719}" dt="2021-09-17T06:11:33.263" v="185" actId="1076"/>
        <pc:sldMkLst>
          <pc:docMk/>
          <pc:sldMk cId="2184278829" sldId="284"/>
        </pc:sldMkLst>
        <pc:spChg chg="mod">
          <ac:chgData name="Muhammad Usman Ghani" userId="01323c74-0677-43ae-bee9-9f8e83721464" providerId="ADAL" clId="{B4A879A4-E72B-40A2-BAAA-EF20662E6719}" dt="2021-09-17T06:09:12.400" v="182" actId="113"/>
          <ac:spMkLst>
            <pc:docMk/>
            <pc:sldMk cId="2184278829" sldId="284"/>
            <ac:spMk id="7" creationId="{32C9EACF-38DA-4FDD-A10D-ED42DB554F62}"/>
          </ac:spMkLst>
        </pc:spChg>
        <pc:spChg chg="mod">
          <ac:chgData name="Muhammad Usman Ghani" userId="01323c74-0677-43ae-bee9-9f8e83721464" providerId="ADAL" clId="{B4A879A4-E72B-40A2-BAAA-EF20662E6719}" dt="2021-09-17T06:09:17.787" v="183" actId="113"/>
          <ac:spMkLst>
            <pc:docMk/>
            <pc:sldMk cId="2184278829" sldId="284"/>
            <ac:spMk id="8" creationId="{0AB18014-5384-4330-9DB6-9F9D57C8B851}"/>
          </ac:spMkLst>
        </pc:spChg>
        <pc:spChg chg="mod">
          <ac:chgData name="Muhammad Usman Ghani" userId="01323c74-0677-43ae-bee9-9f8e83721464" providerId="ADAL" clId="{B4A879A4-E72B-40A2-BAAA-EF20662E6719}" dt="2021-09-17T06:09:08.818" v="181" actId="113"/>
          <ac:spMkLst>
            <pc:docMk/>
            <pc:sldMk cId="2184278829" sldId="284"/>
            <ac:spMk id="10" creationId="{098948DA-102B-4327-A01E-254D91B584F3}"/>
          </ac:spMkLst>
        </pc:spChg>
        <pc:picChg chg="add mod">
          <ac:chgData name="Muhammad Usman Ghani" userId="01323c74-0677-43ae-bee9-9f8e83721464" providerId="ADAL" clId="{B4A879A4-E72B-40A2-BAAA-EF20662E6719}" dt="2021-09-17T06:11:33.263" v="185" actId="1076"/>
          <ac:picMkLst>
            <pc:docMk/>
            <pc:sldMk cId="2184278829" sldId="284"/>
            <ac:picMk id="6" creationId="{98AF0EC9-B546-4FB8-9E9D-03D61A8BA95A}"/>
          </ac:picMkLst>
        </pc:picChg>
      </pc:sldChg>
      <pc:sldChg chg="ord">
        <pc:chgData name="Muhammad Usman Ghani" userId="01323c74-0677-43ae-bee9-9f8e83721464" providerId="ADAL" clId="{B4A879A4-E72B-40A2-BAAA-EF20662E6719}" dt="2021-09-16T05:05:31.917" v="5"/>
        <pc:sldMkLst>
          <pc:docMk/>
          <pc:sldMk cId="2802351003" sldId="288"/>
        </pc:sldMkLst>
      </pc:sldChg>
      <pc:sldChg chg="addSp delSp modSp new mod">
        <pc:chgData name="Muhammad Usman Ghani" userId="01323c74-0677-43ae-bee9-9f8e83721464" providerId="ADAL" clId="{B4A879A4-E72B-40A2-BAAA-EF20662E6719}" dt="2021-09-17T06:13:02.222" v="187" actId="207"/>
        <pc:sldMkLst>
          <pc:docMk/>
          <pc:sldMk cId="4112164104" sldId="289"/>
        </pc:sldMkLst>
        <pc:spChg chg="mod">
          <ac:chgData name="Muhammad Usman Ghani" userId="01323c74-0677-43ae-bee9-9f8e83721464" providerId="ADAL" clId="{B4A879A4-E72B-40A2-BAAA-EF20662E6719}" dt="2021-09-17T05:55:48.447" v="133"/>
          <ac:spMkLst>
            <pc:docMk/>
            <pc:sldMk cId="4112164104" sldId="289"/>
            <ac:spMk id="2" creationId="{CDD1947C-FB71-4487-B590-617136C0027C}"/>
          </ac:spMkLst>
        </pc:spChg>
        <pc:spChg chg="add del mod">
          <ac:chgData name="Muhammad Usman Ghani" userId="01323c74-0677-43ae-bee9-9f8e83721464" providerId="ADAL" clId="{B4A879A4-E72B-40A2-BAAA-EF20662E6719}" dt="2021-09-17T05:55:36.105" v="132" actId="5793"/>
          <ac:spMkLst>
            <pc:docMk/>
            <pc:sldMk cId="4112164104" sldId="289"/>
            <ac:spMk id="3" creationId="{69460C56-7C43-4211-8158-268F206C6B28}"/>
          </ac:spMkLst>
        </pc:spChg>
        <pc:spChg chg="add del mod">
          <ac:chgData name="Muhammad Usman Ghani" userId="01323c74-0677-43ae-bee9-9f8e83721464" providerId="ADAL" clId="{B4A879A4-E72B-40A2-BAAA-EF20662E6719}" dt="2021-09-17T05:40:00.389" v="67"/>
          <ac:spMkLst>
            <pc:docMk/>
            <pc:sldMk cId="4112164104" sldId="289"/>
            <ac:spMk id="5" creationId="{D9C63FE4-11BF-43FB-A1E2-276C4954164B}"/>
          </ac:spMkLst>
        </pc:spChg>
        <pc:spChg chg="add del mod">
          <ac:chgData name="Muhammad Usman Ghani" userId="01323c74-0677-43ae-bee9-9f8e83721464" providerId="ADAL" clId="{B4A879A4-E72B-40A2-BAAA-EF20662E6719}" dt="2021-09-17T05:40:00.389" v="67"/>
          <ac:spMkLst>
            <pc:docMk/>
            <pc:sldMk cId="4112164104" sldId="289"/>
            <ac:spMk id="6" creationId="{DB2DC5B1-458C-47DE-9823-141B70F481B4}"/>
          </ac:spMkLst>
        </pc:spChg>
        <pc:spChg chg="add del mod">
          <ac:chgData name="Muhammad Usman Ghani" userId="01323c74-0677-43ae-bee9-9f8e83721464" providerId="ADAL" clId="{B4A879A4-E72B-40A2-BAAA-EF20662E6719}" dt="2021-09-17T05:40:00.389" v="67"/>
          <ac:spMkLst>
            <pc:docMk/>
            <pc:sldMk cId="4112164104" sldId="289"/>
            <ac:spMk id="7" creationId="{42CF0A7B-AE1B-489A-9C41-1CA49405DF10}"/>
          </ac:spMkLst>
        </pc:spChg>
        <pc:spChg chg="add del mod">
          <ac:chgData name="Muhammad Usman Ghani" userId="01323c74-0677-43ae-bee9-9f8e83721464" providerId="ADAL" clId="{B4A879A4-E72B-40A2-BAAA-EF20662E6719}" dt="2021-09-17T05:40:00.389" v="67"/>
          <ac:spMkLst>
            <pc:docMk/>
            <pc:sldMk cId="4112164104" sldId="289"/>
            <ac:spMk id="8" creationId="{B9A9A3BE-0EA3-473E-BEE2-51DD4D3645D1}"/>
          </ac:spMkLst>
        </pc:spChg>
        <pc:spChg chg="add del mod">
          <ac:chgData name="Muhammad Usman Ghani" userId="01323c74-0677-43ae-bee9-9f8e83721464" providerId="ADAL" clId="{B4A879A4-E72B-40A2-BAAA-EF20662E6719}" dt="2021-09-17T05:40:00.389" v="67"/>
          <ac:spMkLst>
            <pc:docMk/>
            <pc:sldMk cId="4112164104" sldId="289"/>
            <ac:spMk id="9" creationId="{BEC609DA-64C5-4116-9B65-023E0AC74807}"/>
          </ac:spMkLst>
        </pc:spChg>
        <pc:spChg chg="mod">
          <ac:chgData name="Muhammad Usman Ghani" userId="01323c74-0677-43ae-bee9-9f8e83721464" providerId="ADAL" clId="{B4A879A4-E72B-40A2-BAAA-EF20662E6719}" dt="2021-09-17T05:39:49.586" v="64"/>
          <ac:spMkLst>
            <pc:docMk/>
            <pc:sldMk cId="4112164104" sldId="289"/>
            <ac:spMk id="11" creationId="{A33636E5-B30B-4672-AE33-68C5414852CF}"/>
          </ac:spMkLst>
        </pc:spChg>
        <pc:spChg chg="mod">
          <ac:chgData name="Muhammad Usman Ghani" userId="01323c74-0677-43ae-bee9-9f8e83721464" providerId="ADAL" clId="{B4A879A4-E72B-40A2-BAAA-EF20662E6719}" dt="2021-09-17T05:39:49.586" v="64"/>
          <ac:spMkLst>
            <pc:docMk/>
            <pc:sldMk cId="4112164104" sldId="289"/>
            <ac:spMk id="12" creationId="{E34F1815-15F4-408B-B56E-F997EB4043D8}"/>
          </ac:spMkLst>
        </pc:spChg>
        <pc:spChg chg="add del mod">
          <ac:chgData name="Muhammad Usman Ghani" userId="01323c74-0677-43ae-bee9-9f8e83721464" providerId="ADAL" clId="{B4A879A4-E72B-40A2-BAAA-EF20662E6719}" dt="2021-09-17T05:40:00.389" v="67"/>
          <ac:spMkLst>
            <pc:docMk/>
            <pc:sldMk cId="4112164104" sldId="289"/>
            <ac:spMk id="13" creationId="{53A54507-148A-45DC-A58F-3D96630F02D9}"/>
          </ac:spMkLst>
        </pc:spChg>
        <pc:spChg chg="add del mod">
          <ac:chgData name="Muhammad Usman Ghani" userId="01323c74-0677-43ae-bee9-9f8e83721464" providerId="ADAL" clId="{B4A879A4-E72B-40A2-BAAA-EF20662E6719}" dt="2021-09-17T05:40:00.389" v="67"/>
          <ac:spMkLst>
            <pc:docMk/>
            <pc:sldMk cId="4112164104" sldId="289"/>
            <ac:spMk id="14" creationId="{D3679FB8-0990-45BC-BF46-4E3E5AC40954}"/>
          </ac:spMkLst>
        </pc:spChg>
        <pc:spChg chg="add del mod">
          <ac:chgData name="Muhammad Usman Ghani" userId="01323c74-0677-43ae-bee9-9f8e83721464" providerId="ADAL" clId="{B4A879A4-E72B-40A2-BAAA-EF20662E6719}" dt="2021-09-17T05:40:00.389" v="67"/>
          <ac:spMkLst>
            <pc:docMk/>
            <pc:sldMk cId="4112164104" sldId="289"/>
            <ac:spMk id="15" creationId="{59D2462A-BF20-4FCF-A07C-BC6FAC1F27EF}"/>
          </ac:spMkLst>
        </pc:spChg>
        <pc:spChg chg="add del mod">
          <ac:chgData name="Muhammad Usman Ghani" userId="01323c74-0677-43ae-bee9-9f8e83721464" providerId="ADAL" clId="{B4A879A4-E72B-40A2-BAAA-EF20662E6719}" dt="2021-09-17T05:41:18.638" v="70"/>
          <ac:spMkLst>
            <pc:docMk/>
            <pc:sldMk cId="4112164104" sldId="289"/>
            <ac:spMk id="16" creationId="{8D11CDF7-2BFB-44D3-8792-9E84255209AC}"/>
          </ac:spMkLst>
        </pc:spChg>
        <pc:spChg chg="add del mod">
          <ac:chgData name="Muhammad Usman Ghani" userId="01323c74-0677-43ae-bee9-9f8e83721464" providerId="ADAL" clId="{B4A879A4-E72B-40A2-BAAA-EF20662E6719}" dt="2021-09-17T05:41:18.638" v="70"/>
          <ac:spMkLst>
            <pc:docMk/>
            <pc:sldMk cId="4112164104" sldId="289"/>
            <ac:spMk id="17" creationId="{FBF0EC68-35B5-4C19-9B41-43C89602FD85}"/>
          </ac:spMkLst>
        </pc:spChg>
        <pc:spChg chg="add del mod">
          <ac:chgData name="Muhammad Usman Ghani" userId="01323c74-0677-43ae-bee9-9f8e83721464" providerId="ADAL" clId="{B4A879A4-E72B-40A2-BAAA-EF20662E6719}" dt="2021-09-17T05:41:18.638" v="70"/>
          <ac:spMkLst>
            <pc:docMk/>
            <pc:sldMk cId="4112164104" sldId="289"/>
            <ac:spMk id="18" creationId="{FF210397-F897-46BF-A4AC-9454CD32A37D}"/>
          </ac:spMkLst>
        </pc:spChg>
        <pc:spChg chg="add del mod">
          <ac:chgData name="Muhammad Usman Ghani" userId="01323c74-0677-43ae-bee9-9f8e83721464" providerId="ADAL" clId="{B4A879A4-E72B-40A2-BAAA-EF20662E6719}" dt="2021-09-17T05:41:18.638" v="70"/>
          <ac:spMkLst>
            <pc:docMk/>
            <pc:sldMk cId="4112164104" sldId="289"/>
            <ac:spMk id="19" creationId="{F8961B8B-6F4C-4303-A9E6-05FFEDEE874E}"/>
          </ac:spMkLst>
        </pc:spChg>
        <pc:spChg chg="add del mod">
          <ac:chgData name="Muhammad Usman Ghani" userId="01323c74-0677-43ae-bee9-9f8e83721464" providerId="ADAL" clId="{B4A879A4-E72B-40A2-BAAA-EF20662E6719}" dt="2021-09-17T05:41:18.638" v="70"/>
          <ac:spMkLst>
            <pc:docMk/>
            <pc:sldMk cId="4112164104" sldId="289"/>
            <ac:spMk id="20" creationId="{EC9157A1-A551-4880-BE92-25342693F375}"/>
          </ac:spMkLst>
        </pc:spChg>
        <pc:spChg chg="mod">
          <ac:chgData name="Muhammad Usman Ghani" userId="01323c74-0677-43ae-bee9-9f8e83721464" providerId="ADAL" clId="{B4A879A4-E72B-40A2-BAAA-EF20662E6719}" dt="2021-09-17T05:40:07.727" v="69"/>
          <ac:spMkLst>
            <pc:docMk/>
            <pc:sldMk cId="4112164104" sldId="289"/>
            <ac:spMk id="22" creationId="{8F3125DF-DD5D-4299-9072-DFA5DB581317}"/>
          </ac:spMkLst>
        </pc:spChg>
        <pc:spChg chg="mod">
          <ac:chgData name="Muhammad Usman Ghani" userId="01323c74-0677-43ae-bee9-9f8e83721464" providerId="ADAL" clId="{B4A879A4-E72B-40A2-BAAA-EF20662E6719}" dt="2021-09-17T05:40:07.727" v="69"/>
          <ac:spMkLst>
            <pc:docMk/>
            <pc:sldMk cId="4112164104" sldId="289"/>
            <ac:spMk id="23" creationId="{C1A1314A-86D4-445E-A88F-8AB18B639AE9}"/>
          </ac:spMkLst>
        </pc:spChg>
        <pc:spChg chg="add del mod">
          <ac:chgData name="Muhammad Usman Ghani" userId="01323c74-0677-43ae-bee9-9f8e83721464" providerId="ADAL" clId="{B4A879A4-E72B-40A2-BAAA-EF20662E6719}" dt="2021-09-17T05:41:18.638" v="70"/>
          <ac:spMkLst>
            <pc:docMk/>
            <pc:sldMk cId="4112164104" sldId="289"/>
            <ac:spMk id="24" creationId="{F43644A1-E749-410C-ADE6-3A7FA00325B1}"/>
          </ac:spMkLst>
        </pc:spChg>
        <pc:spChg chg="add del mod">
          <ac:chgData name="Muhammad Usman Ghani" userId="01323c74-0677-43ae-bee9-9f8e83721464" providerId="ADAL" clId="{B4A879A4-E72B-40A2-BAAA-EF20662E6719}" dt="2021-09-17T05:41:18.638" v="70"/>
          <ac:spMkLst>
            <pc:docMk/>
            <pc:sldMk cId="4112164104" sldId="289"/>
            <ac:spMk id="25" creationId="{9CC067D0-42BB-4C37-A615-145E72D1C1D8}"/>
          </ac:spMkLst>
        </pc:spChg>
        <pc:spChg chg="add del mod">
          <ac:chgData name="Muhammad Usman Ghani" userId="01323c74-0677-43ae-bee9-9f8e83721464" providerId="ADAL" clId="{B4A879A4-E72B-40A2-BAAA-EF20662E6719}" dt="2021-09-17T05:41:18.638" v="70"/>
          <ac:spMkLst>
            <pc:docMk/>
            <pc:sldMk cId="4112164104" sldId="289"/>
            <ac:spMk id="26" creationId="{92D31352-B98D-4625-8DF7-F11527092302}"/>
          </ac:spMkLst>
        </pc:spChg>
        <pc:spChg chg="add del mod">
          <ac:chgData name="Muhammad Usman Ghani" userId="01323c74-0677-43ae-bee9-9f8e83721464" providerId="ADAL" clId="{B4A879A4-E72B-40A2-BAAA-EF20662E6719}" dt="2021-09-17T05:41:29.503" v="72"/>
          <ac:spMkLst>
            <pc:docMk/>
            <pc:sldMk cId="4112164104" sldId="289"/>
            <ac:spMk id="27" creationId="{EA650D36-3DC5-4BB1-88EE-28AB09CDD5CD}"/>
          </ac:spMkLst>
        </pc:spChg>
        <pc:spChg chg="add del mod">
          <ac:chgData name="Muhammad Usman Ghani" userId="01323c74-0677-43ae-bee9-9f8e83721464" providerId="ADAL" clId="{B4A879A4-E72B-40A2-BAAA-EF20662E6719}" dt="2021-09-17T05:41:48.175" v="78"/>
          <ac:spMkLst>
            <pc:docMk/>
            <pc:sldMk cId="4112164104" sldId="289"/>
            <ac:spMk id="28" creationId="{AAC0F3EA-BC0B-40A1-9DFB-CCAA599C01A9}"/>
          </ac:spMkLst>
        </pc:spChg>
        <pc:spChg chg="add del mod">
          <ac:chgData name="Muhammad Usman Ghani" userId="01323c74-0677-43ae-bee9-9f8e83721464" providerId="ADAL" clId="{B4A879A4-E72B-40A2-BAAA-EF20662E6719}" dt="2021-09-17T05:41:59.304" v="82"/>
          <ac:spMkLst>
            <pc:docMk/>
            <pc:sldMk cId="4112164104" sldId="289"/>
            <ac:spMk id="29" creationId="{355C6DD0-CCBF-4810-AA40-0CB94D8E300A}"/>
          </ac:spMkLst>
        </pc:spChg>
        <pc:spChg chg="add mod">
          <ac:chgData name="Muhammad Usman Ghani" userId="01323c74-0677-43ae-bee9-9f8e83721464" providerId="ADAL" clId="{B4A879A4-E72B-40A2-BAAA-EF20662E6719}" dt="2021-09-17T06:13:02.222" v="187" actId="207"/>
          <ac:spMkLst>
            <pc:docMk/>
            <pc:sldMk cId="4112164104" sldId="289"/>
            <ac:spMk id="30" creationId="{77D6713F-FB39-4991-9FC1-44B57DEE8E8C}"/>
          </ac:spMkLst>
        </pc:spChg>
        <pc:spChg chg="add del mod">
          <ac:chgData name="Muhammad Usman Ghani" userId="01323c74-0677-43ae-bee9-9f8e83721464" providerId="ADAL" clId="{B4A879A4-E72B-40A2-BAAA-EF20662E6719}" dt="2021-09-17T05:55:28.045" v="108"/>
          <ac:spMkLst>
            <pc:docMk/>
            <pc:sldMk cId="4112164104" sldId="289"/>
            <ac:spMk id="31" creationId="{C25D2CBA-66B2-44E3-8D14-F6CDF2762C40}"/>
          </ac:spMkLst>
        </pc:spChg>
        <pc:spChg chg="add del mod">
          <ac:chgData name="Muhammad Usman Ghani" userId="01323c74-0677-43ae-bee9-9f8e83721464" providerId="ADAL" clId="{B4A879A4-E72B-40A2-BAAA-EF20662E6719}" dt="2021-09-17T05:55:28.046" v="110"/>
          <ac:spMkLst>
            <pc:docMk/>
            <pc:sldMk cId="4112164104" sldId="289"/>
            <ac:spMk id="32" creationId="{DBB45D6A-26A9-47F0-9B0C-C835FBD08949}"/>
          </ac:spMkLst>
        </pc:spChg>
        <pc:spChg chg="add del mod">
          <ac:chgData name="Muhammad Usman Ghani" userId="01323c74-0677-43ae-bee9-9f8e83721464" providerId="ADAL" clId="{B4A879A4-E72B-40A2-BAAA-EF20662E6719}" dt="2021-09-17T05:55:28.047" v="112"/>
          <ac:spMkLst>
            <pc:docMk/>
            <pc:sldMk cId="4112164104" sldId="289"/>
            <ac:spMk id="33" creationId="{209034AD-8761-4143-B7E3-C605783E6DEC}"/>
          </ac:spMkLst>
        </pc:spChg>
        <pc:spChg chg="add del mod">
          <ac:chgData name="Muhammad Usman Ghani" userId="01323c74-0677-43ae-bee9-9f8e83721464" providerId="ADAL" clId="{B4A879A4-E72B-40A2-BAAA-EF20662E6719}" dt="2021-09-17T05:55:28.048" v="114"/>
          <ac:spMkLst>
            <pc:docMk/>
            <pc:sldMk cId="4112164104" sldId="289"/>
            <ac:spMk id="34" creationId="{7ED6B7ED-4CCC-4604-9133-5A31ABE4CDC2}"/>
          </ac:spMkLst>
        </pc:spChg>
        <pc:spChg chg="add mod">
          <ac:chgData name="Muhammad Usman Ghani" userId="01323c74-0677-43ae-bee9-9f8e83721464" providerId="ADAL" clId="{B4A879A4-E72B-40A2-BAAA-EF20662E6719}" dt="2021-09-17T05:45:27.948" v="106" actId="113"/>
          <ac:spMkLst>
            <pc:docMk/>
            <pc:sldMk cId="4112164104" sldId="289"/>
            <ac:spMk id="35" creationId="{7850F7E8-06BA-4BAB-8664-AB3F009D19C7}"/>
          </ac:spMkLst>
        </pc:spChg>
        <pc:grpChg chg="add del mod">
          <ac:chgData name="Muhammad Usman Ghani" userId="01323c74-0677-43ae-bee9-9f8e83721464" providerId="ADAL" clId="{B4A879A4-E72B-40A2-BAAA-EF20662E6719}" dt="2021-09-17T05:40:00.389" v="67"/>
          <ac:grpSpMkLst>
            <pc:docMk/>
            <pc:sldMk cId="4112164104" sldId="289"/>
            <ac:grpSpMk id="10" creationId="{1A940FC6-6921-4954-A58D-757D27D26196}"/>
          </ac:grpSpMkLst>
        </pc:grpChg>
        <pc:grpChg chg="add del mod">
          <ac:chgData name="Muhammad Usman Ghani" userId="01323c74-0677-43ae-bee9-9f8e83721464" providerId="ADAL" clId="{B4A879A4-E72B-40A2-BAAA-EF20662E6719}" dt="2021-09-17T05:41:18.638" v="70"/>
          <ac:grpSpMkLst>
            <pc:docMk/>
            <pc:sldMk cId="4112164104" sldId="289"/>
            <ac:grpSpMk id="21" creationId="{456F3192-5164-4B68-8E54-2C43CC106881}"/>
          </ac:grpSpMkLst>
        </pc:grpChg>
        <pc:picChg chg="add del mod">
          <ac:chgData name="Muhammad Usman Ghani" userId="01323c74-0677-43ae-bee9-9f8e83721464" providerId="ADAL" clId="{B4A879A4-E72B-40A2-BAAA-EF20662E6719}" dt="2021-09-17T06:04:58.138" v="158" actId="478"/>
          <ac:picMkLst>
            <pc:docMk/>
            <pc:sldMk cId="4112164104" sldId="289"/>
            <ac:picMk id="37" creationId="{C963F55B-9DDD-4F57-A053-3CD6CD930808}"/>
          </ac:picMkLst>
        </pc:picChg>
        <pc:picChg chg="add mod">
          <ac:chgData name="Muhammad Usman Ghani" userId="01323c74-0677-43ae-bee9-9f8e83721464" providerId="ADAL" clId="{B4A879A4-E72B-40A2-BAAA-EF20662E6719}" dt="2021-09-17T06:05:40.224" v="163" actId="14100"/>
          <ac:picMkLst>
            <pc:docMk/>
            <pc:sldMk cId="4112164104" sldId="289"/>
            <ac:picMk id="39" creationId="{F9CD3191-78F7-41FB-B0C5-8C431DE275E0}"/>
          </ac:picMkLst>
        </pc:picChg>
      </pc:sldChg>
      <pc:sldChg chg="addSp delSp modSp new mod">
        <pc:chgData name="Muhammad Usman Ghani" userId="01323c74-0677-43ae-bee9-9f8e83721464" providerId="ADAL" clId="{B4A879A4-E72B-40A2-BAAA-EF20662E6719}" dt="2021-09-17T06:17:48.435" v="274"/>
        <pc:sldMkLst>
          <pc:docMk/>
          <pc:sldMk cId="3863955677" sldId="290"/>
        </pc:sldMkLst>
        <pc:spChg chg="mod">
          <ac:chgData name="Muhammad Usman Ghani" userId="01323c74-0677-43ae-bee9-9f8e83721464" providerId="ADAL" clId="{B4A879A4-E72B-40A2-BAAA-EF20662E6719}" dt="2021-09-17T06:15:24.811" v="190" actId="27636"/>
          <ac:spMkLst>
            <pc:docMk/>
            <pc:sldMk cId="3863955677" sldId="290"/>
            <ac:spMk id="2" creationId="{1C61D381-D01C-4351-82CB-FF8F1537DB48}"/>
          </ac:spMkLst>
        </pc:spChg>
        <pc:spChg chg="mod">
          <ac:chgData name="Muhammad Usman Ghani" userId="01323c74-0677-43ae-bee9-9f8e83721464" providerId="ADAL" clId="{B4A879A4-E72B-40A2-BAAA-EF20662E6719}" dt="2021-09-17T06:17:46.725" v="272" actId="20577"/>
          <ac:spMkLst>
            <pc:docMk/>
            <pc:sldMk cId="3863955677" sldId="290"/>
            <ac:spMk id="3" creationId="{76D7BB28-2BB2-4C1B-BC3F-645808D16B70}"/>
          </ac:spMkLst>
        </pc:spChg>
        <pc:spChg chg="add del mod">
          <ac:chgData name="Muhammad Usman Ghani" userId="01323c74-0677-43ae-bee9-9f8e83721464" providerId="ADAL" clId="{B4A879A4-E72B-40A2-BAAA-EF20662E6719}" dt="2021-09-17T06:17:48.435" v="274"/>
          <ac:spMkLst>
            <pc:docMk/>
            <pc:sldMk cId="3863955677" sldId="290"/>
            <ac:spMk id="5" creationId="{0270A4DD-2D5B-4727-8C1A-80A098684AFA}"/>
          </ac:spMkLst>
        </pc:spChg>
        <pc:spChg chg="add mod">
          <ac:chgData name="Muhammad Usman Ghani" userId="01323c74-0677-43ae-bee9-9f8e83721464" providerId="ADAL" clId="{B4A879A4-E72B-40A2-BAAA-EF20662E6719}" dt="2021-09-17T06:16:13.173" v="226" actId="20577"/>
          <ac:spMkLst>
            <pc:docMk/>
            <pc:sldMk cId="3863955677" sldId="290"/>
            <ac:spMk id="6" creationId="{42A199AE-E773-48F0-9299-8EA69A8010FF}"/>
          </ac:spMkLst>
        </pc:spChg>
        <pc:spChg chg="add mod">
          <ac:chgData name="Muhammad Usman Ghani" userId="01323c74-0677-43ae-bee9-9f8e83721464" providerId="ADAL" clId="{B4A879A4-E72B-40A2-BAAA-EF20662E6719}" dt="2021-09-17T06:17:04.713" v="235" actId="113"/>
          <ac:spMkLst>
            <pc:docMk/>
            <pc:sldMk cId="3863955677" sldId="290"/>
            <ac:spMk id="7" creationId="{F13F6504-8450-41EB-9F0B-083B97EBC21E}"/>
          </ac:spMkLst>
        </pc:spChg>
      </pc:sldChg>
      <pc:sldChg chg="modSp new mod">
        <pc:chgData name="Muhammad Usman Ghani" userId="01323c74-0677-43ae-bee9-9f8e83721464" providerId="ADAL" clId="{B4A879A4-E72B-40A2-BAAA-EF20662E6719}" dt="2021-09-17T06:45:47.488" v="308" actId="403"/>
        <pc:sldMkLst>
          <pc:docMk/>
          <pc:sldMk cId="2966388022" sldId="291"/>
        </pc:sldMkLst>
        <pc:spChg chg="mod">
          <ac:chgData name="Muhammad Usman Ghani" userId="01323c74-0677-43ae-bee9-9f8e83721464" providerId="ADAL" clId="{B4A879A4-E72B-40A2-BAAA-EF20662E6719}" dt="2021-09-17T06:21:28.794" v="277" actId="27636"/>
          <ac:spMkLst>
            <pc:docMk/>
            <pc:sldMk cId="2966388022" sldId="291"/>
            <ac:spMk id="2" creationId="{2CC6D9FD-3593-4B1D-8552-C5286DF53DC7}"/>
          </ac:spMkLst>
        </pc:spChg>
        <pc:spChg chg="mod">
          <ac:chgData name="Muhammad Usman Ghani" userId="01323c74-0677-43ae-bee9-9f8e83721464" providerId="ADAL" clId="{B4A879A4-E72B-40A2-BAAA-EF20662E6719}" dt="2021-09-17T06:45:47.488" v="308" actId="403"/>
          <ac:spMkLst>
            <pc:docMk/>
            <pc:sldMk cId="2966388022" sldId="291"/>
            <ac:spMk id="3" creationId="{233B3D40-D88B-4B39-944E-3D10A0149BE0}"/>
          </ac:spMkLst>
        </pc:spChg>
      </pc:sldChg>
      <pc:sldChg chg="modSp new mod">
        <pc:chgData name="Muhammad Usman Ghani" userId="01323c74-0677-43ae-bee9-9f8e83721464" providerId="ADAL" clId="{B4A879A4-E72B-40A2-BAAA-EF20662E6719}" dt="2021-09-17T06:46:23.209" v="319" actId="5793"/>
        <pc:sldMkLst>
          <pc:docMk/>
          <pc:sldMk cId="87347511" sldId="292"/>
        </pc:sldMkLst>
        <pc:spChg chg="mod">
          <ac:chgData name="Muhammad Usman Ghani" userId="01323c74-0677-43ae-bee9-9f8e83721464" providerId="ADAL" clId="{B4A879A4-E72B-40A2-BAAA-EF20662E6719}" dt="2021-09-17T06:46:12.998" v="317" actId="1076"/>
          <ac:spMkLst>
            <pc:docMk/>
            <pc:sldMk cId="87347511" sldId="292"/>
            <ac:spMk id="2" creationId="{875F21B6-2379-470E-8F88-083FF2EAA363}"/>
          </ac:spMkLst>
        </pc:spChg>
        <pc:spChg chg="mod">
          <ac:chgData name="Muhammad Usman Ghani" userId="01323c74-0677-43ae-bee9-9f8e83721464" providerId="ADAL" clId="{B4A879A4-E72B-40A2-BAAA-EF20662E6719}" dt="2021-09-17T06:46:23.209" v="319" actId="5793"/>
          <ac:spMkLst>
            <pc:docMk/>
            <pc:sldMk cId="87347511" sldId="292"/>
            <ac:spMk id="3" creationId="{C6F92DC2-96EA-4076-935E-9C76D8AB8DE4}"/>
          </ac:spMkLst>
        </pc:spChg>
      </pc:sldChg>
      <pc:sldChg chg="addSp modSp new mod">
        <pc:chgData name="Muhammad Usman Ghani" userId="01323c74-0677-43ae-bee9-9f8e83721464" providerId="ADAL" clId="{B4A879A4-E72B-40A2-BAAA-EF20662E6719}" dt="2021-09-17T08:06:10.379" v="387" actId="113"/>
        <pc:sldMkLst>
          <pc:docMk/>
          <pc:sldMk cId="4095681326" sldId="293"/>
        </pc:sldMkLst>
        <pc:spChg chg="mod">
          <ac:chgData name="Muhammad Usman Ghani" userId="01323c74-0677-43ae-bee9-9f8e83721464" providerId="ADAL" clId="{B4A879A4-E72B-40A2-BAAA-EF20662E6719}" dt="2021-09-17T07:27:42.633" v="367" actId="20577"/>
          <ac:spMkLst>
            <pc:docMk/>
            <pc:sldMk cId="4095681326" sldId="293"/>
            <ac:spMk id="2" creationId="{D20AAF0A-6B41-4EA8-B912-95302A717EA4}"/>
          </ac:spMkLst>
        </pc:spChg>
        <pc:spChg chg="mod">
          <ac:chgData name="Muhammad Usman Ghani" userId="01323c74-0677-43ae-bee9-9f8e83721464" providerId="ADAL" clId="{B4A879A4-E72B-40A2-BAAA-EF20662E6719}" dt="2021-09-17T07:28:20.979" v="368" actId="5793"/>
          <ac:spMkLst>
            <pc:docMk/>
            <pc:sldMk cId="4095681326" sldId="293"/>
            <ac:spMk id="3" creationId="{7932CA73-9D72-476C-8F8C-3EC2180BD714}"/>
          </ac:spMkLst>
        </pc:spChg>
        <pc:spChg chg="add mod">
          <ac:chgData name="Muhammad Usman Ghani" userId="01323c74-0677-43ae-bee9-9f8e83721464" providerId="ADAL" clId="{B4A879A4-E72B-40A2-BAAA-EF20662E6719}" dt="2021-09-17T08:06:10.379" v="387" actId="113"/>
          <ac:spMkLst>
            <pc:docMk/>
            <pc:sldMk cId="4095681326" sldId="293"/>
            <ac:spMk id="5" creationId="{1D684900-057A-4AAB-B5DC-CB01A58CEAC6}"/>
          </ac:spMkLst>
        </pc:spChg>
      </pc:sldChg>
      <pc:sldChg chg="modSp new del mod">
        <pc:chgData name="Muhammad Usman Ghani" userId="01323c74-0677-43ae-bee9-9f8e83721464" providerId="ADAL" clId="{B4A879A4-E72B-40A2-BAAA-EF20662E6719}" dt="2021-09-17T08:11:23.228" v="435" actId="47"/>
        <pc:sldMkLst>
          <pc:docMk/>
          <pc:sldMk cId="1244375921" sldId="294"/>
        </pc:sldMkLst>
        <pc:spChg chg="mod">
          <ac:chgData name="Muhammad Usman Ghani" userId="01323c74-0677-43ae-bee9-9f8e83721464" providerId="ADAL" clId="{B4A879A4-E72B-40A2-BAAA-EF20662E6719}" dt="2021-09-17T08:06:57.788" v="392" actId="1076"/>
          <ac:spMkLst>
            <pc:docMk/>
            <pc:sldMk cId="1244375921" sldId="294"/>
            <ac:spMk id="2" creationId="{8185548A-7947-4905-BBB2-603208C264F2}"/>
          </ac:spMkLst>
        </pc:spChg>
        <pc:spChg chg="mod">
          <ac:chgData name="Muhammad Usman Ghani" userId="01323c74-0677-43ae-bee9-9f8e83721464" providerId="ADAL" clId="{B4A879A4-E72B-40A2-BAAA-EF20662E6719}" dt="2021-09-17T08:07:24.435" v="396" actId="207"/>
          <ac:spMkLst>
            <pc:docMk/>
            <pc:sldMk cId="1244375921" sldId="294"/>
            <ac:spMk id="3" creationId="{3782241B-8B23-407E-8A0E-D7947DCDECF5}"/>
          </ac:spMkLst>
        </pc:spChg>
      </pc:sldChg>
      <pc:sldChg chg="modSp new mod">
        <pc:chgData name="Muhammad Usman Ghani" userId="01323c74-0677-43ae-bee9-9f8e83721464" providerId="ADAL" clId="{B4A879A4-E72B-40A2-BAAA-EF20662E6719}" dt="2021-09-17T08:09:39.437" v="409" actId="12"/>
        <pc:sldMkLst>
          <pc:docMk/>
          <pc:sldMk cId="504197870" sldId="295"/>
        </pc:sldMkLst>
        <pc:spChg chg="mod">
          <ac:chgData name="Muhammad Usman Ghani" userId="01323c74-0677-43ae-bee9-9f8e83721464" providerId="ADAL" clId="{B4A879A4-E72B-40A2-BAAA-EF20662E6719}" dt="2021-09-17T08:09:17.101" v="403" actId="1076"/>
          <ac:spMkLst>
            <pc:docMk/>
            <pc:sldMk cId="504197870" sldId="295"/>
            <ac:spMk id="2" creationId="{C03F0F7E-C766-42E0-BC3E-DC66332DDC32}"/>
          </ac:spMkLst>
        </pc:spChg>
        <pc:spChg chg="mod">
          <ac:chgData name="Muhammad Usman Ghani" userId="01323c74-0677-43ae-bee9-9f8e83721464" providerId="ADAL" clId="{B4A879A4-E72B-40A2-BAAA-EF20662E6719}" dt="2021-09-17T08:09:39.437" v="409" actId="12"/>
          <ac:spMkLst>
            <pc:docMk/>
            <pc:sldMk cId="504197870" sldId="295"/>
            <ac:spMk id="3" creationId="{9836D87F-BF81-4652-8B88-B8B94F1B70B6}"/>
          </ac:spMkLst>
        </pc:spChg>
      </pc:sldChg>
      <pc:sldChg chg="modSp new mod">
        <pc:chgData name="Muhammad Usman Ghani" userId="01323c74-0677-43ae-bee9-9f8e83721464" providerId="ADAL" clId="{B4A879A4-E72B-40A2-BAAA-EF20662E6719}" dt="2021-09-17T10:29:57.073" v="1266" actId="313"/>
        <pc:sldMkLst>
          <pc:docMk/>
          <pc:sldMk cId="2163532907" sldId="296"/>
        </pc:sldMkLst>
        <pc:spChg chg="mod">
          <ac:chgData name="Muhammad Usman Ghani" userId="01323c74-0677-43ae-bee9-9f8e83721464" providerId="ADAL" clId="{B4A879A4-E72B-40A2-BAAA-EF20662E6719}" dt="2021-09-17T10:29:57.073" v="1266" actId="313"/>
          <ac:spMkLst>
            <pc:docMk/>
            <pc:sldMk cId="2163532907" sldId="296"/>
            <ac:spMk id="2" creationId="{CD510051-4330-4A21-83C1-10DD2ACC31FC}"/>
          </ac:spMkLst>
        </pc:spChg>
      </pc:sldChg>
      <pc:sldChg chg="addSp delSp modSp new mod">
        <pc:chgData name="Muhammad Usman Ghani" userId="01323c74-0677-43ae-bee9-9f8e83721464" providerId="ADAL" clId="{B4A879A4-E72B-40A2-BAAA-EF20662E6719}" dt="2021-09-17T08:59:02.395" v="724" actId="12"/>
        <pc:sldMkLst>
          <pc:docMk/>
          <pc:sldMk cId="3560894502" sldId="297"/>
        </pc:sldMkLst>
        <pc:spChg chg="mod">
          <ac:chgData name="Muhammad Usman Ghani" userId="01323c74-0677-43ae-bee9-9f8e83721464" providerId="ADAL" clId="{B4A879A4-E72B-40A2-BAAA-EF20662E6719}" dt="2021-09-17T08:11:46.227" v="460" actId="20577"/>
          <ac:spMkLst>
            <pc:docMk/>
            <pc:sldMk cId="3560894502" sldId="297"/>
            <ac:spMk id="2" creationId="{1A3C098D-215E-4205-A9EC-3E94490266C0}"/>
          </ac:spMkLst>
        </pc:spChg>
        <pc:spChg chg="mod">
          <ac:chgData name="Muhammad Usman Ghani" userId="01323c74-0677-43ae-bee9-9f8e83721464" providerId="ADAL" clId="{B4A879A4-E72B-40A2-BAAA-EF20662E6719}" dt="2021-09-17T08:59:02.395" v="724" actId="12"/>
          <ac:spMkLst>
            <pc:docMk/>
            <pc:sldMk cId="3560894502" sldId="297"/>
            <ac:spMk id="3" creationId="{78742685-CADE-4877-8657-7FD5DB2323FA}"/>
          </ac:spMkLst>
        </pc:spChg>
        <pc:picChg chg="add del mod">
          <ac:chgData name="Muhammad Usman Ghani" userId="01323c74-0677-43ae-bee9-9f8e83721464" providerId="ADAL" clId="{B4A879A4-E72B-40A2-BAAA-EF20662E6719}" dt="2021-09-17T08:54:39.630" v="461" actId="478"/>
          <ac:picMkLst>
            <pc:docMk/>
            <pc:sldMk cId="3560894502" sldId="297"/>
            <ac:picMk id="6" creationId="{1B3E16C7-3591-4AA3-96CE-51109622E6A2}"/>
          </ac:picMkLst>
        </pc:picChg>
      </pc:sldChg>
      <pc:sldChg chg="addSp modSp new mod">
        <pc:chgData name="Muhammad Usman Ghani" userId="01323c74-0677-43ae-bee9-9f8e83721464" providerId="ADAL" clId="{B4A879A4-E72B-40A2-BAAA-EF20662E6719}" dt="2021-09-17T10:27:38.595" v="1265" actId="20577"/>
        <pc:sldMkLst>
          <pc:docMk/>
          <pc:sldMk cId="3681744222" sldId="298"/>
        </pc:sldMkLst>
        <pc:spChg chg="mod">
          <ac:chgData name="Muhammad Usman Ghani" userId="01323c74-0677-43ae-bee9-9f8e83721464" providerId="ADAL" clId="{B4A879A4-E72B-40A2-BAAA-EF20662E6719}" dt="2021-09-17T10:27:38.595" v="1265" actId="20577"/>
          <ac:spMkLst>
            <pc:docMk/>
            <pc:sldMk cId="3681744222" sldId="298"/>
            <ac:spMk id="2" creationId="{66941B66-B372-4866-8445-AB95FD15DA27}"/>
          </ac:spMkLst>
        </pc:spChg>
        <pc:spChg chg="mod">
          <ac:chgData name="Muhammad Usman Ghani" userId="01323c74-0677-43ae-bee9-9f8e83721464" providerId="ADAL" clId="{B4A879A4-E72B-40A2-BAAA-EF20662E6719}" dt="2021-09-17T10:27:28.987" v="1257" actId="20577"/>
          <ac:spMkLst>
            <pc:docMk/>
            <pc:sldMk cId="3681744222" sldId="298"/>
            <ac:spMk id="3" creationId="{431E4C13-68CB-424A-924B-0F2E18F184E4}"/>
          </ac:spMkLst>
        </pc:spChg>
        <pc:spChg chg="add mod">
          <ac:chgData name="Muhammad Usman Ghani" userId="01323c74-0677-43ae-bee9-9f8e83721464" providerId="ADAL" clId="{B4A879A4-E72B-40A2-BAAA-EF20662E6719}" dt="2021-09-17T10:26:27.562" v="1255" actId="1076"/>
          <ac:spMkLst>
            <pc:docMk/>
            <pc:sldMk cId="3681744222" sldId="298"/>
            <ac:spMk id="5" creationId="{D9401A2E-0B27-44C0-9C95-98A6D2012CFD}"/>
          </ac:spMkLst>
        </pc:spChg>
      </pc:sldChg>
    </pc:docChg>
  </pc:docChgLst>
  <pc:docChgLst>
    <pc:chgData name="Muhammad Usman Ghani" userId="01323c74-0677-43ae-bee9-9f8e83721464" providerId="ADAL" clId="{56C91720-BB5D-4390-B161-A3E3E4CFBAAD}"/>
    <pc:docChg chg="addSld delSld modSld addMainMaster delMainMaster modMainMaster">
      <pc:chgData name="Muhammad Usman Ghani" userId="01323c74-0677-43ae-bee9-9f8e83721464" providerId="ADAL" clId="{56C91720-BB5D-4390-B161-A3E3E4CFBAAD}" dt="2021-09-22T09:44:03.584" v="96" actId="403"/>
      <pc:docMkLst>
        <pc:docMk/>
      </pc:docMkLst>
      <pc:sldChg chg="modSp mod">
        <pc:chgData name="Muhammad Usman Ghani" userId="01323c74-0677-43ae-bee9-9f8e83721464" providerId="ADAL" clId="{56C91720-BB5D-4390-B161-A3E3E4CFBAAD}" dt="2021-09-22T09:39:46.709" v="1" actId="20577"/>
        <pc:sldMkLst>
          <pc:docMk/>
          <pc:sldMk cId="0" sldId="256"/>
        </pc:sldMkLst>
        <pc:spChg chg="mod">
          <ac:chgData name="Muhammad Usman Ghani" userId="01323c74-0677-43ae-bee9-9f8e83721464" providerId="ADAL" clId="{56C91720-BB5D-4390-B161-A3E3E4CFBAAD}" dt="2021-09-22T09:39:46.709" v="1" actId="20577"/>
          <ac:spMkLst>
            <pc:docMk/>
            <pc:sldMk cId="0" sldId="256"/>
            <ac:spMk id="95" creationId="{00000000-0000-0000-0000-000000000000}"/>
          </ac:spMkLst>
        </pc:spChg>
      </pc:sldChg>
      <pc:sldChg chg="del">
        <pc:chgData name="Muhammad Usman Ghani" userId="01323c74-0677-43ae-bee9-9f8e83721464" providerId="ADAL" clId="{56C91720-BB5D-4390-B161-A3E3E4CFBAAD}" dt="2021-09-22T09:42:10.902" v="94" actId="47"/>
        <pc:sldMkLst>
          <pc:docMk/>
          <pc:sldMk cId="1442365403" sldId="311"/>
        </pc:sldMkLst>
      </pc:sldChg>
      <pc:sldChg chg="del">
        <pc:chgData name="Muhammad Usman Ghani" userId="01323c74-0677-43ae-bee9-9f8e83721464" providerId="ADAL" clId="{56C91720-BB5D-4390-B161-A3E3E4CFBAAD}" dt="2021-09-22T09:42:10.276" v="93" actId="47"/>
        <pc:sldMkLst>
          <pc:docMk/>
          <pc:sldMk cId="2566041624" sldId="313"/>
        </pc:sldMkLst>
      </pc:sldChg>
      <pc:sldChg chg="del">
        <pc:chgData name="Muhammad Usman Ghani" userId="01323c74-0677-43ae-bee9-9f8e83721464" providerId="ADAL" clId="{56C91720-BB5D-4390-B161-A3E3E4CFBAAD}" dt="2021-09-22T09:42:10.101" v="92" actId="47"/>
        <pc:sldMkLst>
          <pc:docMk/>
          <pc:sldMk cId="532713800" sldId="314"/>
        </pc:sldMkLst>
      </pc:sldChg>
      <pc:sldChg chg="del">
        <pc:chgData name="Muhammad Usman Ghani" userId="01323c74-0677-43ae-bee9-9f8e83721464" providerId="ADAL" clId="{56C91720-BB5D-4390-B161-A3E3E4CFBAAD}" dt="2021-09-22T09:42:09.732" v="91" actId="47"/>
        <pc:sldMkLst>
          <pc:docMk/>
          <pc:sldMk cId="375296979" sldId="316"/>
        </pc:sldMkLst>
      </pc:sldChg>
      <pc:sldChg chg="del">
        <pc:chgData name="Muhammad Usman Ghani" userId="01323c74-0677-43ae-bee9-9f8e83721464" providerId="ADAL" clId="{56C91720-BB5D-4390-B161-A3E3E4CFBAAD}" dt="2021-09-22T09:42:09.560" v="90" actId="47"/>
        <pc:sldMkLst>
          <pc:docMk/>
          <pc:sldMk cId="2628016890" sldId="317"/>
        </pc:sldMkLst>
      </pc:sldChg>
      <pc:sldChg chg="del">
        <pc:chgData name="Muhammad Usman Ghani" userId="01323c74-0677-43ae-bee9-9f8e83721464" providerId="ADAL" clId="{56C91720-BB5D-4390-B161-A3E3E4CFBAAD}" dt="2021-09-22T09:42:09.389" v="89" actId="47"/>
        <pc:sldMkLst>
          <pc:docMk/>
          <pc:sldMk cId="3342557323" sldId="318"/>
        </pc:sldMkLst>
      </pc:sldChg>
      <pc:sldChg chg="del">
        <pc:chgData name="Muhammad Usman Ghani" userId="01323c74-0677-43ae-bee9-9f8e83721464" providerId="ADAL" clId="{56C91720-BB5D-4390-B161-A3E3E4CFBAAD}" dt="2021-09-22T09:42:09.238" v="88" actId="47"/>
        <pc:sldMkLst>
          <pc:docMk/>
          <pc:sldMk cId="2168769794" sldId="319"/>
        </pc:sldMkLst>
      </pc:sldChg>
      <pc:sldChg chg="del">
        <pc:chgData name="Muhammad Usman Ghani" userId="01323c74-0677-43ae-bee9-9f8e83721464" providerId="ADAL" clId="{56C91720-BB5D-4390-B161-A3E3E4CFBAAD}" dt="2021-09-22T09:42:09.077" v="87" actId="47"/>
        <pc:sldMkLst>
          <pc:docMk/>
          <pc:sldMk cId="3717389341" sldId="320"/>
        </pc:sldMkLst>
      </pc:sldChg>
      <pc:sldChg chg="del">
        <pc:chgData name="Muhammad Usman Ghani" userId="01323c74-0677-43ae-bee9-9f8e83721464" providerId="ADAL" clId="{56C91720-BB5D-4390-B161-A3E3E4CFBAAD}" dt="2021-09-22T09:42:08.915" v="86" actId="47"/>
        <pc:sldMkLst>
          <pc:docMk/>
          <pc:sldMk cId="3941965161" sldId="321"/>
        </pc:sldMkLst>
      </pc:sldChg>
      <pc:sldChg chg="del">
        <pc:chgData name="Muhammad Usman Ghani" userId="01323c74-0677-43ae-bee9-9f8e83721464" providerId="ADAL" clId="{56C91720-BB5D-4390-B161-A3E3E4CFBAAD}" dt="2021-09-22T09:42:08.473" v="85" actId="47"/>
        <pc:sldMkLst>
          <pc:docMk/>
          <pc:sldMk cId="1166877242" sldId="322"/>
        </pc:sldMkLst>
      </pc:sldChg>
      <pc:sldChg chg="del">
        <pc:chgData name="Muhammad Usman Ghani" userId="01323c74-0677-43ae-bee9-9f8e83721464" providerId="ADAL" clId="{56C91720-BB5D-4390-B161-A3E3E4CFBAAD}" dt="2021-09-22T09:42:08.297" v="84" actId="47"/>
        <pc:sldMkLst>
          <pc:docMk/>
          <pc:sldMk cId="4102366633" sldId="323"/>
        </pc:sldMkLst>
      </pc:sldChg>
      <pc:sldChg chg="del">
        <pc:chgData name="Muhammad Usman Ghani" userId="01323c74-0677-43ae-bee9-9f8e83721464" providerId="ADAL" clId="{56C91720-BB5D-4390-B161-A3E3E4CFBAAD}" dt="2021-09-22T09:42:08.104" v="83" actId="47"/>
        <pc:sldMkLst>
          <pc:docMk/>
          <pc:sldMk cId="2417327612" sldId="324"/>
        </pc:sldMkLst>
      </pc:sldChg>
      <pc:sldChg chg="del">
        <pc:chgData name="Muhammad Usman Ghani" userId="01323c74-0677-43ae-bee9-9f8e83721464" providerId="ADAL" clId="{56C91720-BB5D-4390-B161-A3E3E4CFBAAD}" dt="2021-09-22T09:42:07.375" v="82" actId="47"/>
        <pc:sldMkLst>
          <pc:docMk/>
          <pc:sldMk cId="2622985867" sldId="325"/>
        </pc:sldMkLst>
      </pc:sldChg>
      <pc:sldChg chg="del">
        <pc:chgData name="Muhammad Usman Ghani" userId="01323c74-0677-43ae-bee9-9f8e83721464" providerId="ADAL" clId="{56C91720-BB5D-4390-B161-A3E3E4CFBAAD}" dt="2021-09-22T09:42:07.221" v="81" actId="47"/>
        <pc:sldMkLst>
          <pc:docMk/>
          <pc:sldMk cId="570566130" sldId="326"/>
        </pc:sldMkLst>
      </pc:sldChg>
      <pc:sldChg chg="del">
        <pc:chgData name="Muhammad Usman Ghani" userId="01323c74-0677-43ae-bee9-9f8e83721464" providerId="ADAL" clId="{56C91720-BB5D-4390-B161-A3E3E4CFBAAD}" dt="2021-09-22T09:42:07.005" v="80" actId="47"/>
        <pc:sldMkLst>
          <pc:docMk/>
          <pc:sldMk cId="571821313" sldId="327"/>
        </pc:sldMkLst>
      </pc:sldChg>
      <pc:sldChg chg="del">
        <pc:chgData name="Muhammad Usman Ghani" userId="01323c74-0677-43ae-bee9-9f8e83721464" providerId="ADAL" clId="{56C91720-BB5D-4390-B161-A3E3E4CFBAAD}" dt="2021-09-22T09:42:06.596" v="79" actId="47"/>
        <pc:sldMkLst>
          <pc:docMk/>
          <pc:sldMk cId="1914490226" sldId="328"/>
        </pc:sldMkLst>
      </pc:sldChg>
      <pc:sldChg chg="del">
        <pc:chgData name="Muhammad Usman Ghani" userId="01323c74-0677-43ae-bee9-9f8e83721464" providerId="ADAL" clId="{56C91720-BB5D-4390-B161-A3E3E4CFBAAD}" dt="2021-09-22T09:42:06.291" v="78" actId="47"/>
        <pc:sldMkLst>
          <pc:docMk/>
          <pc:sldMk cId="2711667982" sldId="329"/>
        </pc:sldMkLst>
      </pc:sldChg>
      <pc:sldChg chg="del">
        <pc:chgData name="Muhammad Usman Ghani" userId="01323c74-0677-43ae-bee9-9f8e83721464" providerId="ADAL" clId="{56C91720-BB5D-4390-B161-A3E3E4CFBAAD}" dt="2021-09-22T09:42:06.137" v="77" actId="47"/>
        <pc:sldMkLst>
          <pc:docMk/>
          <pc:sldMk cId="2900505983" sldId="330"/>
        </pc:sldMkLst>
      </pc:sldChg>
      <pc:sldChg chg="del">
        <pc:chgData name="Muhammad Usman Ghani" userId="01323c74-0677-43ae-bee9-9f8e83721464" providerId="ADAL" clId="{56C91720-BB5D-4390-B161-A3E3E4CFBAAD}" dt="2021-09-22T09:42:05.967" v="76" actId="47"/>
        <pc:sldMkLst>
          <pc:docMk/>
          <pc:sldMk cId="3596490126" sldId="331"/>
        </pc:sldMkLst>
      </pc:sldChg>
      <pc:sldChg chg="del">
        <pc:chgData name="Muhammad Usman Ghani" userId="01323c74-0677-43ae-bee9-9f8e83721464" providerId="ADAL" clId="{56C91720-BB5D-4390-B161-A3E3E4CFBAAD}" dt="2021-09-22T09:42:05.813" v="75" actId="47"/>
        <pc:sldMkLst>
          <pc:docMk/>
          <pc:sldMk cId="3422146367" sldId="332"/>
        </pc:sldMkLst>
      </pc:sldChg>
      <pc:sldChg chg="del">
        <pc:chgData name="Muhammad Usman Ghani" userId="01323c74-0677-43ae-bee9-9f8e83721464" providerId="ADAL" clId="{56C91720-BB5D-4390-B161-A3E3E4CFBAAD}" dt="2021-09-22T09:42:05.417" v="74" actId="47"/>
        <pc:sldMkLst>
          <pc:docMk/>
          <pc:sldMk cId="2018619389" sldId="333"/>
        </pc:sldMkLst>
      </pc:sldChg>
      <pc:sldChg chg="del">
        <pc:chgData name="Muhammad Usman Ghani" userId="01323c74-0677-43ae-bee9-9f8e83721464" providerId="ADAL" clId="{56C91720-BB5D-4390-B161-A3E3E4CFBAAD}" dt="2021-09-22T09:42:03.801" v="73" actId="47"/>
        <pc:sldMkLst>
          <pc:docMk/>
          <pc:sldMk cId="3976974587" sldId="334"/>
        </pc:sldMkLst>
      </pc:sldChg>
      <pc:sldChg chg="del">
        <pc:chgData name="Muhammad Usman Ghani" userId="01323c74-0677-43ae-bee9-9f8e83721464" providerId="ADAL" clId="{56C91720-BB5D-4390-B161-A3E3E4CFBAAD}" dt="2021-09-22T09:42:00.456" v="72" actId="47"/>
        <pc:sldMkLst>
          <pc:docMk/>
          <pc:sldMk cId="1595459694" sldId="335"/>
        </pc:sldMkLst>
      </pc:sldChg>
      <pc:sldChg chg="del">
        <pc:chgData name="Muhammad Usman Ghani" userId="01323c74-0677-43ae-bee9-9f8e83721464" providerId="ADAL" clId="{56C91720-BB5D-4390-B161-A3E3E4CFBAAD}" dt="2021-09-22T09:42:00.262" v="71" actId="47"/>
        <pc:sldMkLst>
          <pc:docMk/>
          <pc:sldMk cId="1220978660" sldId="336"/>
        </pc:sldMkLst>
      </pc:sldChg>
      <pc:sldChg chg="del">
        <pc:chgData name="Muhammad Usman Ghani" userId="01323c74-0677-43ae-bee9-9f8e83721464" providerId="ADAL" clId="{56C91720-BB5D-4390-B161-A3E3E4CFBAAD}" dt="2021-09-22T09:42:00.119" v="70" actId="47"/>
        <pc:sldMkLst>
          <pc:docMk/>
          <pc:sldMk cId="400671929" sldId="337"/>
        </pc:sldMkLst>
      </pc:sldChg>
      <pc:sldChg chg="del">
        <pc:chgData name="Muhammad Usman Ghani" userId="01323c74-0677-43ae-bee9-9f8e83721464" providerId="ADAL" clId="{56C91720-BB5D-4390-B161-A3E3E4CFBAAD}" dt="2021-09-22T09:41:59.942" v="69" actId="47"/>
        <pc:sldMkLst>
          <pc:docMk/>
          <pc:sldMk cId="3127046013" sldId="338"/>
        </pc:sldMkLst>
      </pc:sldChg>
      <pc:sldChg chg="del">
        <pc:chgData name="Muhammad Usman Ghani" userId="01323c74-0677-43ae-bee9-9f8e83721464" providerId="ADAL" clId="{56C91720-BB5D-4390-B161-A3E3E4CFBAAD}" dt="2021-09-22T09:41:59.128" v="68" actId="47"/>
        <pc:sldMkLst>
          <pc:docMk/>
          <pc:sldMk cId="776705343" sldId="339"/>
        </pc:sldMkLst>
      </pc:sldChg>
      <pc:sldChg chg="del">
        <pc:chgData name="Muhammad Usman Ghani" userId="01323c74-0677-43ae-bee9-9f8e83721464" providerId="ADAL" clId="{56C91720-BB5D-4390-B161-A3E3E4CFBAAD}" dt="2021-09-22T09:41:57.040" v="67" actId="47"/>
        <pc:sldMkLst>
          <pc:docMk/>
          <pc:sldMk cId="2733449006" sldId="340"/>
        </pc:sldMkLst>
      </pc:sldChg>
      <pc:sldChg chg="del">
        <pc:chgData name="Muhammad Usman Ghani" userId="01323c74-0677-43ae-bee9-9f8e83721464" providerId="ADAL" clId="{56C91720-BB5D-4390-B161-A3E3E4CFBAAD}" dt="2021-09-22T09:41:56.878" v="66" actId="47"/>
        <pc:sldMkLst>
          <pc:docMk/>
          <pc:sldMk cId="3538859281" sldId="341"/>
        </pc:sldMkLst>
      </pc:sldChg>
      <pc:sldChg chg="del">
        <pc:chgData name="Muhammad Usman Ghani" userId="01323c74-0677-43ae-bee9-9f8e83721464" providerId="ADAL" clId="{56C91720-BB5D-4390-B161-A3E3E4CFBAAD}" dt="2021-09-22T09:41:55.683" v="65" actId="47"/>
        <pc:sldMkLst>
          <pc:docMk/>
          <pc:sldMk cId="996049991" sldId="342"/>
        </pc:sldMkLst>
      </pc:sldChg>
      <pc:sldChg chg="del">
        <pc:chgData name="Muhammad Usman Ghani" userId="01323c74-0677-43ae-bee9-9f8e83721464" providerId="ADAL" clId="{56C91720-BB5D-4390-B161-A3E3E4CFBAAD}" dt="2021-09-22T09:41:55.504" v="64" actId="47"/>
        <pc:sldMkLst>
          <pc:docMk/>
          <pc:sldMk cId="1145756001" sldId="343"/>
        </pc:sldMkLst>
      </pc:sldChg>
      <pc:sldChg chg="del">
        <pc:chgData name="Muhammad Usman Ghani" userId="01323c74-0677-43ae-bee9-9f8e83721464" providerId="ADAL" clId="{56C91720-BB5D-4390-B161-A3E3E4CFBAAD}" dt="2021-09-22T09:41:55.319" v="63" actId="47"/>
        <pc:sldMkLst>
          <pc:docMk/>
          <pc:sldMk cId="2167723750" sldId="344"/>
        </pc:sldMkLst>
      </pc:sldChg>
      <pc:sldChg chg="del">
        <pc:chgData name="Muhammad Usman Ghani" userId="01323c74-0677-43ae-bee9-9f8e83721464" providerId="ADAL" clId="{56C91720-BB5D-4390-B161-A3E3E4CFBAAD}" dt="2021-09-22T09:41:55.103" v="62" actId="47"/>
        <pc:sldMkLst>
          <pc:docMk/>
          <pc:sldMk cId="641517215" sldId="345"/>
        </pc:sldMkLst>
      </pc:sldChg>
      <pc:sldChg chg="del">
        <pc:chgData name="Muhammad Usman Ghani" userId="01323c74-0677-43ae-bee9-9f8e83721464" providerId="ADAL" clId="{56C91720-BB5D-4390-B161-A3E3E4CFBAAD}" dt="2021-09-22T09:41:54.585" v="61" actId="47"/>
        <pc:sldMkLst>
          <pc:docMk/>
          <pc:sldMk cId="1963755497" sldId="346"/>
        </pc:sldMkLst>
      </pc:sldChg>
      <pc:sldChg chg="del">
        <pc:chgData name="Muhammad Usman Ghani" userId="01323c74-0677-43ae-bee9-9f8e83721464" providerId="ADAL" clId="{56C91720-BB5D-4390-B161-A3E3E4CFBAAD}" dt="2021-09-22T09:41:54.404" v="60" actId="47"/>
        <pc:sldMkLst>
          <pc:docMk/>
          <pc:sldMk cId="276935963" sldId="347"/>
        </pc:sldMkLst>
      </pc:sldChg>
      <pc:sldChg chg="del">
        <pc:chgData name="Muhammad Usman Ghani" userId="01323c74-0677-43ae-bee9-9f8e83721464" providerId="ADAL" clId="{56C91720-BB5D-4390-B161-A3E3E4CFBAAD}" dt="2021-09-22T09:41:54.264" v="59" actId="47"/>
        <pc:sldMkLst>
          <pc:docMk/>
          <pc:sldMk cId="3979207333" sldId="348"/>
        </pc:sldMkLst>
      </pc:sldChg>
      <pc:sldChg chg="del">
        <pc:chgData name="Muhammad Usman Ghani" userId="01323c74-0677-43ae-bee9-9f8e83721464" providerId="ADAL" clId="{56C91720-BB5D-4390-B161-A3E3E4CFBAAD}" dt="2021-09-22T09:41:54.098" v="58" actId="47"/>
        <pc:sldMkLst>
          <pc:docMk/>
          <pc:sldMk cId="1685283886" sldId="349"/>
        </pc:sldMkLst>
      </pc:sldChg>
      <pc:sldChg chg="del">
        <pc:chgData name="Muhammad Usman Ghani" userId="01323c74-0677-43ae-bee9-9f8e83721464" providerId="ADAL" clId="{56C91720-BB5D-4390-B161-A3E3E4CFBAAD}" dt="2021-09-22T09:41:53.961" v="57" actId="47"/>
        <pc:sldMkLst>
          <pc:docMk/>
          <pc:sldMk cId="2225805518" sldId="350"/>
        </pc:sldMkLst>
      </pc:sldChg>
      <pc:sldChg chg="del">
        <pc:chgData name="Muhammad Usman Ghani" userId="01323c74-0677-43ae-bee9-9f8e83721464" providerId="ADAL" clId="{56C91720-BB5D-4390-B161-A3E3E4CFBAAD}" dt="2021-09-22T09:41:53.787" v="56" actId="47"/>
        <pc:sldMkLst>
          <pc:docMk/>
          <pc:sldMk cId="4201904067" sldId="351"/>
        </pc:sldMkLst>
      </pc:sldChg>
      <pc:sldChg chg="del">
        <pc:chgData name="Muhammad Usman Ghani" userId="01323c74-0677-43ae-bee9-9f8e83721464" providerId="ADAL" clId="{56C91720-BB5D-4390-B161-A3E3E4CFBAAD}" dt="2021-09-22T09:41:53.637" v="55" actId="47"/>
        <pc:sldMkLst>
          <pc:docMk/>
          <pc:sldMk cId="757566988" sldId="352"/>
        </pc:sldMkLst>
      </pc:sldChg>
      <pc:sldChg chg="del">
        <pc:chgData name="Muhammad Usman Ghani" userId="01323c74-0677-43ae-bee9-9f8e83721464" providerId="ADAL" clId="{56C91720-BB5D-4390-B161-A3E3E4CFBAAD}" dt="2021-09-22T09:41:53.480" v="54" actId="47"/>
        <pc:sldMkLst>
          <pc:docMk/>
          <pc:sldMk cId="82810274" sldId="353"/>
        </pc:sldMkLst>
      </pc:sldChg>
      <pc:sldChg chg="del">
        <pc:chgData name="Muhammad Usman Ghani" userId="01323c74-0677-43ae-bee9-9f8e83721464" providerId="ADAL" clId="{56C91720-BB5D-4390-B161-A3E3E4CFBAAD}" dt="2021-09-22T09:41:53.323" v="53" actId="47"/>
        <pc:sldMkLst>
          <pc:docMk/>
          <pc:sldMk cId="2200130963" sldId="354"/>
        </pc:sldMkLst>
      </pc:sldChg>
      <pc:sldChg chg="del">
        <pc:chgData name="Muhammad Usman Ghani" userId="01323c74-0677-43ae-bee9-9f8e83721464" providerId="ADAL" clId="{56C91720-BB5D-4390-B161-A3E3E4CFBAAD}" dt="2021-09-22T09:41:53.160" v="52" actId="47"/>
        <pc:sldMkLst>
          <pc:docMk/>
          <pc:sldMk cId="3957564710" sldId="355"/>
        </pc:sldMkLst>
      </pc:sldChg>
      <pc:sldChg chg="del">
        <pc:chgData name="Muhammad Usman Ghani" userId="01323c74-0677-43ae-bee9-9f8e83721464" providerId="ADAL" clId="{56C91720-BB5D-4390-B161-A3E3E4CFBAAD}" dt="2021-09-22T09:41:52.888" v="51" actId="47"/>
        <pc:sldMkLst>
          <pc:docMk/>
          <pc:sldMk cId="3566028766" sldId="356"/>
        </pc:sldMkLst>
      </pc:sldChg>
      <pc:sldChg chg="del">
        <pc:chgData name="Muhammad Usman Ghani" userId="01323c74-0677-43ae-bee9-9f8e83721464" providerId="ADAL" clId="{56C91720-BB5D-4390-B161-A3E3E4CFBAAD}" dt="2021-09-22T09:41:52.758" v="50" actId="47"/>
        <pc:sldMkLst>
          <pc:docMk/>
          <pc:sldMk cId="2939983289" sldId="357"/>
        </pc:sldMkLst>
      </pc:sldChg>
      <pc:sldChg chg="del">
        <pc:chgData name="Muhammad Usman Ghani" userId="01323c74-0677-43ae-bee9-9f8e83721464" providerId="ADAL" clId="{56C91720-BB5D-4390-B161-A3E3E4CFBAAD}" dt="2021-09-22T09:41:52.532" v="49" actId="47"/>
        <pc:sldMkLst>
          <pc:docMk/>
          <pc:sldMk cId="2789049150" sldId="358"/>
        </pc:sldMkLst>
      </pc:sldChg>
      <pc:sldChg chg="del">
        <pc:chgData name="Muhammad Usman Ghani" userId="01323c74-0677-43ae-bee9-9f8e83721464" providerId="ADAL" clId="{56C91720-BB5D-4390-B161-A3E3E4CFBAAD}" dt="2021-09-22T09:41:52.440" v="48" actId="47"/>
        <pc:sldMkLst>
          <pc:docMk/>
          <pc:sldMk cId="1095202474" sldId="359"/>
        </pc:sldMkLst>
      </pc:sldChg>
      <pc:sldChg chg="modSp add mod">
        <pc:chgData name="Muhammad Usman Ghani" userId="01323c74-0677-43ae-bee9-9f8e83721464" providerId="ADAL" clId="{56C91720-BB5D-4390-B161-A3E3E4CFBAAD}" dt="2021-09-22T09:44:03.584" v="96" actId="403"/>
        <pc:sldMkLst>
          <pc:docMk/>
          <pc:sldMk cId="3044307975" sldId="360"/>
        </pc:sldMkLst>
        <pc:spChg chg="mod">
          <ac:chgData name="Muhammad Usman Ghani" userId="01323c74-0677-43ae-bee9-9f8e83721464" providerId="ADAL" clId="{56C91720-BB5D-4390-B161-A3E3E4CFBAAD}" dt="2021-09-22T09:44:03.584" v="96" actId="403"/>
          <ac:spMkLst>
            <pc:docMk/>
            <pc:sldMk cId="3044307975" sldId="360"/>
            <ac:spMk id="8195" creationId="{B709F1DE-BFF3-47C4-8231-747C5BDD38C8}"/>
          </ac:spMkLst>
        </pc:spChg>
      </pc:sldChg>
      <pc:sldChg chg="add">
        <pc:chgData name="Muhammad Usman Ghani" userId="01323c74-0677-43ae-bee9-9f8e83721464" providerId="ADAL" clId="{56C91720-BB5D-4390-B161-A3E3E4CFBAAD}" dt="2021-09-22T09:41:12.599" v="5"/>
        <pc:sldMkLst>
          <pc:docMk/>
          <pc:sldMk cId="1361036484" sldId="361"/>
        </pc:sldMkLst>
      </pc:sldChg>
      <pc:sldChg chg="add">
        <pc:chgData name="Muhammad Usman Ghani" userId="01323c74-0677-43ae-bee9-9f8e83721464" providerId="ADAL" clId="{56C91720-BB5D-4390-B161-A3E3E4CFBAAD}" dt="2021-09-22T09:41:14.162" v="7"/>
        <pc:sldMkLst>
          <pc:docMk/>
          <pc:sldMk cId="3327766167" sldId="362"/>
        </pc:sldMkLst>
      </pc:sldChg>
      <pc:sldChg chg="add">
        <pc:chgData name="Muhammad Usman Ghani" userId="01323c74-0677-43ae-bee9-9f8e83721464" providerId="ADAL" clId="{56C91720-BB5D-4390-B161-A3E3E4CFBAAD}" dt="2021-09-22T09:41:15.761" v="9"/>
        <pc:sldMkLst>
          <pc:docMk/>
          <pc:sldMk cId="3352277754" sldId="363"/>
        </pc:sldMkLst>
      </pc:sldChg>
      <pc:sldChg chg="add">
        <pc:chgData name="Muhammad Usman Ghani" userId="01323c74-0677-43ae-bee9-9f8e83721464" providerId="ADAL" clId="{56C91720-BB5D-4390-B161-A3E3E4CFBAAD}" dt="2021-09-22T09:41:16.765" v="11"/>
        <pc:sldMkLst>
          <pc:docMk/>
          <pc:sldMk cId="3052140657" sldId="364"/>
        </pc:sldMkLst>
      </pc:sldChg>
      <pc:sldChg chg="add">
        <pc:chgData name="Muhammad Usman Ghani" userId="01323c74-0677-43ae-bee9-9f8e83721464" providerId="ADAL" clId="{56C91720-BB5D-4390-B161-A3E3E4CFBAAD}" dt="2021-09-22T09:41:17.794" v="13"/>
        <pc:sldMkLst>
          <pc:docMk/>
          <pc:sldMk cId="3746450557" sldId="365"/>
        </pc:sldMkLst>
      </pc:sldChg>
      <pc:sldChg chg="add">
        <pc:chgData name="Muhammad Usman Ghani" userId="01323c74-0677-43ae-bee9-9f8e83721464" providerId="ADAL" clId="{56C91720-BB5D-4390-B161-A3E3E4CFBAAD}" dt="2021-09-22T09:41:18.987" v="15"/>
        <pc:sldMkLst>
          <pc:docMk/>
          <pc:sldMk cId="2590454250" sldId="366"/>
        </pc:sldMkLst>
      </pc:sldChg>
      <pc:sldChg chg="add">
        <pc:chgData name="Muhammad Usman Ghani" userId="01323c74-0677-43ae-bee9-9f8e83721464" providerId="ADAL" clId="{56C91720-BB5D-4390-B161-A3E3E4CFBAAD}" dt="2021-09-22T09:41:20.117" v="17"/>
        <pc:sldMkLst>
          <pc:docMk/>
          <pc:sldMk cId="511587414" sldId="367"/>
        </pc:sldMkLst>
      </pc:sldChg>
      <pc:sldChg chg="add">
        <pc:chgData name="Muhammad Usman Ghani" userId="01323c74-0677-43ae-bee9-9f8e83721464" providerId="ADAL" clId="{56C91720-BB5D-4390-B161-A3E3E4CFBAAD}" dt="2021-09-22T09:41:23.205" v="19"/>
        <pc:sldMkLst>
          <pc:docMk/>
          <pc:sldMk cId="1128683312" sldId="368"/>
        </pc:sldMkLst>
      </pc:sldChg>
      <pc:sldChg chg="add">
        <pc:chgData name="Muhammad Usman Ghani" userId="01323c74-0677-43ae-bee9-9f8e83721464" providerId="ADAL" clId="{56C91720-BB5D-4390-B161-A3E3E4CFBAAD}" dt="2021-09-22T09:41:24.878" v="21"/>
        <pc:sldMkLst>
          <pc:docMk/>
          <pc:sldMk cId="4231332133" sldId="369"/>
        </pc:sldMkLst>
      </pc:sldChg>
      <pc:sldChg chg="add">
        <pc:chgData name="Muhammad Usman Ghani" userId="01323c74-0677-43ae-bee9-9f8e83721464" providerId="ADAL" clId="{56C91720-BB5D-4390-B161-A3E3E4CFBAAD}" dt="2021-09-22T09:41:25.896" v="23"/>
        <pc:sldMkLst>
          <pc:docMk/>
          <pc:sldMk cId="651379818" sldId="370"/>
        </pc:sldMkLst>
      </pc:sldChg>
      <pc:sldChg chg="add">
        <pc:chgData name="Muhammad Usman Ghani" userId="01323c74-0677-43ae-bee9-9f8e83721464" providerId="ADAL" clId="{56C91720-BB5D-4390-B161-A3E3E4CFBAAD}" dt="2021-09-22T09:41:27.484" v="25"/>
        <pc:sldMkLst>
          <pc:docMk/>
          <pc:sldMk cId="303909842" sldId="371"/>
        </pc:sldMkLst>
      </pc:sldChg>
      <pc:sldChg chg="add">
        <pc:chgData name="Muhammad Usman Ghani" userId="01323c74-0677-43ae-bee9-9f8e83721464" providerId="ADAL" clId="{56C91720-BB5D-4390-B161-A3E3E4CFBAAD}" dt="2021-09-22T09:41:28.570" v="27"/>
        <pc:sldMkLst>
          <pc:docMk/>
          <pc:sldMk cId="412857817" sldId="372"/>
        </pc:sldMkLst>
      </pc:sldChg>
      <pc:sldChg chg="add">
        <pc:chgData name="Muhammad Usman Ghani" userId="01323c74-0677-43ae-bee9-9f8e83721464" providerId="ADAL" clId="{56C91720-BB5D-4390-B161-A3E3E4CFBAAD}" dt="2021-09-22T09:41:29.741" v="29"/>
        <pc:sldMkLst>
          <pc:docMk/>
          <pc:sldMk cId="525785327" sldId="373"/>
        </pc:sldMkLst>
      </pc:sldChg>
      <pc:sldChg chg="add">
        <pc:chgData name="Muhammad Usman Ghani" userId="01323c74-0677-43ae-bee9-9f8e83721464" providerId="ADAL" clId="{56C91720-BB5D-4390-B161-A3E3E4CFBAAD}" dt="2021-09-22T09:41:30.708" v="31"/>
        <pc:sldMkLst>
          <pc:docMk/>
          <pc:sldMk cId="3714776619" sldId="374"/>
        </pc:sldMkLst>
      </pc:sldChg>
      <pc:sldChg chg="add">
        <pc:chgData name="Muhammad Usman Ghani" userId="01323c74-0677-43ae-bee9-9f8e83721464" providerId="ADAL" clId="{56C91720-BB5D-4390-B161-A3E3E4CFBAAD}" dt="2021-09-22T09:41:31.592" v="33"/>
        <pc:sldMkLst>
          <pc:docMk/>
          <pc:sldMk cId="1847758134" sldId="375"/>
        </pc:sldMkLst>
      </pc:sldChg>
      <pc:sldChg chg="add">
        <pc:chgData name="Muhammad Usman Ghani" userId="01323c74-0677-43ae-bee9-9f8e83721464" providerId="ADAL" clId="{56C91720-BB5D-4390-B161-A3E3E4CFBAAD}" dt="2021-09-22T09:41:32.832" v="35"/>
        <pc:sldMkLst>
          <pc:docMk/>
          <pc:sldMk cId="1352271291" sldId="376"/>
        </pc:sldMkLst>
      </pc:sldChg>
      <pc:sldChg chg="add">
        <pc:chgData name="Muhammad Usman Ghani" userId="01323c74-0677-43ae-bee9-9f8e83721464" providerId="ADAL" clId="{56C91720-BB5D-4390-B161-A3E3E4CFBAAD}" dt="2021-09-22T09:41:34.060" v="37"/>
        <pc:sldMkLst>
          <pc:docMk/>
          <pc:sldMk cId="2969155872" sldId="377"/>
        </pc:sldMkLst>
      </pc:sldChg>
      <pc:sldChg chg="add">
        <pc:chgData name="Muhammad Usman Ghani" userId="01323c74-0677-43ae-bee9-9f8e83721464" providerId="ADAL" clId="{56C91720-BB5D-4390-B161-A3E3E4CFBAAD}" dt="2021-09-22T09:41:35.257" v="39"/>
        <pc:sldMkLst>
          <pc:docMk/>
          <pc:sldMk cId="585386277" sldId="378"/>
        </pc:sldMkLst>
      </pc:sldChg>
      <pc:sldChg chg="add">
        <pc:chgData name="Muhammad Usman Ghani" userId="01323c74-0677-43ae-bee9-9f8e83721464" providerId="ADAL" clId="{56C91720-BB5D-4390-B161-A3E3E4CFBAAD}" dt="2021-09-22T09:41:36.888" v="41"/>
        <pc:sldMkLst>
          <pc:docMk/>
          <pc:sldMk cId="3128926327" sldId="379"/>
        </pc:sldMkLst>
      </pc:sldChg>
      <pc:sldChg chg="add">
        <pc:chgData name="Muhammad Usman Ghani" userId="01323c74-0677-43ae-bee9-9f8e83721464" providerId="ADAL" clId="{56C91720-BB5D-4390-B161-A3E3E4CFBAAD}" dt="2021-09-22T09:41:38.071" v="43"/>
        <pc:sldMkLst>
          <pc:docMk/>
          <pc:sldMk cId="3954374295" sldId="380"/>
        </pc:sldMkLst>
      </pc:sldChg>
      <pc:sldChg chg="add">
        <pc:chgData name="Muhammad Usman Ghani" userId="01323c74-0677-43ae-bee9-9f8e83721464" providerId="ADAL" clId="{56C91720-BB5D-4390-B161-A3E3E4CFBAAD}" dt="2021-09-22T09:41:39.123" v="45"/>
        <pc:sldMkLst>
          <pc:docMk/>
          <pc:sldMk cId="1787211788" sldId="381"/>
        </pc:sldMkLst>
      </pc:sldChg>
      <pc:sldChg chg="add">
        <pc:chgData name="Muhammad Usman Ghani" userId="01323c74-0677-43ae-bee9-9f8e83721464" providerId="ADAL" clId="{56C91720-BB5D-4390-B161-A3E3E4CFBAAD}" dt="2021-09-22T09:41:40.653" v="47"/>
        <pc:sldMkLst>
          <pc:docMk/>
          <pc:sldMk cId="631164087" sldId="382"/>
        </pc:sldMkLst>
      </pc:sldChg>
      <pc:sldMasterChg chg="del delSldLayout">
        <pc:chgData name="Muhammad Usman Ghani" userId="01323c74-0677-43ae-bee9-9f8e83721464" providerId="ADAL" clId="{56C91720-BB5D-4390-B161-A3E3E4CFBAAD}" dt="2021-09-22T09:42:10.902" v="94" actId="47"/>
        <pc:sldMasterMkLst>
          <pc:docMk/>
          <pc:sldMasterMk cId="0" sldId="2147483660"/>
        </pc:sldMasterMkLst>
        <pc:sldLayoutChg chg="del">
          <pc:chgData name="Muhammad Usman Ghani" userId="01323c74-0677-43ae-bee9-9f8e83721464" providerId="ADAL" clId="{56C91720-BB5D-4390-B161-A3E3E4CFBAAD}" dt="2021-09-22T09:42:10.902" v="94" actId="47"/>
          <pc:sldLayoutMkLst>
            <pc:docMk/>
            <pc:sldMasterMk cId="0" sldId="2147483660"/>
            <pc:sldLayoutMk cId="3217143343" sldId="2147483677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10.101" v="92" actId="47"/>
        <pc:sldMasterMkLst>
          <pc:docMk/>
          <pc:sldMasterMk cId="0" sldId="2147483682"/>
        </pc:sldMasterMkLst>
        <pc:sldLayoutChg chg="del">
          <pc:chgData name="Muhammad Usman Ghani" userId="01323c74-0677-43ae-bee9-9f8e83721464" providerId="ADAL" clId="{56C91720-BB5D-4390-B161-A3E3E4CFBAAD}" dt="2021-09-22T09:42:10.101" v="92" actId="47"/>
          <pc:sldLayoutMkLst>
            <pc:docMk/>
            <pc:sldMasterMk cId="0" sldId="2147483682"/>
            <pc:sldLayoutMk cId="3217143343" sldId="2147483683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9.732" v="91" actId="47"/>
        <pc:sldMasterMkLst>
          <pc:docMk/>
          <pc:sldMasterMk cId="0" sldId="2147483686"/>
        </pc:sldMasterMkLst>
        <pc:sldLayoutChg chg="del">
          <pc:chgData name="Muhammad Usman Ghani" userId="01323c74-0677-43ae-bee9-9f8e83721464" providerId="ADAL" clId="{56C91720-BB5D-4390-B161-A3E3E4CFBAAD}" dt="2021-09-22T09:42:09.732" v="91" actId="47"/>
          <pc:sldLayoutMkLst>
            <pc:docMk/>
            <pc:sldMasterMk cId="0" sldId="2147483686"/>
            <pc:sldLayoutMk cId="3217143343" sldId="2147483687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9.560" v="90" actId="47"/>
        <pc:sldMasterMkLst>
          <pc:docMk/>
          <pc:sldMasterMk cId="0" sldId="2147483688"/>
        </pc:sldMasterMkLst>
        <pc:sldLayoutChg chg="del">
          <pc:chgData name="Muhammad Usman Ghani" userId="01323c74-0677-43ae-bee9-9f8e83721464" providerId="ADAL" clId="{56C91720-BB5D-4390-B161-A3E3E4CFBAAD}" dt="2021-09-22T09:42:09.560" v="90" actId="47"/>
          <pc:sldLayoutMkLst>
            <pc:docMk/>
            <pc:sldMasterMk cId="0" sldId="2147483688"/>
            <pc:sldLayoutMk cId="3217143343" sldId="2147483689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9.389" v="89" actId="47"/>
        <pc:sldMasterMkLst>
          <pc:docMk/>
          <pc:sldMasterMk cId="0" sldId="2147483690"/>
        </pc:sldMasterMkLst>
        <pc:sldLayoutChg chg="del">
          <pc:chgData name="Muhammad Usman Ghani" userId="01323c74-0677-43ae-bee9-9f8e83721464" providerId="ADAL" clId="{56C91720-BB5D-4390-B161-A3E3E4CFBAAD}" dt="2021-09-22T09:42:09.389" v="89" actId="47"/>
          <pc:sldLayoutMkLst>
            <pc:docMk/>
            <pc:sldMasterMk cId="0" sldId="2147483690"/>
            <pc:sldLayoutMk cId="3217143343" sldId="2147483691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9.238" v="88" actId="47"/>
        <pc:sldMasterMkLst>
          <pc:docMk/>
          <pc:sldMasterMk cId="0" sldId="2147483692"/>
        </pc:sldMasterMkLst>
        <pc:sldLayoutChg chg="del">
          <pc:chgData name="Muhammad Usman Ghani" userId="01323c74-0677-43ae-bee9-9f8e83721464" providerId="ADAL" clId="{56C91720-BB5D-4390-B161-A3E3E4CFBAAD}" dt="2021-09-22T09:42:09.238" v="88" actId="47"/>
          <pc:sldLayoutMkLst>
            <pc:docMk/>
            <pc:sldMasterMk cId="0" sldId="2147483692"/>
            <pc:sldLayoutMk cId="3217143343" sldId="2147483693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9.077" v="87" actId="47"/>
        <pc:sldMasterMkLst>
          <pc:docMk/>
          <pc:sldMasterMk cId="0" sldId="2147483694"/>
        </pc:sldMasterMkLst>
        <pc:sldLayoutChg chg="del">
          <pc:chgData name="Muhammad Usman Ghani" userId="01323c74-0677-43ae-bee9-9f8e83721464" providerId="ADAL" clId="{56C91720-BB5D-4390-B161-A3E3E4CFBAAD}" dt="2021-09-22T09:42:09.077" v="87" actId="47"/>
          <pc:sldLayoutMkLst>
            <pc:docMk/>
            <pc:sldMasterMk cId="0" sldId="2147483694"/>
            <pc:sldLayoutMk cId="3217143343" sldId="2147483695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8.915" v="86" actId="47"/>
        <pc:sldMasterMkLst>
          <pc:docMk/>
          <pc:sldMasterMk cId="0" sldId="2147483696"/>
        </pc:sldMasterMkLst>
        <pc:sldLayoutChg chg="del">
          <pc:chgData name="Muhammad Usman Ghani" userId="01323c74-0677-43ae-bee9-9f8e83721464" providerId="ADAL" clId="{56C91720-BB5D-4390-B161-A3E3E4CFBAAD}" dt="2021-09-22T09:42:08.915" v="86" actId="47"/>
          <pc:sldLayoutMkLst>
            <pc:docMk/>
            <pc:sldMasterMk cId="0" sldId="2147483696"/>
            <pc:sldLayoutMk cId="3217143343" sldId="2147483697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8.473" v="85" actId="47"/>
        <pc:sldMasterMkLst>
          <pc:docMk/>
          <pc:sldMasterMk cId="0" sldId="2147483698"/>
        </pc:sldMasterMkLst>
        <pc:sldLayoutChg chg="del">
          <pc:chgData name="Muhammad Usman Ghani" userId="01323c74-0677-43ae-bee9-9f8e83721464" providerId="ADAL" clId="{56C91720-BB5D-4390-B161-A3E3E4CFBAAD}" dt="2021-09-22T09:42:08.473" v="85" actId="47"/>
          <pc:sldLayoutMkLst>
            <pc:docMk/>
            <pc:sldMasterMk cId="0" sldId="2147483698"/>
            <pc:sldLayoutMk cId="3217143343" sldId="2147483699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8.297" v="84" actId="47"/>
        <pc:sldMasterMkLst>
          <pc:docMk/>
          <pc:sldMasterMk cId="0" sldId="2147483700"/>
        </pc:sldMasterMkLst>
        <pc:sldLayoutChg chg="del">
          <pc:chgData name="Muhammad Usman Ghani" userId="01323c74-0677-43ae-bee9-9f8e83721464" providerId="ADAL" clId="{56C91720-BB5D-4390-B161-A3E3E4CFBAAD}" dt="2021-09-22T09:42:08.297" v="84" actId="47"/>
          <pc:sldLayoutMkLst>
            <pc:docMk/>
            <pc:sldMasterMk cId="0" sldId="2147483700"/>
            <pc:sldLayoutMk cId="3217143343" sldId="2147483701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8.104" v="83" actId="47"/>
        <pc:sldMasterMkLst>
          <pc:docMk/>
          <pc:sldMasterMk cId="0" sldId="2147483702"/>
        </pc:sldMasterMkLst>
        <pc:sldLayoutChg chg="del">
          <pc:chgData name="Muhammad Usman Ghani" userId="01323c74-0677-43ae-bee9-9f8e83721464" providerId="ADAL" clId="{56C91720-BB5D-4390-B161-A3E3E4CFBAAD}" dt="2021-09-22T09:42:08.104" v="83" actId="47"/>
          <pc:sldLayoutMkLst>
            <pc:docMk/>
            <pc:sldMasterMk cId="0" sldId="2147483702"/>
            <pc:sldLayoutMk cId="3217143343" sldId="2147483703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7.375" v="82" actId="47"/>
        <pc:sldMasterMkLst>
          <pc:docMk/>
          <pc:sldMasterMk cId="0" sldId="2147483704"/>
        </pc:sldMasterMkLst>
        <pc:sldLayoutChg chg="del">
          <pc:chgData name="Muhammad Usman Ghani" userId="01323c74-0677-43ae-bee9-9f8e83721464" providerId="ADAL" clId="{56C91720-BB5D-4390-B161-A3E3E4CFBAAD}" dt="2021-09-22T09:42:07.375" v="82" actId="47"/>
          <pc:sldLayoutMkLst>
            <pc:docMk/>
            <pc:sldMasterMk cId="0" sldId="2147483704"/>
            <pc:sldLayoutMk cId="3217143343" sldId="2147483705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7.221" v="81" actId="47"/>
        <pc:sldMasterMkLst>
          <pc:docMk/>
          <pc:sldMasterMk cId="0" sldId="2147483706"/>
        </pc:sldMasterMkLst>
        <pc:sldLayoutChg chg="del">
          <pc:chgData name="Muhammad Usman Ghani" userId="01323c74-0677-43ae-bee9-9f8e83721464" providerId="ADAL" clId="{56C91720-BB5D-4390-B161-A3E3E4CFBAAD}" dt="2021-09-22T09:42:07.221" v="81" actId="47"/>
          <pc:sldLayoutMkLst>
            <pc:docMk/>
            <pc:sldMasterMk cId="0" sldId="2147483706"/>
            <pc:sldLayoutMk cId="3217143343" sldId="2147483707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7.005" v="80" actId="47"/>
        <pc:sldMasterMkLst>
          <pc:docMk/>
          <pc:sldMasterMk cId="0" sldId="2147483708"/>
        </pc:sldMasterMkLst>
        <pc:sldLayoutChg chg="del">
          <pc:chgData name="Muhammad Usman Ghani" userId="01323c74-0677-43ae-bee9-9f8e83721464" providerId="ADAL" clId="{56C91720-BB5D-4390-B161-A3E3E4CFBAAD}" dt="2021-09-22T09:42:07.005" v="80" actId="47"/>
          <pc:sldLayoutMkLst>
            <pc:docMk/>
            <pc:sldMasterMk cId="0" sldId="2147483708"/>
            <pc:sldLayoutMk cId="3217143343" sldId="2147483709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6.596" v="79" actId="47"/>
        <pc:sldMasterMkLst>
          <pc:docMk/>
          <pc:sldMasterMk cId="0" sldId="2147483710"/>
        </pc:sldMasterMkLst>
        <pc:sldLayoutChg chg="del">
          <pc:chgData name="Muhammad Usman Ghani" userId="01323c74-0677-43ae-bee9-9f8e83721464" providerId="ADAL" clId="{56C91720-BB5D-4390-B161-A3E3E4CFBAAD}" dt="2021-09-22T09:42:06.596" v="79" actId="47"/>
          <pc:sldLayoutMkLst>
            <pc:docMk/>
            <pc:sldMasterMk cId="0" sldId="2147483710"/>
            <pc:sldLayoutMk cId="3217143343" sldId="2147483711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6.291" v="78" actId="47"/>
        <pc:sldMasterMkLst>
          <pc:docMk/>
          <pc:sldMasterMk cId="0" sldId="2147483712"/>
        </pc:sldMasterMkLst>
        <pc:sldLayoutChg chg="del">
          <pc:chgData name="Muhammad Usman Ghani" userId="01323c74-0677-43ae-bee9-9f8e83721464" providerId="ADAL" clId="{56C91720-BB5D-4390-B161-A3E3E4CFBAAD}" dt="2021-09-22T09:42:06.291" v="78" actId="47"/>
          <pc:sldLayoutMkLst>
            <pc:docMk/>
            <pc:sldMasterMk cId="0" sldId="2147483712"/>
            <pc:sldLayoutMk cId="3217143343" sldId="2147483713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6.137" v="77" actId="47"/>
        <pc:sldMasterMkLst>
          <pc:docMk/>
          <pc:sldMasterMk cId="0" sldId="2147483714"/>
        </pc:sldMasterMkLst>
        <pc:sldLayoutChg chg="del">
          <pc:chgData name="Muhammad Usman Ghani" userId="01323c74-0677-43ae-bee9-9f8e83721464" providerId="ADAL" clId="{56C91720-BB5D-4390-B161-A3E3E4CFBAAD}" dt="2021-09-22T09:42:06.137" v="77" actId="47"/>
          <pc:sldLayoutMkLst>
            <pc:docMk/>
            <pc:sldMasterMk cId="0" sldId="2147483714"/>
            <pc:sldLayoutMk cId="3217143343" sldId="2147483715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5.967" v="76" actId="47"/>
        <pc:sldMasterMkLst>
          <pc:docMk/>
          <pc:sldMasterMk cId="0" sldId="2147483716"/>
        </pc:sldMasterMkLst>
        <pc:sldLayoutChg chg="del">
          <pc:chgData name="Muhammad Usman Ghani" userId="01323c74-0677-43ae-bee9-9f8e83721464" providerId="ADAL" clId="{56C91720-BB5D-4390-B161-A3E3E4CFBAAD}" dt="2021-09-22T09:42:05.967" v="76" actId="47"/>
          <pc:sldLayoutMkLst>
            <pc:docMk/>
            <pc:sldMasterMk cId="0" sldId="2147483716"/>
            <pc:sldLayoutMk cId="3217143343" sldId="2147483717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5.813" v="75" actId="47"/>
        <pc:sldMasterMkLst>
          <pc:docMk/>
          <pc:sldMasterMk cId="0" sldId="2147483718"/>
        </pc:sldMasterMkLst>
        <pc:sldLayoutChg chg="del">
          <pc:chgData name="Muhammad Usman Ghani" userId="01323c74-0677-43ae-bee9-9f8e83721464" providerId="ADAL" clId="{56C91720-BB5D-4390-B161-A3E3E4CFBAAD}" dt="2021-09-22T09:42:05.813" v="75" actId="47"/>
          <pc:sldLayoutMkLst>
            <pc:docMk/>
            <pc:sldMasterMk cId="0" sldId="2147483718"/>
            <pc:sldLayoutMk cId="3217143343" sldId="2147483719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5.417" v="74" actId="47"/>
        <pc:sldMasterMkLst>
          <pc:docMk/>
          <pc:sldMasterMk cId="0" sldId="2147483720"/>
        </pc:sldMasterMkLst>
        <pc:sldLayoutChg chg="del">
          <pc:chgData name="Muhammad Usman Ghani" userId="01323c74-0677-43ae-bee9-9f8e83721464" providerId="ADAL" clId="{56C91720-BB5D-4390-B161-A3E3E4CFBAAD}" dt="2021-09-22T09:42:05.417" v="74" actId="47"/>
          <pc:sldLayoutMkLst>
            <pc:docMk/>
            <pc:sldMasterMk cId="0" sldId="2147483720"/>
            <pc:sldLayoutMk cId="3217143343" sldId="2147483721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3.801" v="73" actId="47"/>
        <pc:sldMasterMkLst>
          <pc:docMk/>
          <pc:sldMasterMk cId="0" sldId="2147483722"/>
        </pc:sldMasterMkLst>
        <pc:sldLayoutChg chg="del">
          <pc:chgData name="Muhammad Usman Ghani" userId="01323c74-0677-43ae-bee9-9f8e83721464" providerId="ADAL" clId="{56C91720-BB5D-4390-B161-A3E3E4CFBAAD}" dt="2021-09-22T09:42:03.801" v="73" actId="47"/>
          <pc:sldLayoutMkLst>
            <pc:docMk/>
            <pc:sldMasterMk cId="0" sldId="2147483722"/>
            <pc:sldLayoutMk cId="3217143343" sldId="2147483723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0.456" v="72" actId="47"/>
        <pc:sldMasterMkLst>
          <pc:docMk/>
          <pc:sldMasterMk cId="0" sldId="2147483724"/>
        </pc:sldMasterMkLst>
        <pc:sldLayoutChg chg="del">
          <pc:chgData name="Muhammad Usman Ghani" userId="01323c74-0677-43ae-bee9-9f8e83721464" providerId="ADAL" clId="{56C91720-BB5D-4390-B161-A3E3E4CFBAAD}" dt="2021-09-22T09:42:00.456" v="72" actId="47"/>
          <pc:sldLayoutMkLst>
            <pc:docMk/>
            <pc:sldMasterMk cId="0" sldId="2147483724"/>
            <pc:sldLayoutMk cId="3217143343" sldId="2147483725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0.262" v="71" actId="47"/>
        <pc:sldMasterMkLst>
          <pc:docMk/>
          <pc:sldMasterMk cId="0" sldId="2147483726"/>
        </pc:sldMasterMkLst>
        <pc:sldLayoutChg chg="del">
          <pc:chgData name="Muhammad Usman Ghani" userId="01323c74-0677-43ae-bee9-9f8e83721464" providerId="ADAL" clId="{56C91720-BB5D-4390-B161-A3E3E4CFBAAD}" dt="2021-09-22T09:42:00.262" v="71" actId="47"/>
          <pc:sldLayoutMkLst>
            <pc:docMk/>
            <pc:sldMasterMk cId="0" sldId="2147483726"/>
            <pc:sldLayoutMk cId="3217143343" sldId="2147483727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0.119" v="70" actId="47"/>
        <pc:sldMasterMkLst>
          <pc:docMk/>
          <pc:sldMasterMk cId="0" sldId="2147483728"/>
        </pc:sldMasterMkLst>
        <pc:sldLayoutChg chg="del">
          <pc:chgData name="Muhammad Usman Ghani" userId="01323c74-0677-43ae-bee9-9f8e83721464" providerId="ADAL" clId="{56C91720-BB5D-4390-B161-A3E3E4CFBAAD}" dt="2021-09-22T09:42:00.119" v="70" actId="47"/>
          <pc:sldLayoutMkLst>
            <pc:docMk/>
            <pc:sldMasterMk cId="0" sldId="2147483728"/>
            <pc:sldLayoutMk cId="3217143343" sldId="2147483729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9.942" v="69" actId="47"/>
        <pc:sldMasterMkLst>
          <pc:docMk/>
          <pc:sldMasterMk cId="0" sldId="2147483730"/>
        </pc:sldMasterMkLst>
        <pc:sldLayoutChg chg="del">
          <pc:chgData name="Muhammad Usman Ghani" userId="01323c74-0677-43ae-bee9-9f8e83721464" providerId="ADAL" clId="{56C91720-BB5D-4390-B161-A3E3E4CFBAAD}" dt="2021-09-22T09:41:59.942" v="69" actId="47"/>
          <pc:sldLayoutMkLst>
            <pc:docMk/>
            <pc:sldMasterMk cId="0" sldId="2147483730"/>
            <pc:sldLayoutMk cId="3217143343" sldId="2147483731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9.128" v="68" actId="47"/>
        <pc:sldMasterMkLst>
          <pc:docMk/>
          <pc:sldMasterMk cId="0" sldId="2147483732"/>
        </pc:sldMasterMkLst>
        <pc:sldLayoutChg chg="del">
          <pc:chgData name="Muhammad Usman Ghani" userId="01323c74-0677-43ae-bee9-9f8e83721464" providerId="ADAL" clId="{56C91720-BB5D-4390-B161-A3E3E4CFBAAD}" dt="2021-09-22T09:41:59.128" v="68" actId="47"/>
          <pc:sldLayoutMkLst>
            <pc:docMk/>
            <pc:sldMasterMk cId="0" sldId="2147483732"/>
            <pc:sldLayoutMk cId="3217143343" sldId="2147483733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7.040" v="67" actId="47"/>
        <pc:sldMasterMkLst>
          <pc:docMk/>
          <pc:sldMasterMk cId="0" sldId="2147483734"/>
        </pc:sldMasterMkLst>
        <pc:sldLayoutChg chg="del">
          <pc:chgData name="Muhammad Usman Ghani" userId="01323c74-0677-43ae-bee9-9f8e83721464" providerId="ADAL" clId="{56C91720-BB5D-4390-B161-A3E3E4CFBAAD}" dt="2021-09-22T09:41:57.040" v="67" actId="47"/>
          <pc:sldLayoutMkLst>
            <pc:docMk/>
            <pc:sldMasterMk cId="0" sldId="2147483734"/>
            <pc:sldLayoutMk cId="3217143343" sldId="2147483735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6.878" v="66" actId="47"/>
        <pc:sldMasterMkLst>
          <pc:docMk/>
          <pc:sldMasterMk cId="0" sldId="2147483736"/>
        </pc:sldMasterMkLst>
        <pc:sldLayoutChg chg="del">
          <pc:chgData name="Muhammad Usman Ghani" userId="01323c74-0677-43ae-bee9-9f8e83721464" providerId="ADAL" clId="{56C91720-BB5D-4390-B161-A3E3E4CFBAAD}" dt="2021-09-22T09:41:56.878" v="66" actId="47"/>
          <pc:sldLayoutMkLst>
            <pc:docMk/>
            <pc:sldMasterMk cId="0" sldId="2147483736"/>
            <pc:sldLayoutMk cId="3217143343" sldId="2147483737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5.683" v="65" actId="47"/>
        <pc:sldMasterMkLst>
          <pc:docMk/>
          <pc:sldMasterMk cId="0" sldId="2147483738"/>
        </pc:sldMasterMkLst>
        <pc:sldLayoutChg chg="del">
          <pc:chgData name="Muhammad Usman Ghani" userId="01323c74-0677-43ae-bee9-9f8e83721464" providerId="ADAL" clId="{56C91720-BB5D-4390-B161-A3E3E4CFBAAD}" dt="2021-09-22T09:41:55.683" v="65" actId="47"/>
          <pc:sldLayoutMkLst>
            <pc:docMk/>
            <pc:sldMasterMk cId="0" sldId="2147483738"/>
            <pc:sldLayoutMk cId="3217143343" sldId="2147483739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5.504" v="64" actId="47"/>
        <pc:sldMasterMkLst>
          <pc:docMk/>
          <pc:sldMasterMk cId="0" sldId="2147483740"/>
        </pc:sldMasterMkLst>
        <pc:sldLayoutChg chg="del">
          <pc:chgData name="Muhammad Usman Ghani" userId="01323c74-0677-43ae-bee9-9f8e83721464" providerId="ADAL" clId="{56C91720-BB5D-4390-B161-A3E3E4CFBAAD}" dt="2021-09-22T09:41:55.504" v="64" actId="47"/>
          <pc:sldLayoutMkLst>
            <pc:docMk/>
            <pc:sldMasterMk cId="0" sldId="2147483740"/>
            <pc:sldLayoutMk cId="3217143343" sldId="2147483741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5.319" v="63" actId="47"/>
        <pc:sldMasterMkLst>
          <pc:docMk/>
          <pc:sldMasterMk cId="0" sldId="2147483742"/>
        </pc:sldMasterMkLst>
        <pc:sldLayoutChg chg="del">
          <pc:chgData name="Muhammad Usman Ghani" userId="01323c74-0677-43ae-bee9-9f8e83721464" providerId="ADAL" clId="{56C91720-BB5D-4390-B161-A3E3E4CFBAAD}" dt="2021-09-22T09:41:55.319" v="63" actId="47"/>
          <pc:sldLayoutMkLst>
            <pc:docMk/>
            <pc:sldMasterMk cId="0" sldId="2147483742"/>
            <pc:sldLayoutMk cId="3217143343" sldId="2147483743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5.103" v="62" actId="47"/>
        <pc:sldMasterMkLst>
          <pc:docMk/>
          <pc:sldMasterMk cId="0" sldId="2147483744"/>
        </pc:sldMasterMkLst>
        <pc:sldLayoutChg chg="del">
          <pc:chgData name="Muhammad Usman Ghani" userId="01323c74-0677-43ae-bee9-9f8e83721464" providerId="ADAL" clId="{56C91720-BB5D-4390-B161-A3E3E4CFBAAD}" dt="2021-09-22T09:41:55.103" v="62" actId="47"/>
          <pc:sldLayoutMkLst>
            <pc:docMk/>
            <pc:sldMasterMk cId="0" sldId="2147483744"/>
            <pc:sldLayoutMk cId="3217143343" sldId="2147483745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4.585" v="61" actId="47"/>
        <pc:sldMasterMkLst>
          <pc:docMk/>
          <pc:sldMasterMk cId="0" sldId="2147483746"/>
        </pc:sldMasterMkLst>
        <pc:sldLayoutChg chg="del">
          <pc:chgData name="Muhammad Usman Ghani" userId="01323c74-0677-43ae-bee9-9f8e83721464" providerId="ADAL" clId="{56C91720-BB5D-4390-B161-A3E3E4CFBAAD}" dt="2021-09-22T09:41:54.585" v="61" actId="47"/>
          <pc:sldLayoutMkLst>
            <pc:docMk/>
            <pc:sldMasterMk cId="0" sldId="2147483746"/>
            <pc:sldLayoutMk cId="3217143343" sldId="2147483747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4.404" v="60" actId="47"/>
        <pc:sldMasterMkLst>
          <pc:docMk/>
          <pc:sldMasterMk cId="0" sldId="2147483748"/>
        </pc:sldMasterMkLst>
        <pc:sldLayoutChg chg="del">
          <pc:chgData name="Muhammad Usman Ghani" userId="01323c74-0677-43ae-bee9-9f8e83721464" providerId="ADAL" clId="{56C91720-BB5D-4390-B161-A3E3E4CFBAAD}" dt="2021-09-22T09:41:54.404" v="60" actId="47"/>
          <pc:sldLayoutMkLst>
            <pc:docMk/>
            <pc:sldMasterMk cId="0" sldId="2147483748"/>
            <pc:sldLayoutMk cId="3217143343" sldId="2147483749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4.264" v="59" actId="47"/>
        <pc:sldMasterMkLst>
          <pc:docMk/>
          <pc:sldMasterMk cId="0" sldId="2147483750"/>
        </pc:sldMasterMkLst>
        <pc:sldLayoutChg chg="del">
          <pc:chgData name="Muhammad Usman Ghani" userId="01323c74-0677-43ae-bee9-9f8e83721464" providerId="ADAL" clId="{56C91720-BB5D-4390-B161-A3E3E4CFBAAD}" dt="2021-09-22T09:41:54.264" v="59" actId="47"/>
          <pc:sldLayoutMkLst>
            <pc:docMk/>
            <pc:sldMasterMk cId="0" sldId="2147483750"/>
            <pc:sldLayoutMk cId="3217143343" sldId="2147483751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4.098" v="58" actId="47"/>
        <pc:sldMasterMkLst>
          <pc:docMk/>
          <pc:sldMasterMk cId="0" sldId="2147483752"/>
        </pc:sldMasterMkLst>
        <pc:sldLayoutChg chg="del">
          <pc:chgData name="Muhammad Usman Ghani" userId="01323c74-0677-43ae-bee9-9f8e83721464" providerId="ADAL" clId="{56C91720-BB5D-4390-B161-A3E3E4CFBAAD}" dt="2021-09-22T09:41:54.098" v="58" actId="47"/>
          <pc:sldLayoutMkLst>
            <pc:docMk/>
            <pc:sldMasterMk cId="0" sldId="2147483752"/>
            <pc:sldLayoutMk cId="3217143343" sldId="2147483753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3.961" v="57" actId="47"/>
        <pc:sldMasterMkLst>
          <pc:docMk/>
          <pc:sldMasterMk cId="0" sldId="2147483754"/>
        </pc:sldMasterMkLst>
        <pc:sldLayoutChg chg="del">
          <pc:chgData name="Muhammad Usman Ghani" userId="01323c74-0677-43ae-bee9-9f8e83721464" providerId="ADAL" clId="{56C91720-BB5D-4390-B161-A3E3E4CFBAAD}" dt="2021-09-22T09:41:53.961" v="57" actId="47"/>
          <pc:sldLayoutMkLst>
            <pc:docMk/>
            <pc:sldMasterMk cId="0" sldId="2147483754"/>
            <pc:sldLayoutMk cId="3217143343" sldId="2147483755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3.787" v="56" actId="47"/>
        <pc:sldMasterMkLst>
          <pc:docMk/>
          <pc:sldMasterMk cId="0" sldId="2147483756"/>
        </pc:sldMasterMkLst>
        <pc:sldLayoutChg chg="del">
          <pc:chgData name="Muhammad Usman Ghani" userId="01323c74-0677-43ae-bee9-9f8e83721464" providerId="ADAL" clId="{56C91720-BB5D-4390-B161-A3E3E4CFBAAD}" dt="2021-09-22T09:41:53.787" v="56" actId="47"/>
          <pc:sldLayoutMkLst>
            <pc:docMk/>
            <pc:sldMasterMk cId="0" sldId="2147483756"/>
            <pc:sldLayoutMk cId="3217143343" sldId="2147483757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3.637" v="55" actId="47"/>
        <pc:sldMasterMkLst>
          <pc:docMk/>
          <pc:sldMasterMk cId="0" sldId="2147483758"/>
        </pc:sldMasterMkLst>
        <pc:sldLayoutChg chg="del">
          <pc:chgData name="Muhammad Usman Ghani" userId="01323c74-0677-43ae-bee9-9f8e83721464" providerId="ADAL" clId="{56C91720-BB5D-4390-B161-A3E3E4CFBAAD}" dt="2021-09-22T09:41:53.637" v="55" actId="47"/>
          <pc:sldLayoutMkLst>
            <pc:docMk/>
            <pc:sldMasterMk cId="0" sldId="2147483758"/>
            <pc:sldLayoutMk cId="3217143343" sldId="2147483759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3.480" v="54" actId="47"/>
        <pc:sldMasterMkLst>
          <pc:docMk/>
          <pc:sldMasterMk cId="0" sldId="2147483760"/>
        </pc:sldMasterMkLst>
        <pc:sldLayoutChg chg="del">
          <pc:chgData name="Muhammad Usman Ghani" userId="01323c74-0677-43ae-bee9-9f8e83721464" providerId="ADAL" clId="{56C91720-BB5D-4390-B161-A3E3E4CFBAAD}" dt="2021-09-22T09:41:53.480" v="54" actId="47"/>
          <pc:sldLayoutMkLst>
            <pc:docMk/>
            <pc:sldMasterMk cId="0" sldId="2147483760"/>
            <pc:sldLayoutMk cId="3217143343" sldId="2147483761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3.323" v="53" actId="47"/>
        <pc:sldMasterMkLst>
          <pc:docMk/>
          <pc:sldMasterMk cId="0" sldId="2147483762"/>
        </pc:sldMasterMkLst>
        <pc:sldLayoutChg chg="del">
          <pc:chgData name="Muhammad Usman Ghani" userId="01323c74-0677-43ae-bee9-9f8e83721464" providerId="ADAL" clId="{56C91720-BB5D-4390-B161-A3E3E4CFBAAD}" dt="2021-09-22T09:41:53.323" v="53" actId="47"/>
          <pc:sldLayoutMkLst>
            <pc:docMk/>
            <pc:sldMasterMk cId="0" sldId="2147483762"/>
            <pc:sldLayoutMk cId="3217143343" sldId="2147483763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3.160" v="52" actId="47"/>
        <pc:sldMasterMkLst>
          <pc:docMk/>
          <pc:sldMasterMk cId="0" sldId="2147483764"/>
        </pc:sldMasterMkLst>
        <pc:sldLayoutChg chg="del">
          <pc:chgData name="Muhammad Usman Ghani" userId="01323c74-0677-43ae-bee9-9f8e83721464" providerId="ADAL" clId="{56C91720-BB5D-4390-B161-A3E3E4CFBAAD}" dt="2021-09-22T09:41:53.160" v="52" actId="47"/>
          <pc:sldLayoutMkLst>
            <pc:docMk/>
            <pc:sldMasterMk cId="0" sldId="2147483764"/>
            <pc:sldLayoutMk cId="3217143343" sldId="2147483765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2.888" v="51" actId="47"/>
        <pc:sldMasterMkLst>
          <pc:docMk/>
          <pc:sldMasterMk cId="0" sldId="2147483766"/>
        </pc:sldMasterMkLst>
        <pc:sldLayoutChg chg="del">
          <pc:chgData name="Muhammad Usman Ghani" userId="01323c74-0677-43ae-bee9-9f8e83721464" providerId="ADAL" clId="{56C91720-BB5D-4390-B161-A3E3E4CFBAAD}" dt="2021-09-22T09:41:52.888" v="51" actId="47"/>
          <pc:sldLayoutMkLst>
            <pc:docMk/>
            <pc:sldMasterMk cId="0" sldId="2147483766"/>
            <pc:sldLayoutMk cId="3217143343" sldId="2147483767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2.758" v="50" actId="47"/>
        <pc:sldMasterMkLst>
          <pc:docMk/>
          <pc:sldMasterMk cId="0" sldId="2147483768"/>
        </pc:sldMasterMkLst>
        <pc:sldLayoutChg chg="del">
          <pc:chgData name="Muhammad Usman Ghani" userId="01323c74-0677-43ae-bee9-9f8e83721464" providerId="ADAL" clId="{56C91720-BB5D-4390-B161-A3E3E4CFBAAD}" dt="2021-09-22T09:41:52.758" v="50" actId="47"/>
          <pc:sldLayoutMkLst>
            <pc:docMk/>
            <pc:sldMasterMk cId="0" sldId="2147483768"/>
            <pc:sldLayoutMk cId="3217143343" sldId="2147483769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2.532" v="49" actId="47"/>
        <pc:sldMasterMkLst>
          <pc:docMk/>
          <pc:sldMasterMk cId="0" sldId="2147483770"/>
        </pc:sldMasterMkLst>
        <pc:sldLayoutChg chg="del">
          <pc:chgData name="Muhammad Usman Ghani" userId="01323c74-0677-43ae-bee9-9f8e83721464" providerId="ADAL" clId="{56C91720-BB5D-4390-B161-A3E3E4CFBAAD}" dt="2021-09-22T09:41:52.532" v="49" actId="47"/>
          <pc:sldLayoutMkLst>
            <pc:docMk/>
            <pc:sldMasterMk cId="0" sldId="2147483770"/>
            <pc:sldLayoutMk cId="3217143343" sldId="2147483771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2.440" v="48" actId="47"/>
        <pc:sldMasterMkLst>
          <pc:docMk/>
          <pc:sldMasterMk cId="0" sldId="2147483772"/>
        </pc:sldMasterMkLst>
        <pc:sldLayoutChg chg="del">
          <pc:chgData name="Muhammad Usman Ghani" userId="01323c74-0677-43ae-bee9-9f8e83721464" providerId="ADAL" clId="{56C91720-BB5D-4390-B161-A3E3E4CFBAAD}" dt="2021-09-22T09:41:52.440" v="48" actId="47"/>
          <pc:sldLayoutMkLst>
            <pc:docMk/>
            <pc:sldMasterMk cId="0" sldId="2147483772"/>
            <pc:sldLayoutMk cId="3217143343" sldId="2147483773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09.870" v="2" actId="27028"/>
        <pc:sldMasterMkLst>
          <pc:docMk/>
          <pc:sldMasterMk cId="0" sldId="2147483774"/>
        </pc:sldMasterMkLst>
        <pc:sldLayoutChg chg="add">
          <pc:chgData name="Muhammad Usman Ghani" userId="01323c74-0677-43ae-bee9-9f8e83721464" providerId="ADAL" clId="{56C91720-BB5D-4390-B161-A3E3E4CFBAAD}" dt="2021-09-22T09:41:09.870" v="2" actId="27028"/>
          <pc:sldLayoutMkLst>
            <pc:docMk/>
            <pc:sldMasterMk cId="0" sldId="2147483774"/>
            <pc:sldLayoutMk cId="1893870923" sldId="2147483680"/>
          </pc:sldLayoutMkLst>
        </pc:sldLayoutChg>
      </pc:sldMasterChg>
      <pc:sldMasterChg chg="del replId delSldLayout">
        <pc:chgData name="Muhammad Usman Ghani" userId="01323c74-0677-43ae-bee9-9f8e83721464" providerId="ADAL" clId="{56C91720-BB5D-4390-B161-A3E3E4CFBAAD}" dt="2021-09-22T09:42:10.276" v="93" actId="47"/>
        <pc:sldMasterMkLst>
          <pc:docMk/>
          <pc:sldMasterMk cId="0" sldId="2147483775"/>
        </pc:sldMasterMkLst>
        <pc:sldLayoutChg chg="del">
          <pc:chgData name="Muhammad Usman Ghani" userId="01323c74-0677-43ae-bee9-9f8e83721464" providerId="ADAL" clId="{56C91720-BB5D-4390-B161-A3E3E4CFBAAD}" dt="2021-09-22T09:42:10.276" v="93" actId="47"/>
          <pc:sldLayoutMkLst>
            <pc:docMk/>
            <pc:sldMasterMk cId="0" sldId="2147483775"/>
            <pc:sldLayoutMk cId="3217143343" sldId="2147483681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12.597" v="4" actId="27028"/>
        <pc:sldMasterMkLst>
          <pc:docMk/>
          <pc:sldMasterMk cId="0" sldId="2147483776"/>
        </pc:sldMasterMkLst>
        <pc:sldLayoutChg chg="add">
          <pc:chgData name="Muhammad Usman Ghani" userId="01323c74-0677-43ae-bee9-9f8e83721464" providerId="ADAL" clId="{56C91720-BB5D-4390-B161-A3E3E4CFBAAD}" dt="2021-09-22T09:41:12.597" v="4" actId="27028"/>
          <pc:sldLayoutMkLst>
            <pc:docMk/>
            <pc:sldMasterMk cId="0" sldId="2147483776"/>
            <pc:sldLayoutMk cId="1893870923" sldId="2147483777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14.158" v="6" actId="27028"/>
        <pc:sldMasterMkLst>
          <pc:docMk/>
          <pc:sldMasterMk cId="0" sldId="2147483778"/>
        </pc:sldMasterMkLst>
        <pc:sldLayoutChg chg="add">
          <pc:chgData name="Muhammad Usman Ghani" userId="01323c74-0677-43ae-bee9-9f8e83721464" providerId="ADAL" clId="{56C91720-BB5D-4390-B161-A3E3E4CFBAAD}" dt="2021-09-22T09:41:14.158" v="6" actId="27028"/>
          <pc:sldLayoutMkLst>
            <pc:docMk/>
            <pc:sldMasterMk cId="0" sldId="2147483778"/>
            <pc:sldLayoutMk cId="1893870923" sldId="2147483779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15.759" v="8" actId="27028"/>
        <pc:sldMasterMkLst>
          <pc:docMk/>
          <pc:sldMasterMk cId="0" sldId="2147483780"/>
        </pc:sldMasterMkLst>
        <pc:sldLayoutChg chg="add">
          <pc:chgData name="Muhammad Usman Ghani" userId="01323c74-0677-43ae-bee9-9f8e83721464" providerId="ADAL" clId="{56C91720-BB5D-4390-B161-A3E3E4CFBAAD}" dt="2021-09-22T09:41:15.759" v="8" actId="27028"/>
          <pc:sldLayoutMkLst>
            <pc:docMk/>
            <pc:sldMasterMk cId="0" sldId="2147483780"/>
            <pc:sldLayoutMk cId="1893870923" sldId="2147483781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16.763" v="10" actId="27028"/>
        <pc:sldMasterMkLst>
          <pc:docMk/>
          <pc:sldMasterMk cId="0" sldId="2147483782"/>
        </pc:sldMasterMkLst>
        <pc:sldLayoutChg chg="add">
          <pc:chgData name="Muhammad Usman Ghani" userId="01323c74-0677-43ae-bee9-9f8e83721464" providerId="ADAL" clId="{56C91720-BB5D-4390-B161-A3E3E4CFBAAD}" dt="2021-09-22T09:41:16.763" v="10" actId="27028"/>
          <pc:sldLayoutMkLst>
            <pc:docMk/>
            <pc:sldMasterMk cId="0" sldId="2147483782"/>
            <pc:sldLayoutMk cId="1893870923" sldId="2147483783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17.792" v="12" actId="27028"/>
        <pc:sldMasterMkLst>
          <pc:docMk/>
          <pc:sldMasterMk cId="0" sldId="2147483784"/>
        </pc:sldMasterMkLst>
        <pc:sldLayoutChg chg="add">
          <pc:chgData name="Muhammad Usman Ghani" userId="01323c74-0677-43ae-bee9-9f8e83721464" providerId="ADAL" clId="{56C91720-BB5D-4390-B161-A3E3E4CFBAAD}" dt="2021-09-22T09:41:17.792" v="12" actId="27028"/>
          <pc:sldLayoutMkLst>
            <pc:docMk/>
            <pc:sldMasterMk cId="0" sldId="2147483784"/>
            <pc:sldLayoutMk cId="1893870923" sldId="2147483785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18.985" v="14" actId="27028"/>
        <pc:sldMasterMkLst>
          <pc:docMk/>
          <pc:sldMasterMk cId="0" sldId="2147483786"/>
        </pc:sldMasterMkLst>
        <pc:sldLayoutChg chg="add">
          <pc:chgData name="Muhammad Usman Ghani" userId="01323c74-0677-43ae-bee9-9f8e83721464" providerId="ADAL" clId="{56C91720-BB5D-4390-B161-A3E3E4CFBAAD}" dt="2021-09-22T09:41:18.985" v="14" actId="27028"/>
          <pc:sldLayoutMkLst>
            <pc:docMk/>
            <pc:sldMasterMk cId="0" sldId="2147483786"/>
            <pc:sldLayoutMk cId="1893870923" sldId="2147483787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20.115" v="16" actId="27028"/>
        <pc:sldMasterMkLst>
          <pc:docMk/>
          <pc:sldMasterMk cId="0" sldId="2147483788"/>
        </pc:sldMasterMkLst>
        <pc:sldLayoutChg chg="add">
          <pc:chgData name="Muhammad Usman Ghani" userId="01323c74-0677-43ae-bee9-9f8e83721464" providerId="ADAL" clId="{56C91720-BB5D-4390-B161-A3E3E4CFBAAD}" dt="2021-09-22T09:41:20.115" v="16" actId="27028"/>
          <pc:sldLayoutMkLst>
            <pc:docMk/>
            <pc:sldMasterMk cId="0" sldId="2147483788"/>
            <pc:sldLayoutMk cId="1893870923" sldId="2147483789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23.190" v="18" actId="27028"/>
        <pc:sldMasterMkLst>
          <pc:docMk/>
          <pc:sldMasterMk cId="0" sldId="2147483790"/>
        </pc:sldMasterMkLst>
        <pc:sldLayoutChg chg="add">
          <pc:chgData name="Muhammad Usman Ghani" userId="01323c74-0677-43ae-bee9-9f8e83721464" providerId="ADAL" clId="{56C91720-BB5D-4390-B161-A3E3E4CFBAAD}" dt="2021-09-22T09:41:23.190" v="18" actId="27028"/>
          <pc:sldLayoutMkLst>
            <pc:docMk/>
            <pc:sldMasterMk cId="0" sldId="2147483790"/>
            <pc:sldLayoutMk cId="1893870923" sldId="2147483791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24.862" v="20" actId="27028"/>
        <pc:sldMasterMkLst>
          <pc:docMk/>
          <pc:sldMasterMk cId="0" sldId="2147483792"/>
        </pc:sldMasterMkLst>
        <pc:sldLayoutChg chg="add">
          <pc:chgData name="Muhammad Usman Ghani" userId="01323c74-0677-43ae-bee9-9f8e83721464" providerId="ADAL" clId="{56C91720-BB5D-4390-B161-A3E3E4CFBAAD}" dt="2021-09-22T09:41:24.862" v="20" actId="27028"/>
          <pc:sldLayoutMkLst>
            <pc:docMk/>
            <pc:sldMasterMk cId="0" sldId="2147483792"/>
            <pc:sldLayoutMk cId="1893870923" sldId="2147483793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25.896" v="22" actId="27028"/>
        <pc:sldMasterMkLst>
          <pc:docMk/>
          <pc:sldMasterMk cId="0" sldId="2147483794"/>
        </pc:sldMasterMkLst>
        <pc:sldLayoutChg chg="add">
          <pc:chgData name="Muhammad Usman Ghani" userId="01323c74-0677-43ae-bee9-9f8e83721464" providerId="ADAL" clId="{56C91720-BB5D-4390-B161-A3E3E4CFBAAD}" dt="2021-09-22T09:41:25.896" v="22" actId="27028"/>
          <pc:sldLayoutMkLst>
            <pc:docMk/>
            <pc:sldMasterMk cId="0" sldId="2147483794"/>
            <pc:sldLayoutMk cId="1893870923" sldId="2147483795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27.469" v="24" actId="27028"/>
        <pc:sldMasterMkLst>
          <pc:docMk/>
          <pc:sldMasterMk cId="0" sldId="2147483796"/>
        </pc:sldMasterMkLst>
        <pc:sldLayoutChg chg="add">
          <pc:chgData name="Muhammad Usman Ghani" userId="01323c74-0677-43ae-bee9-9f8e83721464" providerId="ADAL" clId="{56C91720-BB5D-4390-B161-A3E3E4CFBAAD}" dt="2021-09-22T09:41:27.469" v="24" actId="27028"/>
          <pc:sldLayoutMkLst>
            <pc:docMk/>
            <pc:sldMasterMk cId="0" sldId="2147483796"/>
            <pc:sldLayoutMk cId="1893870923" sldId="2147483797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28.570" v="26" actId="27028"/>
        <pc:sldMasterMkLst>
          <pc:docMk/>
          <pc:sldMasterMk cId="0" sldId="2147483798"/>
        </pc:sldMasterMkLst>
        <pc:sldLayoutChg chg="add">
          <pc:chgData name="Muhammad Usman Ghani" userId="01323c74-0677-43ae-bee9-9f8e83721464" providerId="ADAL" clId="{56C91720-BB5D-4390-B161-A3E3E4CFBAAD}" dt="2021-09-22T09:41:28.570" v="26" actId="27028"/>
          <pc:sldLayoutMkLst>
            <pc:docMk/>
            <pc:sldMasterMk cId="0" sldId="2147483798"/>
            <pc:sldLayoutMk cId="1893870923" sldId="2147483799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29.741" v="28" actId="27028"/>
        <pc:sldMasterMkLst>
          <pc:docMk/>
          <pc:sldMasterMk cId="0" sldId="2147483800"/>
        </pc:sldMasterMkLst>
        <pc:sldLayoutChg chg="add">
          <pc:chgData name="Muhammad Usman Ghani" userId="01323c74-0677-43ae-bee9-9f8e83721464" providerId="ADAL" clId="{56C91720-BB5D-4390-B161-A3E3E4CFBAAD}" dt="2021-09-22T09:41:29.741" v="28" actId="27028"/>
          <pc:sldLayoutMkLst>
            <pc:docMk/>
            <pc:sldMasterMk cId="0" sldId="2147483800"/>
            <pc:sldLayoutMk cId="1893870923" sldId="2147483801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30.692" v="30" actId="27028"/>
        <pc:sldMasterMkLst>
          <pc:docMk/>
          <pc:sldMasterMk cId="0" sldId="2147483802"/>
        </pc:sldMasterMkLst>
        <pc:sldLayoutChg chg="add">
          <pc:chgData name="Muhammad Usman Ghani" userId="01323c74-0677-43ae-bee9-9f8e83721464" providerId="ADAL" clId="{56C91720-BB5D-4390-B161-A3E3E4CFBAAD}" dt="2021-09-22T09:41:30.692" v="30" actId="27028"/>
          <pc:sldLayoutMkLst>
            <pc:docMk/>
            <pc:sldMasterMk cId="0" sldId="2147483802"/>
            <pc:sldLayoutMk cId="1893870923" sldId="2147483803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31.592" v="32" actId="27028"/>
        <pc:sldMasterMkLst>
          <pc:docMk/>
          <pc:sldMasterMk cId="0" sldId="2147483804"/>
        </pc:sldMasterMkLst>
        <pc:sldLayoutChg chg="add">
          <pc:chgData name="Muhammad Usman Ghani" userId="01323c74-0677-43ae-bee9-9f8e83721464" providerId="ADAL" clId="{56C91720-BB5D-4390-B161-A3E3E4CFBAAD}" dt="2021-09-22T09:41:31.592" v="32" actId="27028"/>
          <pc:sldLayoutMkLst>
            <pc:docMk/>
            <pc:sldMasterMk cId="0" sldId="2147483804"/>
            <pc:sldLayoutMk cId="1893870923" sldId="2147483805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32.832" v="34" actId="27028"/>
        <pc:sldMasterMkLst>
          <pc:docMk/>
          <pc:sldMasterMk cId="0" sldId="2147483806"/>
        </pc:sldMasterMkLst>
        <pc:sldLayoutChg chg="add">
          <pc:chgData name="Muhammad Usman Ghani" userId="01323c74-0677-43ae-bee9-9f8e83721464" providerId="ADAL" clId="{56C91720-BB5D-4390-B161-A3E3E4CFBAAD}" dt="2021-09-22T09:41:32.832" v="34" actId="27028"/>
          <pc:sldLayoutMkLst>
            <pc:docMk/>
            <pc:sldMasterMk cId="0" sldId="2147483806"/>
            <pc:sldLayoutMk cId="1893870923" sldId="2147483807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34.058" v="36" actId="27028"/>
        <pc:sldMasterMkLst>
          <pc:docMk/>
          <pc:sldMasterMk cId="0" sldId="2147483808"/>
        </pc:sldMasterMkLst>
        <pc:sldLayoutChg chg="add">
          <pc:chgData name="Muhammad Usman Ghani" userId="01323c74-0677-43ae-bee9-9f8e83721464" providerId="ADAL" clId="{56C91720-BB5D-4390-B161-A3E3E4CFBAAD}" dt="2021-09-22T09:41:34.058" v="36" actId="27028"/>
          <pc:sldLayoutMkLst>
            <pc:docMk/>
            <pc:sldMasterMk cId="0" sldId="2147483808"/>
            <pc:sldLayoutMk cId="1893870923" sldId="2147483809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35.255" v="38" actId="27028"/>
        <pc:sldMasterMkLst>
          <pc:docMk/>
          <pc:sldMasterMk cId="0" sldId="2147483810"/>
        </pc:sldMasterMkLst>
        <pc:sldLayoutChg chg="add">
          <pc:chgData name="Muhammad Usman Ghani" userId="01323c74-0677-43ae-bee9-9f8e83721464" providerId="ADAL" clId="{56C91720-BB5D-4390-B161-A3E3E4CFBAAD}" dt="2021-09-22T09:41:35.255" v="38" actId="27028"/>
          <pc:sldLayoutMkLst>
            <pc:docMk/>
            <pc:sldMasterMk cId="0" sldId="2147483810"/>
            <pc:sldLayoutMk cId="1893870923" sldId="2147483811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36.888" v="40" actId="27028"/>
        <pc:sldMasterMkLst>
          <pc:docMk/>
          <pc:sldMasterMk cId="0" sldId="2147483812"/>
        </pc:sldMasterMkLst>
        <pc:sldLayoutChg chg="add">
          <pc:chgData name="Muhammad Usman Ghani" userId="01323c74-0677-43ae-bee9-9f8e83721464" providerId="ADAL" clId="{56C91720-BB5D-4390-B161-A3E3E4CFBAAD}" dt="2021-09-22T09:41:36.888" v="40" actId="27028"/>
          <pc:sldLayoutMkLst>
            <pc:docMk/>
            <pc:sldMasterMk cId="0" sldId="2147483812"/>
            <pc:sldLayoutMk cId="1893870923" sldId="2147483813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38.069" v="42" actId="27028"/>
        <pc:sldMasterMkLst>
          <pc:docMk/>
          <pc:sldMasterMk cId="0" sldId="2147483814"/>
        </pc:sldMasterMkLst>
        <pc:sldLayoutChg chg="add">
          <pc:chgData name="Muhammad Usman Ghani" userId="01323c74-0677-43ae-bee9-9f8e83721464" providerId="ADAL" clId="{56C91720-BB5D-4390-B161-A3E3E4CFBAAD}" dt="2021-09-22T09:41:38.069" v="42" actId="27028"/>
          <pc:sldLayoutMkLst>
            <pc:docMk/>
            <pc:sldMasterMk cId="0" sldId="2147483814"/>
            <pc:sldLayoutMk cId="1893870923" sldId="2147483815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39.120" v="44" actId="27028"/>
        <pc:sldMasterMkLst>
          <pc:docMk/>
          <pc:sldMasterMk cId="0" sldId="2147483816"/>
        </pc:sldMasterMkLst>
        <pc:sldLayoutChg chg="add">
          <pc:chgData name="Muhammad Usman Ghani" userId="01323c74-0677-43ae-bee9-9f8e83721464" providerId="ADAL" clId="{56C91720-BB5D-4390-B161-A3E3E4CFBAAD}" dt="2021-09-22T09:41:39.120" v="44" actId="27028"/>
          <pc:sldLayoutMkLst>
            <pc:docMk/>
            <pc:sldMasterMk cId="0" sldId="2147483816"/>
            <pc:sldLayoutMk cId="1893870923" sldId="2147483817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40.650" v="46" actId="27028"/>
        <pc:sldMasterMkLst>
          <pc:docMk/>
          <pc:sldMasterMk cId="0" sldId="2147483818"/>
        </pc:sldMasterMkLst>
        <pc:sldLayoutChg chg="add">
          <pc:chgData name="Muhammad Usman Ghani" userId="01323c74-0677-43ae-bee9-9f8e83721464" providerId="ADAL" clId="{56C91720-BB5D-4390-B161-A3E3E4CFBAAD}" dt="2021-09-22T09:41:40.650" v="46" actId="27028"/>
          <pc:sldLayoutMkLst>
            <pc:docMk/>
            <pc:sldMasterMk cId="0" sldId="2147483818"/>
            <pc:sldLayoutMk cId="1893870923" sldId="2147483819"/>
          </pc:sldLayoutMkLst>
        </pc:sldLayoutChg>
      </pc:sldMasterChg>
    </pc:docChg>
  </pc:docChgLst>
  <pc:docChgLst>
    <pc:chgData name="Muhammad Usman Ghani" userId="01323c74-0677-43ae-bee9-9f8e83721464" providerId="ADAL" clId="{1F82FEC8-E317-4D0D-8906-68AA6C29A524}"/>
    <pc:docChg chg="addSld delSld modSld addMainMaster delMainMaster">
      <pc:chgData name="Muhammad Usman Ghani" userId="01323c74-0677-43ae-bee9-9f8e83721464" providerId="ADAL" clId="{1F82FEC8-E317-4D0D-8906-68AA6C29A524}" dt="2021-09-25T10:16:14.471" v="120"/>
      <pc:docMkLst>
        <pc:docMk/>
      </pc:docMkLst>
      <pc:sldChg chg="modSp mod">
        <pc:chgData name="Muhammad Usman Ghani" userId="01323c74-0677-43ae-bee9-9f8e83721464" providerId="ADAL" clId="{1F82FEC8-E317-4D0D-8906-68AA6C29A524}" dt="2021-09-25T09:30:37.299" v="24" actId="20577"/>
        <pc:sldMkLst>
          <pc:docMk/>
          <pc:sldMk cId="0" sldId="256"/>
        </pc:sldMkLst>
        <pc:spChg chg="mod">
          <ac:chgData name="Muhammad Usman Ghani" userId="01323c74-0677-43ae-bee9-9f8e83721464" providerId="ADAL" clId="{1F82FEC8-E317-4D0D-8906-68AA6C29A524}" dt="2021-09-25T09:30:37.299" v="24" actId="20577"/>
          <ac:spMkLst>
            <pc:docMk/>
            <pc:sldMk cId="0" sldId="256"/>
            <ac:spMk id="95" creationId="{00000000-0000-0000-0000-000000000000}"/>
          </ac:spMkLst>
        </pc:spChg>
      </pc:sldChg>
      <pc:sldChg chg="add">
        <pc:chgData name="Muhammad Usman Ghani" userId="01323c74-0677-43ae-bee9-9f8e83721464" providerId="ADAL" clId="{1F82FEC8-E317-4D0D-8906-68AA6C29A524}" dt="2021-09-25T10:11:01.735" v="26"/>
        <pc:sldMkLst>
          <pc:docMk/>
          <pc:sldMk cId="628096520" sldId="257"/>
        </pc:sldMkLst>
      </pc:sldChg>
      <pc:sldChg chg="add">
        <pc:chgData name="Muhammad Usman Ghani" userId="01323c74-0677-43ae-bee9-9f8e83721464" providerId="ADAL" clId="{1F82FEC8-E317-4D0D-8906-68AA6C29A524}" dt="2021-09-25T10:11:04.098" v="28"/>
        <pc:sldMkLst>
          <pc:docMk/>
          <pc:sldMk cId="3813404303" sldId="258"/>
        </pc:sldMkLst>
      </pc:sldChg>
      <pc:sldChg chg="add">
        <pc:chgData name="Muhammad Usman Ghani" userId="01323c74-0677-43ae-bee9-9f8e83721464" providerId="ADAL" clId="{1F82FEC8-E317-4D0D-8906-68AA6C29A524}" dt="2021-09-25T10:11:07.286" v="30"/>
        <pc:sldMkLst>
          <pc:docMk/>
          <pc:sldMk cId="2844239091" sldId="259"/>
        </pc:sldMkLst>
      </pc:sldChg>
      <pc:sldChg chg="add">
        <pc:chgData name="Muhammad Usman Ghani" userId="01323c74-0677-43ae-bee9-9f8e83721464" providerId="ADAL" clId="{1F82FEC8-E317-4D0D-8906-68AA6C29A524}" dt="2021-09-25T10:11:09.556" v="32"/>
        <pc:sldMkLst>
          <pc:docMk/>
          <pc:sldMk cId="1998732003" sldId="260"/>
        </pc:sldMkLst>
      </pc:sldChg>
      <pc:sldChg chg="add">
        <pc:chgData name="Muhammad Usman Ghani" userId="01323c74-0677-43ae-bee9-9f8e83721464" providerId="ADAL" clId="{1F82FEC8-E317-4D0D-8906-68AA6C29A524}" dt="2021-09-25T10:11:11.569" v="34"/>
        <pc:sldMkLst>
          <pc:docMk/>
          <pc:sldMk cId="390544421" sldId="261"/>
        </pc:sldMkLst>
      </pc:sldChg>
      <pc:sldChg chg="add">
        <pc:chgData name="Muhammad Usman Ghani" userId="01323c74-0677-43ae-bee9-9f8e83721464" providerId="ADAL" clId="{1F82FEC8-E317-4D0D-8906-68AA6C29A524}" dt="2021-09-25T10:11:16.332" v="36"/>
        <pc:sldMkLst>
          <pc:docMk/>
          <pc:sldMk cId="3371170705" sldId="262"/>
        </pc:sldMkLst>
      </pc:sldChg>
      <pc:sldChg chg="add">
        <pc:chgData name="Muhammad Usman Ghani" userId="01323c74-0677-43ae-bee9-9f8e83721464" providerId="ADAL" clId="{1F82FEC8-E317-4D0D-8906-68AA6C29A524}" dt="2021-09-25T10:11:23.723" v="38"/>
        <pc:sldMkLst>
          <pc:docMk/>
          <pc:sldMk cId="3467224396" sldId="263"/>
        </pc:sldMkLst>
      </pc:sldChg>
      <pc:sldChg chg="add">
        <pc:chgData name="Muhammad Usman Ghani" userId="01323c74-0677-43ae-bee9-9f8e83721464" providerId="ADAL" clId="{1F82FEC8-E317-4D0D-8906-68AA6C29A524}" dt="2021-09-25T10:11:26.320" v="40"/>
        <pc:sldMkLst>
          <pc:docMk/>
          <pc:sldMk cId="2993732625" sldId="264"/>
        </pc:sldMkLst>
      </pc:sldChg>
      <pc:sldChg chg="add">
        <pc:chgData name="Muhammad Usman Ghani" userId="01323c74-0677-43ae-bee9-9f8e83721464" providerId="ADAL" clId="{1F82FEC8-E317-4D0D-8906-68AA6C29A524}" dt="2021-09-25T10:11:31.011" v="42"/>
        <pc:sldMkLst>
          <pc:docMk/>
          <pc:sldMk cId="3400779690" sldId="265"/>
        </pc:sldMkLst>
      </pc:sldChg>
      <pc:sldChg chg="add">
        <pc:chgData name="Muhammad Usman Ghani" userId="01323c74-0677-43ae-bee9-9f8e83721464" providerId="ADAL" clId="{1F82FEC8-E317-4D0D-8906-68AA6C29A524}" dt="2021-09-25T10:11:36.114" v="44"/>
        <pc:sldMkLst>
          <pc:docMk/>
          <pc:sldMk cId="4058263459" sldId="266"/>
        </pc:sldMkLst>
      </pc:sldChg>
      <pc:sldChg chg="add">
        <pc:chgData name="Muhammad Usman Ghani" userId="01323c74-0677-43ae-bee9-9f8e83721464" providerId="ADAL" clId="{1F82FEC8-E317-4D0D-8906-68AA6C29A524}" dt="2021-09-25T10:11:38.735" v="46"/>
        <pc:sldMkLst>
          <pc:docMk/>
          <pc:sldMk cId="3248141553" sldId="267"/>
        </pc:sldMkLst>
      </pc:sldChg>
      <pc:sldChg chg="add">
        <pc:chgData name="Muhammad Usman Ghani" userId="01323c74-0677-43ae-bee9-9f8e83721464" providerId="ADAL" clId="{1F82FEC8-E317-4D0D-8906-68AA6C29A524}" dt="2021-09-25T10:11:52.183" v="48"/>
        <pc:sldMkLst>
          <pc:docMk/>
          <pc:sldMk cId="2615779759" sldId="268"/>
        </pc:sldMkLst>
      </pc:sldChg>
      <pc:sldChg chg="add">
        <pc:chgData name="Muhammad Usman Ghani" userId="01323c74-0677-43ae-bee9-9f8e83721464" providerId="ADAL" clId="{1F82FEC8-E317-4D0D-8906-68AA6C29A524}" dt="2021-09-25T10:11:55.413" v="50"/>
        <pc:sldMkLst>
          <pc:docMk/>
          <pc:sldMk cId="1333749880" sldId="269"/>
        </pc:sldMkLst>
      </pc:sldChg>
      <pc:sldChg chg="add">
        <pc:chgData name="Muhammad Usman Ghani" userId="01323c74-0677-43ae-bee9-9f8e83721464" providerId="ADAL" clId="{1F82FEC8-E317-4D0D-8906-68AA6C29A524}" dt="2021-09-25T10:11:57.971" v="52"/>
        <pc:sldMkLst>
          <pc:docMk/>
          <pc:sldMk cId="630904448" sldId="270"/>
        </pc:sldMkLst>
      </pc:sldChg>
      <pc:sldChg chg="add">
        <pc:chgData name="Muhammad Usman Ghani" userId="01323c74-0677-43ae-bee9-9f8e83721464" providerId="ADAL" clId="{1F82FEC8-E317-4D0D-8906-68AA6C29A524}" dt="2021-09-25T10:12:00.213" v="54"/>
        <pc:sldMkLst>
          <pc:docMk/>
          <pc:sldMk cId="1756384855" sldId="271"/>
        </pc:sldMkLst>
      </pc:sldChg>
      <pc:sldChg chg="add">
        <pc:chgData name="Muhammad Usman Ghani" userId="01323c74-0677-43ae-bee9-9f8e83721464" providerId="ADAL" clId="{1F82FEC8-E317-4D0D-8906-68AA6C29A524}" dt="2021-09-25T10:12:02.385" v="56"/>
        <pc:sldMkLst>
          <pc:docMk/>
          <pc:sldMk cId="3341700094" sldId="272"/>
        </pc:sldMkLst>
      </pc:sldChg>
      <pc:sldChg chg="add">
        <pc:chgData name="Muhammad Usman Ghani" userId="01323c74-0677-43ae-bee9-9f8e83721464" providerId="ADAL" clId="{1F82FEC8-E317-4D0D-8906-68AA6C29A524}" dt="2021-09-25T10:12:08.018" v="58"/>
        <pc:sldMkLst>
          <pc:docMk/>
          <pc:sldMk cId="752514143" sldId="273"/>
        </pc:sldMkLst>
      </pc:sldChg>
      <pc:sldChg chg="add">
        <pc:chgData name="Muhammad Usman Ghani" userId="01323c74-0677-43ae-bee9-9f8e83721464" providerId="ADAL" clId="{1F82FEC8-E317-4D0D-8906-68AA6C29A524}" dt="2021-09-25T10:12:12.513" v="60"/>
        <pc:sldMkLst>
          <pc:docMk/>
          <pc:sldMk cId="4155941071" sldId="274"/>
        </pc:sldMkLst>
      </pc:sldChg>
      <pc:sldChg chg="add">
        <pc:chgData name="Muhammad Usman Ghani" userId="01323c74-0677-43ae-bee9-9f8e83721464" providerId="ADAL" clId="{1F82FEC8-E317-4D0D-8906-68AA6C29A524}" dt="2021-09-25T10:12:15.948" v="62"/>
        <pc:sldMkLst>
          <pc:docMk/>
          <pc:sldMk cId="3156112866" sldId="275"/>
        </pc:sldMkLst>
      </pc:sldChg>
      <pc:sldChg chg="add">
        <pc:chgData name="Muhammad Usman Ghani" userId="01323c74-0677-43ae-bee9-9f8e83721464" providerId="ADAL" clId="{1F82FEC8-E317-4D0D-8906-68AA6C29A524}" dt="2021-09-25T10:12:19.389" v="64"/>
        <pc:sldMkLst>
          <pc:docMk/>
          <pc:sldMk cId="3000480552" sldId="276"/>
        </pc:sldMkLst>
      </pc:sldChg>
      <pc:sldChg chg="add">
        <pc:chgData name="Muhammad Usman Ghani" userId="01323c74-0677-43ae-bee9-9f8e83721464" providerId="ADAL" clId="{1F82FEC8-E317-4D0D-8906-68AA6C29A524}" dt="2021-09-25T10:12:20.971" v="66"/>
        <pc:sldMkLst>
          <pc:docMk/>
          <pc:sldMk cId="1794888607" sldId="277"/>
        </pc:sldMkLst>
      </pc:sldChg>
      <pc:sldChg chg="add">
        <pc:chgData name="Muhammad Usman Ghani" userId="01323c74-0677-43ae-bee9-9f8e83721464" providerId="ADAL" clId="{1F82FEC8-E317-4D0D-8906-68AA6C29A524}" dt="2021-09-25T10:12:22.384" v="68"/>
        <pc:sldMkLst>
          <pc:docMk/>
          <pc:sldMk cId="1005398098" sldId="278"/>
        </pc:sldMkLst>
      </pc:sldChg>
      <pc:sldChg chg="add">
        <pc:chgData name="Muhammad Usman Ghani" userId="01323c74-0677-43ae-bee9-9f8e83721464" providerId="ADAL" clId="{1F82FEC8-E317-4D0D-8906-68AA6C29A524}" dt="2021-09-25T10:12:25.321" v="70"/>
        <pc:sldMkLst>
          <pc:docMk/>
          <pc:sldMk cId="1448390145" sldId="279"/>
        </pc:sldMkLst>
      </pc:sldChg>
      <pc:sldChg chg="add">
        <pc:chgData name="Muhammad Usman Ghani" userId="01323c74-0677-43ae-bee9-9f8e83721464" providerId="ADAL" clId="{1F82FEC8-E317-4D0D-8906-68AA6C29A524}" dt="2021-09-25T10:12:29.309" v="72"/>
        <pc:sldMkLst>
          <pc:docMk/>
          <pc:sldMk cId="2469459509" sldId="280"/>
        </pc:sldMkLst>
      </pc:sldChg>
      <pc:sldChg chg="add">
        <pc:chgData name="Muhammad Usman Ghani" userId="01323c74-0677-43ae-bee9-9f8e83721464" providerId="ADAL" clId="{1F82FEC8-E317-4D0D-8906-68AA6C29A524}" dt="2021-09-25T10:12:31.132" v="74"/>
        <pc:sldMkLst>
          <pc:docMk/>
          <pc:sldMk cId="1004963161" sldId="281"/>
        </pc:sldMkLst>
      </pc:sldChg>
      <pc:sldChg chg="add">
        <pc:chgData name="Muhammad Usman Ghani" userId="01323c74-0677-43ae-bee9-9f8e83721464" providerId="ADAL" clId="{1F82FEC8-E317-4D0D-8906-68AA6C29A524}" dt="2021-09-25T10:12:47.943" v="76"/>
        <pc:sldMkLst>
          <pc:docMk/>
          <pc:sldMk cId="3229503329" sldId="282"/>
        </pc:sldMkLst>
      </pc:sldChg>
      <pc:sldChg chg="add">
        <pc:chgData name="Muhammad Usman Ghani" userId="01323c74-0677-43ae-bee9-9f8e83721464" providerId="ADAL" clId="{1F82FEC8-E317-4D0D-8906-68AA6C29A524}" dt="2021-09-25T10:12:49.732" v="78"/>
        <pc:sldMkLst>
          <pc:docMk/>
          <pc:sldMk cId="3886503141" sldId="283"/>
        </pc:sldMkLst>
      </pc:sldChg>
      <pc:sldChg chg="add">
        <pc:chgData name="Muhammad Usman Ghani" userId="01323c74-0677-43ae-bee9-9f8e83721464" providerId="ADAL" clId="{1F82FEC8-E317-4D0D-8906-68AA6C29A524}" dt="2021-09-25T10:13:56.661" v="80"/>
        <pc:sldMkLst>
          <pc:docMk/>
          <pc:sldMk cId="2409663068" sldId="284"/>
        </pc:sldMkLst>
      </pc:sldChg>
      <pc:sldChg chg="add">
        <pc:chgData name="Muhammad Usman Ghani" userId="01323c74-0677-43ae-bee9-9f8e83721464" providerId="ADAL" clId="{1F82FEC8-E317-4D0D-8906-68AA6C29A524}" dt="2021-09-25T10:15:16.313" v="82"/>
        <pc:sldMkLst>
          <pc:docMk/>
          <pc:sldMk cId="210797802" sldId="285"/>
        </pc:sldMkLst>
      </pc:sldChg>
      <pc:sldChg chg="add">
        <pc:chgData name="Muhammad Usman Ghani" userId="01323c74-0677-43ae-bee9-9f8e83721464" providerId="ADAL" clId="{1F82FEC8-E317-4D0D-8906-68AA6C29A524}" dt="2021-09-25T10:15:23.764" v="84"/>
        <pc:sldMkLst>
          <pc:docMk/>
          <pc:sldMk cId="1882818074" sldId="286"/>
        </pc:sldMkLst>
      </pc:sldChg>
      <pc:sldChg chg="add">
        <pc:chgData name="Muhammad Usman Ghani" userId="01323c74-0677-43ae-bee9-9f8e83721464" providerId="ADAL" clId="{1F82FEC8-E317-4D0D-8906-68AA6C29A524}" dt="2021-09-25T10:15:26.141" v="86"/>
        <pc:sldMkLst>
          <pc:docMk/>
          <pc:sldMk cId="2325243819" sldId="287"/>
        </pc:sldMkLst>
      </pc:sldChg>
      <pc:sldChg chg="add">
        <pc:chgData name="Muhammad Usman Ghani" userId="01323c74-0677-43ae-bee9-9f8e83721464" providerId="ADAL" clId="{1F82FEC8-E317-4D0D-8906-68AA6C29A524}" dt="2021-09-25T10:15:27.763" v="88"/>
        <pc:sldMkLst>
          <pc:docMk/>
          <pc:sldMk cId="329481788" sldId="288"/>
        </pc:sldMkLst>
      </pc:sldChg>
      <pc:sldChg chg="add">
        <pc:chgData name="Muhammad Usman Ghani" userId="01323c74-0677-43ae-bee9-9f8e83721464" providerId="ADAL" clId="{1F82FEC8-E317-4D0D-8906-68AA6C29A524}" dt="2021-09-25T10:15:29.263" v="90"/>
        <pc:sldMkLst>
          <pc:docMk/>
          <pc:sldMk cId="178335552" sldId="289"/>
        </pc:sldMkLst>
      </pc:sldChg>
      <pc:sldChg chg="add">
        <pc:chgData name="Muhammad Usman Ghani" userId="01323c74-0677-43ae-bee9-9f8e83721464" providerId="ADAL" clId="{1F82FEC8-E317-4D0D-8906-68AA6C29A524}" dt="2021-09-25T10:15:40.570" v="92"/>
        <pc:sldMkLst>
          <pc:docMk/>
          <pc:sldMk cId="2575839179" sldId="290"/>
        </pc:sldMkLst>
      </pc:sldChg>
      <pc:sldChg chg="add">
        <pc:chgData name="Muhammad Usman Ghani" userId="01323c74-0677-43ae-bee9-9f8e83721464" providerId="ADAL" clId="{1F82FEC8-E317-4D0D-8906-68AA6C29A524}" dt="2021-09-25T10:15:45.494" v="94"/>
        <pc:sldMkLst>
          <pc:docMk/>
          <pc:sldMk cId="1873961540" sldId="291"/>
        </pc:sldMkLst>
      </pc:sldChg>
      <pc:sldChg chg="add">
        <pc:chgData name="Muhammad Usman Ghani" userId="01323c74-0677-43ae-bee9-9f8e83721464" providerId="ADAL" clId="{1F82FEC8-E317-4D0D-8906-68AA6C29A524}" dt="2021-09-25T10:15:47.297" v="96"/>
        <pc:sldMkLst>
          <pc:docMk/>
          <pc:sldMk cId="3425974929" sldId="292"/>
        </pc:sldMkLst>
      </pc:sldChg>
      <pc:sldChg chg="add">
        <pc:chgData name="Muhammad Usman Ghani" userId="01323c74-0677-43ae-bee9-9f8e83721464" providerId="ADAL" clId="{1F82FEC8-E317-4D0D-8906-68AA6C29A524}" dt="2021-09-25T10:15:49.441" v="98"/>
        <pc:sldMkLst>
          <pc:docMk/>
          <pc:sldMk cId="2694475081" sldId="293"/>
        </pc:sldMkLst>
      </pc:sldChg>
      <pc:sldChg chg="add">
        <pc:chgData name="Muhammad Usman Ghani" userId="01323c74-0677-43ae-bee9-9f8e83721464" providerId="ADAL" clId="{1F82FEC8-E317-4D0D-8906-68AA6C29A524}" dt="2021-09-25T10:15:51.365" v="100"/>
        <pc:sldMkLst>
          <pc:docMk/>
          <pc:sldMk cId="2967400712" sldId="294"/>
        </pc:sldMkLst>
      </pc:sldChg>
      <pc:sldChg chg="add">
        <pc:chgData name="Muhammad Usman Ghani" userId="01323c74-0677-43ae-bee9-9f8e83721464" providerId="ADAL" clId="{1F82FEC8-E317-4D0D-8906-68AA6C29A524}" dt="2021-09-25T10:15:53.245" v="102"/>
        <pc:sldMkLst>
          <pc:docMk/>
          <pc:sldMk cId="3510134515" sldId="295"/>
        </pc:sldMkLst>
      </pc:sldChg>
      <pc:sldChg chg="add">
        <pc:chgData name="Muhammad Usman Ghani" userId="01323c74-0677-43ae-bee9-9f8e83721464" providerId="ADAL" clId="{1F82FEC8-E317-4D0D-8906-68AA6C29A524}" dt="2021-09-25T10:15:55.354" v="104"/>
        <pc:sldMkLst>
          <pc:docMk/>
          <pc:sldMk cId="3012669521" sldId="296"/>
        </pc:sldMkLst>
      </pc:sldChg>
      <pc:sldChg chg="add">
        <pc:chgData name="Muhammad Usman Ghani" userId="01323c74-0677-43ae-bee9-9f8e83721464" providerId="ADAL" clId="{1F82FEC8-E317-4D0D-8906-68AA6C29A524}" dt="2021-09-25T10:15:57.576" v="106"/>
        <pc:sldMkLst>
          <pc:docMk/>
          <pc:sldMk cId="4076931544" sldId="297"/>
        </pc:sldMkLst>
      </pc:sldChg>
      <pc:sldChg chg="add">
        <pc:chgData name="Muhammad Usman Ghani" userId="01323c74-0677-43ae-bee9-9f8e83721464" providerId="ADAL" clId="{1F82FEC8-E317-4D0D-8906-68AA6C29A524}" dt="2021-09-25T10:15:59.404" v="108"/>
        <pc:sldMkLst>
          <pc:docMk/>
          <pc:sldMk cId="630064543" sldId="298"/>
        </pc:sldMkLst>
      </pc:sldChg>
      <pc:sldChg chg="add">
        <pc:chgData name="Muhammad Usman Ghani" userId="01323c74-0677-43ae-bee9-9f8e83721464" providerId="ADAL" clId="{1F82FEC8-E317-4D0D-8906-68AA6C29A524}" dt="2021-09-25T10:16:01.496" v="110"/>
        <pc:sldMkLst>
          <pc:docMk/>
          <pc:sldMk cId="1430563059" sldId="299"/>
        </pc:sldMkLst>
      </pc:sldChg>
      <pc:sldChg chg="add">
        <pc:chgData name="Muhammad Usman Ghani" userId="01323c74-0677-43ae-bee9-9f8e83721464" providerId="ADAL" clId="{1F82FEC8-E317-4D0D-8906-68AA6C29A524}" dt="2021-09-25T10:16:03.742" v="112"/>
        <pc:sldMkLst>
          <pc:docMk/>
          <pc:sldMk cId="3545385167" sldId="300"/>
        </pc:sldMkLst>
      </pc:sldChg>
      <pc:sldChg chg="add">
        <pc:chgData name="Muhammad Usman Ghani" userId="01323c74-0677-43ae-bee9-9f8e83721464" providerId="ADAL" clId="{1F82FEC8-E317-4D0D-8906-68AA6C29A524}" dt="2021-09-25T10:16:06.714" v="114"/>
        <pc:sldMkLst>
          <pc:docMk/>
          <pc:sldMk cId="3180284023" sldId="301"/>
        </pc:sldMkLst>
      </pc:sldChg>
      <pc:sldChg chg="add">
        <pc:chgData name="Muhammad Usman Ghani" userId="01323c74-0677-43ae-bee9-9f8e83721464" providerId="ADAL" clId="{1F82FEC8-E317-4D0D-8906-68AA6C29A524}" dt="2021-09-25T10:16:09.099" v="116"/>
        <pc:sldMkLst>
          <pc:docMk/>
          <pc:sldMk cId="817477845" sldId="302"/>
        </pc:sldMkLst>
      </pc:sldChg>
      <pc:sldChg chg="add">
        <pc:chgData name="Muhammad Usman Ghani" userId="01323c74-0677-43ae-bee9-9f8e83721464" providerId="ADAL" clId="{1F82FEC8-E317-4D0D-8906-68AA6C29A524}" dt="2021-09-25T10:16:12.281" v="118"/>
        <pc:sldMkLst>
          <pc:docMk/>
          <pc:sldMk cId="1295669464" sldId="303"/>
        </pc:sldMkLst>
      </pc:sldChg>
      <pc:sldChg chg="add">
        <pc:chgData name="Muhammad Usman Ghani" userId="01323c74-0677-43ae-bee9-9f8e83721464" providerId="ADAL" clId="{1F82FEC8-E317-4D0D-8906-68AA6C29A524}" dt="2021-09-25T10:16:14.471" v="120"/>
        <pc:sldMkLst>
          <pc:docMk/>
          <pc:sldMk cId="1025440107" sldId="304"/>
        </pc:sldMkLst>
      </pc:sldChg>
      <pc:sldChg chg="del">
        <pc:chgData name="Muhammad Usman Ghani" userId="01323c74-0677-43ae-bee9-9f8e83721464" providerId="ADAL" clId="{1F82FEC8-E317-4D0D-8906-68AA6C29A524}" dt="2021-09-25T09:30:27.003" v="0" actId="47"/>
        <pc:sldMkLst>
          <pc:docMk/>
          <pc:sldMk cId="3044307975" sldId="360"/>
        </pc:sldMkLst>
      </pc:sldChg>
      <pc:sldChg chg="del">
        <pc:chgData name="Muhammad Usman Ghani" userId="01323c74-0677-43ae-bee9-9f8e83721464" providerId="ADAL" clId="{1F82FEC8-E317-4D0D-8906-68AA6C29A524}" dt="2021-09-25T09:30:27.268" v="1" actId="47"/>
        <pc:sldMkLst>
          <pc:docMk/>
          <pc:sldMk cId="1361036484" sldId="361"/>
        </pc:sldMkLst>
      </pc:sldChg>
      <pc:sldChg chg="del">
        <pc:chgData name="Muhammad Usman Ghani" userId="01323c74-0677-43ae-bee9-9f8e83721464" providerId="ADAL" clId="{1F82FEC8-E317-4D0D-8906-68AA6C29A524}" dt="2021-09-25T09:30:27.484" v="2" actId="47"/>
        <pc:sldMkLst>
          <pc:docMk/>
          <pc:sldMk cId="3327766167" sldId="362"/>
        </pc:sldMkLst>
      </pc:sldChg>
      <pc:sldChg chg="del">
        <pc:chgData name="Muhammad Usman Ghani" userId="01323c74-0677-43ae-bee9-9f8e83721464" providerId="ADAL" clId="{1F82FEC8-E317-4D0D-8906-68AA6C29A524}" dt="2021-09-25T09:30:27.652" v="3" actId="47"/>
        <pc:sldMkLst>
          <pc:docMk/>
          <pc:sldMk cId="3352277754" sldId="363"/>
        </pc:sldMkLst>
      </pc:sldChg>
      <pc:sldChg chg="del">
        <pc:chgData name="Muhammad Usman Ghani" userId="01323c74-0677-43ae-bee9-9f8e83721464" providerId="ADAL" clId="{1F82FEC8-E317-4D0D-8906-68AA6C29A524}" dt="2021-09-25T09:30:27.892" v="4" actId="47"/>
        <pc:sldMkLst>
          <pc:docMk/>
          <pc:sldMk cId="3052140657" sldId="364"/>
        </pc:sldMkLst>
      </pc:sldChg>
      <pc:sldChg chg="del">
        <pc:chgData name="Muhammad Usman Ghani" userId="01323c74-0677-43ae-bee9-9f8e83721464" providerId="ADAL" clId="{1F82FEC8-E317-4D0D-8906-68AA6C29A524}" dt="2021-09-25T09:30:28.125" v="5" actId="47"/>
        <pc:sldMkLst>
          <pc:docMk/>
          <pc:sldMk cId="3746450557" sldId="365"/>
        </pc:sldMkLst>
      </pc:sldChg>
      <pc:sldChg chg="del">
        <pc:chgData name="Muhammad Usman Ghani" userId="01323c74-0677-43ae-bee9-9f8e83721464" providerId="ADAL" clId="{1F82FEC8-E317-4D0D-8906-68AA6C29A524}" dt="2021-09-25T09:30:28.308" v="6" actId="47"/>
        <pc:sldMkLst>
          <pc:docMk/>
          <pc:sldMk cId="2590454250" sldId="366"/>
        </pc:sldMkLst>
      </pc:sldChg>
      <pc:sldChg chg="del">
        <pc:chgData name="Muhammad Usman Ghani" userId="01323c74-0677-43ae-bee9-9f8e83721464" providerId="ADAL" clId="{1F82FEC8-E317-4D0D-8906-68AA6C29A524}" dt="2021-09-25T09:30:28.493" v="7" actId="47"/>
        <pc:sldMkLst>
          <pc:docMk/>
          <pc:sldMk cId="511587414" sldId="367"/>
        </pc:sldMkLst>
      </pc:sldChg>
      <pc:sldChg chg="del">
        <pc:chgData name="Muhammad Usman Ghani" userId="01323c74-0677-43ae-bee9-9f8e83721464" providerId="ADAL" clId="{1F82FEC8-E317-4D0D-8906-68AA6C29A524}" dt="2021-09-25T09:30:28.731" v="8" actId="47"/>
        <pc:sldMkLst>
          <pc:docMk/>
          <pc:sldMk cId="1128683312" sldId="368"/>
        </pc:sldMkLst>
      </pc:sldChg>
      <pc:sldChg chg="del">
        <pc:chgData name="Muhammad Usman Ghani" userId="01323c74-0677-43ae-bee9-9f8e83721464" providerId="ADAL" clId="{1F82FEC8-E317-4D0D-8906-68AA6C29A524}" dt="2021-09-25T09:30:28.962" v="9" actId="47"/>
        <pc:sldMkLst>
          <pc:docMk/>
          <pc:sldMk cId="4231332133" sldId="369"/>
        </pc:sldMkLst>
      </pc:sldChg>
      <pc:sldChg chg="del">
        <pc:chgData name="Muhammad Usman Ghani" userId="01323c74-0677-43ae-bee9-9f8e83721464" providerId="ADAL" clId="{1F82FEC8-E317-4D0D-8906-68AA6C29A524}" dt="2021-09-25T09:30:29.192" v="10" actId="47"/>
        <pc:sldMkLst>
          <pc:docMk/>
          <pc:sldMk cId="651379818" sldId="370"/>
        </pc:sldMkLst>
      </pc:sldChg>
      <pc:sldChg chg="del">
        <pc:chgData name="Muhammad Usman Ghani" userId="01323c74-0677-43ae-bee9-9f8e83721464" providerId="ADAL" clId="{1F82FEC8-E317-4D0D-8906-68AA6C29A524}" dt="2021-09-25T09:30:29.410" v="11" actId="47"/>
        <pc:sldMkLst>
          <pc:docMk/>
          <pc:sldMk cId="303909842" sldId="371"/>
        </pc:sldMkLst>
      </pc:sldChg>
      <pc:sldChg chg="del">
        <pc:chgData name="Muhammad Usman Ghani" userId="01323c74-0677-43ae-bee9-9f8e83721464" providerId="ADAL" clId="{1F82FEC8-E317-4D0D-8906-68AA6C29A524}" dt="2021-09-25T09:30:29.625" v="12" actId="47"/>
        <pc:sldMkLst>
          <pc:docMk/>
          <pc:sldMk cId="412857817" sldId="372"/>
        </pc:sldMkLst>
      </pc:sldChg>
      <pc:sldChg chg="del">
        <pc:chgData name="Muhammad Usman Ghani" userId="01323c74-0677-43ae-bee9-9f8e83721464" providerId="ADAL" clId="{1F82FEC8-E317-4D0D-8906-68AA6C29A524}" dt="2021-09-25T09:30:29.873" v="13" actId="47"/>
        <pc:sldMkLst>
          <pc:docMk/>
          <pc:sldMk cId="525785327" sldId="373"/>
        </pc:sldMkLst>
      </pc:sldChg>
      <pc:sldChg chg="del">
        <pc:chgData name="Muhammad Usman Ghani" userId="01323c74-0677-43ae-bee9-9f8e83721464" providerId="ADAL" clId="{1F82FEC8-E317-4D0D-8906-68AA6C29A524}" dt="2021-09-25T09:30:30.098" v="14" actId="47"/>
        <pc:sldMkLst>
          <pc:docMk/>
          <pc:sldMk cId="3714776619" sldId="374"/>
        </pc:sldMkLst>
      </pc:sldChg>
      <pc:sldChg chg="del">
        <pc:chgData name="Muhammad Usman Ghani" userId="01323c74-0677-43ae-bee9-9f8e83721464" providerId="ADAL" clId="{1F82FEC8-E317-4D0D-8906-68AA6C29A524}" dt="2021-09-25T09:30:30.278" v="15" actId="47"/>
        <pc:sldMkLst>
          <pc:docMk/>
          <pc:sldMk cId="1847758134" sldId="375"/>
        </pc:sldMkLst>
      </pc:sldChg>
      <pc:sldChg chg="del">
        <pc:chgData name="Muhammad Usman Ghani" userId="01323c74-0677-43ae-bee9-9f8e83721464" providerId="ADAL" clId="{1F82FEC8-E317-4D0D-8906-68AA6C29A524}" dt="2021-09-25T09:30:30.544" v="16" actId="47"/>
        <pc:sldMkLst>
          <pc:docMk/>
          <pc:sldMk cId="1352271291" sldId="376"/>
        </pc:sldMkLst>
      </pc:sldChg>
      <pc:sldChg chg="del">
        <pc:chgData name="Muhammad Usman Ghani" userId="01323c74-0677-43ae-bee9-9f8e83721464" providerId="ADAL" clId="{1F82FEC8-E317-4D0D-8906-68AA6C29A524}" dt="2021-09-25T09:30:30.736" v="17" actId="47"/>
        <pc:sldMkLst>
          <pc:docMk/>
          <pc:sldMk cId="2969155872" sldId="377"/>
        </pc:sldMkLst>
      </pc:sldChg>
      <pc:sldChg chg="del">
        <pc:chgData name="Muhammad Usman Ghani" userId="01323c74-0677-43ae-bee9-9f8e83721464" providerId="ADAL" clId="{1F82FEC8-E317-4D0D-8906-68AA6C29A524}" dt="2021-09-25T09:30:30.956" v="18" actId="47"/>
        <pc:sldMkLst>
          <pc:docMk/>
          <pc:sldMk cId="585386277" sldId="378"/>
        </pc:sldMkLst>
      </pc:sldChg>
      <pc:sldChg chg="del">
        <pc:chgData name="Muhammad Usman Ghani" userId="01323c74-0677-43ae-bee9-9f8e83721464" providerId="ADAL" clId="{1F82FEC8-E317-4D0D-8906-68AA6C29A524}" dt="2021-09-25T09:30:31.207" v="19" actId="47"/>
        <pc:sldMkLst>
          <pc:docMk/>
          <pc:sldMk cId="3128926327" sldId="379"/>
        </pc:sldMkLst>
      </pc:sldChg>
      <pc:sldChg chg="del">
        <pc:chgData name="Muhammad Usman Ghani" userId="01323c74-0677-43ae-bee9-9f8e83721464" providerId="ADAL" clId="{1F82FEC8-E317-4D0D-8906-68AA6C29A524}" dt="2021-09-25T09:30:31.422" v="20" actId="47"/>
        <pc:sldMkLst>
          <pc:docMk/>
          <pc:sldMk cId="3954374295" sldId="380"/>
        </pc:sldMkLst>
      </pc:sldChg>
      <pc:sldChg chg="del">
        <pc:chgData name="Muhammad Usman Ghani" userId="01323c74-0677-43ae-bee9-9f8e83721464" providerId="ADAL" clId="{1F82FEC8-E317-4D0D-8906-68AA6C29A524}" dt="2021-09-25T09:30:32.047" v="21" actId="47"/>
        <pc:sldMkLst>
          <pc:docMk/>
          <pc:sldMk cId="1787211788" sldId="381"/>
        </pc:sldMkLst>
      </pc:sldChg>
      <pc:sldChg chg="del">
        <pc:chgData name="Muhammad Usman Ghani" userId="01323c74-0677-43ae-bee9-9f8e83721464" providerId="ADAL" clId="{1F82FEC8-E317-4D0D-8906-68AA6C29A524}" dt="2021-09-25T09:30:32.390" v="22" actId="47"/>
        <pc:sldMkLst>
          <pc:docMk/>
          <pc:sldMk cId="631164087" sldId="382"/>
        </pc:sldMkLst>
      </pc:sldChg>
      <pc:sldMasterChg chg="add addSldLayout">
        <pc:chgData name="Muhammad Usman Ghani" userId="01323c74-0677-43ae-bee9-9f8e83721464" providerId="ADAL" clId="{1F82FEC8-E317-4D0D-8906-68AA6C29A524}" dt="2021-09-25T10:11:01.725" v="25" actId="27028"/>
        <pc:sldMasterMkLst>
          <pc:docMk/>
          <pc:sldMasterMk cId="0" sldId="2147483660"/>
        </pc:sldMasterMkLst>
        <pc:sldLayoutChg chg="add">
          <pc:chgData name="Muhammad Usman Ghani" userId="01323c74-0677-43ae-bee9-9f8e83721464" providerId="ADAL" clId="{1F82FEC8-E317-4D0D-8906-68AA6C29A524}" dt="2021-09-25T10:11:01.725" v="25" actId="27028"/>
          <pc:sldLayoutMkLst>
            <pc:docMk/>
            <pc:sldMasterMk cId="0" sldId="2147483660"/>
            <pc:sldLayoutMk cId="2566720955" sldId="2147483662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04.094" v="27" actId="27028"/>
        <pc:sldMasterMkLst>
          <pc:docMk/>
          <pc:sldMasterMk cId="0" sldId="2147483663"/>
        </pc:sldMasterMkLst>
        <pc:sldLayoutChg chg="add">
          <pc:chgData name="Muhammad Usman Ghani" userId="01323c74-0677-43ae-bee9-9f8e83721464" providerId="ADAL" clId="{1F82FEC8-E317-4D0D-8906-68AA6C29A524}" dt="2021-09-25T10:11:04.094" v="27" actId="27028"/>
          <pc:sldLayoutMkLst>
            <pc:docMk/>
            <pc:sldMasterMk cId="0" sldId="2147483663"/>
            <pc:sldLayoutMk cId="2566720955" sldId="2147483664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07.281" v="29" actId="27028"/>
        <pc:sldMasterMkLst>
          <pc:docMk/>
          <pc:sldMasterMk cId="0" sldId="2147483665"/>
        </pc:sldMasterMkLst>
        <pc:sldLayoutChg chg="add">
          <pc:chgData name="Muhammad Usman Ghani" userId="01323c74-0677-43ae-bee9-9f8e83721464" providerId="ADAL" clId="{1F82FEC8-E317-4D0D-8906-68AA6C29A524}" dt="2021-09-25T10:11:07.281" v="29" actId="27028"/>
          <pc:sldLayoutMkLst>
            <pc:docMk/>
            <pc:sldMasterMk cId="0" sldId="2147483665"/>
            <pc:sldLayoutMk cId="2566720955" sldId="2147483666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09.554" v="31" actId="27028"/>
        <pc:sldMasterMkLst>
          <pc:docMk/>
          <pc:sldMasterMk cId="0" sldId="2147483667"/>
        </pc:sldMasterMkLst>
        <pc:sldLayoutChg chg="add">
          <pc:chgData name="Muhammad Usman Ghani" userId="01323c74-0677-43ae-bee9-9f8e83721464" providerId="ADAL" clId="{1F82FEC8-E317-4D0D-8906-68AA6C29A524}" dt="2021-09-25T10:11:09.554" v="31" actId="27028"/>
          <pc:sldLayoutMkLst>
            <pc:docMk/>
            <pc:sldMasterMk cId="0" sldId="2147483667"/>
            <pc:sldLayoutMk cId="2566720955" sldId="2147483668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11.565" v="33" actId="27028"/>
        <pc:sldMasterMkLst>
          <pc:docMk/>
          <pc:sldMasterMk cId="0" sldId="2147483669"/>
        </pc:sldMasterMkLst>
        <pc:sldLayoutChg chg="add">
          <pc:chgData name="Muhammad Usman Ghani" userId="01323c74-0677-43ae-bee9-9f8e83721464" providerId="ADAL" clId="{1F82FEC8-E317-4D0D-8906-68AA6C29A524}" dt="2021-09-25T10:11:11.565" v="33" actId="27028"/>
          <pc:sldLayoutMkLst>
            <pc:docMk/>
            <pc:sldMasterMk cId="0" sldId="2147483669"/>
            <pc:sldLayoutMk cId="2566720955" sldId="2147483670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16.328" v="35" actId="27028"/>
        <pc:sldMasterMkLst>
          <pc:docMk/>
          <pc:sldMasterMk cId="0" sldId="2147483671"/>
        </pc:sldMasterMkLst>
        <pc:sldLayoutChg chg="add">
          <pc:chgData name="Muhammad Usman Ghani" userId="01323c74-0677-43ae-bee9-9f8e83721464" providerId="ADAL" clId="{1F82FEC8-E317-4D0D-8906-68AA6C29A524}" dt="2021-09-25T10:11:16.328" v="35" actId="27028"/>
          <pc:sldLayoutMkLst>
            <pc:docMk/>
            <pc:sldMasterMk cId="0" sldId="2147483671"/>
            <pc:sldLayoutMk cId="2566720955" sldId="2147483672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23.719" v="37" actId="27028"/>
        <pc:sldMasterMkLst>
          <pc:docMk/>
          <pc:sldMasterMk cId="0" sldId="2147483673"/>
        </pc:sldMasterMkLst>
        <pc:sldLayoutChg chg="add">
          <pc:chgData name="Muhammad Usman Ghani" userId="01323c74-0677-43ae-bee9-9f8e83721464" providerId="ADAL" clId="{1F82FEC8-E317-4D0D-8906-68AA6C29A524}" dt="2021-09-25T10:11:23.719" v="37" actId="27028"/>
          <pc:sldLayoutMkLst>
            <pc:docMk/>
            <pc:sldMasterMk cId="0" sldId="2147483673"/>
            <pc:sldLayoutMk cId="2566720955" sldId="2147483674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26.318" v="39" actId="27028"/>
        <pc:sldMasterMkLst>
          <pc:docMk/>
          <pc:sldMasterMk cId="0" sldId="2147483675"/>
        </pc:sldMasterMkLst>
        <pc:sldLayoutChg chg="add">
          <pc:chgData name="Muhammad Usman Ghani" userId="01323c74-0677-43ae-bee9-9f8e83721464" providerId="ADAL" clId="{1F82FEC8-E317-4D0D-8906-68AA6C29A524}" dt="2021-09-25T10:11:26.318" v="39" actId="27028"/>
          <pc:sldLayoutMkLst>
            <pc:docMk/>
            <pc:sldMasterMk cId="0" sldId="2147483675"/>
            <pc:sldLayoutMk cId="2566720955" sldId="2147483676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31.007" v="41" actId="27028"/>
        <pc:sldMasterMkLst>
          <pc:docMk/>
          <pc:sldMasterMk cId="0" sldId="2147483677"/>
        </pc:sldMasterMkLst>
        <pc:sldLayoutChg chg="add">
          <pc:chgData name="Muhammad Usman Ghani" userId="01323c74-0677-43ae-bee9-9f8e83721464" providerId="ADAL" clId="{1F82FEC8-E317-4D0D-8906-68AA6C29A524}" dt="2021-09-25T10:11:31.007" v="41" actId="27028"/>
          <pc:sldLayoutMkLst>
            <pc:docMk/>
            <pc:sldMasterMk cId="0" sldId="2147483677"/>
            <pc:sldLayoutMk cId="2566720955" sldId="2147483678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36.109" v="43" actId="27028"/>
        <pc:sldMasterMkLst>
          <pc:docMk/>
          <pc:sldMasterMk cId="0" sldId="2147483679"/>
        </pc:sldMasterMkLst>
        <pc:sldLayoutChg chg="add">
          <pc:chgData name="Muhammad Usman Ghani" userId="01323c74-0677-43ae-bee9-9f8e83721464" providerId="ADAL" clId="{1F82FEC8-E317-4D0D-8906-68AA6C29A524}" dt="2021-09-25T10:11:36.109" v="43" actId="27028"/>
          <pc:sldLayoutMkLst>
            <pc:docMk/>
            <pc:sldMasterMk cId="0" sldId="2147483679"/>
            <pc:sldLayoutMk cId="2566720955" sldId="2147483680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38.730" v="45" actId="27028"/>
        <pc:sldMasterMkLst>
          <pc:docMk/>
          <pc:sldMasterMk cId="0" sldId="2147483681"/>
        </pc:sldMasterMkLst>
        <pc:sldLayoutChg chg="add">
          <pc:chgData name="Muhammad Usman Ghani" userId="01323c74-0677-43ae-bee9-9f8e83721464" providerId="ADAL" clId="{1F82FEC8-E317-4D0D-8906-68AA6C29A524}" dt="2021-09-25T10:11:38.730" v="45" actId="27028"/>
          <pc:sldLayoutMkLst>
            <pc:docMk/>
            <pc:sldMasterMk cId="0" sldId="2147483681"/>
            <pc:sldLayoutMk cId="2566720955" sldId="2147483682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52.181" v="47" actId="27028"/>
        <pc:sldMasterMkLst>
          <pc:docMk/>
          <pc:sldMasterMk cId="0" sldId="2147483683"/>
        </pc:sldMasterMkLst>
        <pc:sldLayoutChg chg="add">
          <pc:chgData name="Muhammad Usman Ghani" userId="01323c74-0677-43ae-bee9-9f8e83721464" providerId="ADAL" clId="{1F82FEC8-E317-4D0D-8906-68AA6C29A524}" dt="2021-09-25T10:11:52.181" v="47" actId="27028"/>
          <pc:sldLayoutMkLst>
            <pc:docMk/>
            <pc:sldMasterMk cId="0" sldId="2147483683"/>
            <pc:sldLayoutMk cId="2566720955" sldId="2147483684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55.411" v="49" actId="27028"/>
        <pc:sldMasterMkLst>
          <pc:docMk/>
          <pc:sldMasterMk cId="0" sldId="2147483685"/>
        </pc:sldMasterMkLst>
        <pc:sldLayoutChg chg="add">
          <pc:chgData name="Muhammad Usman Ghani" userId="01323c74-0677-43ae-bee9-9f8e83721464" providerId="ADAL" clId="{1F82FEC8-E317-4D0D-8906-68AA6C29A524}" dt="2021-09-25T10:11:55.411" v="49" actId="27028"/>
          <pc:sldLayoutMkLst>
            <pc:docMk/>
            <pc:sldMasterMk cId="0" sldId="2147483685"/>
            <pc:sldLayoutMk cId="2566720955" sldId="2147483686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57.967" v="51" actId="27028"/>
        <pc:sldMasterMkLst>
          <pc:docMk/>
          <pc:sldMasterMk cId="0" sldId="2147483687"/>
        </pc:sldMasterMkLst>
        <pc:sldLayoutChg chg="add">
          <pc:chgData name="Muhammad Usman Ghani" userId="01323c74-0677-43ae-bee9-9f8e83721464" providerId="ADAL" clId="{1F82FEC8-E317-4D0D-8906-68AA6C29A524}" dt="2021-09-25T10:11:57.967" v="51" actId="27028"/>
          <pc:sldLayoutMkLst>
            <pc:docMk/>
            <pc:sldMasterMk cId="0" sldId="2147483687"/>
            <pc:sldLayoutMk cId="2566720955" sldId="2147483688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00.210" v="53" actId="27028"/>
        <pc:sldMasterMkLst>
          <pc:docMk/>
          <pc:sldMasterMk cId="0" sldId="2147483689"/>
        </pc:sldMasterMkLst>
        <pc:sldLayoutChg chg="add">
          <pc:chgData name="Muhammad Usman Ghani" userId="01323c74-0677-43ae-bee9-9f8e83721464" providerId="ADAL" clId="{1F82FEC8-E317-4D0D-8906-68AA6C29A524}" dt="2021-09-25T10:12:00.210" v="53" actId="27028"/>
          <pc:sldLayoutMkLst>
            <pc:docMk/>
            <pc:sldMasterMk cId="0" sldId="2147483689"/>
            <pc:sldLayoutMk cId="2566720955" sldId="2147483690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02.382" v="55" actId="27028"/>
        <pc:sldMasterMkLst>
          <pc:docMk/>
          <pc:sldMasterMk cId="0" sldId="2147483691"/>
        </pc:sldMasterMkLst>
        <pc:sldLayoutChg chg="add">
          <pc:chgData name="Muhammad Usman Ghani" userId="01323c74-0677-43ae-bee9-9f8e83721464" providerId="ADAL" clId="{1F82FEC8-E317-4D0D-8906-68AA6C29A524}" dt="2021-09-25T10:12:02.382" v="55" actId="27028"/>
          <pc:sldLayoutMkLst>
            <pc:docMk/>
            <pc:sldMasterMk cId="0" sldId="2147483691"/>
            <pc:sldLayoutMk cId="2566720955" sldId="2147483692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08.015" v="57" actId="27028"/>
        <pc:sldMasterMkLst>
          <pc:docMk/>
          <pc:sldMasterMk cId="0" sldId="2147483693"/>
        </pc:sldMasterMkLst>
        <pc:sldLayoutChg chg="add">
          <pc:chgData name="Muhammad Usman Ghani" userId="01323c74-0677-43ae-bee9-9f8e83721464" providerId="ADAL" clId="{1F82FEC8-E317-4D0D-8906-68AA6C29A524}" dt="2021-09-25T10:12:08.015" v="57" actId="27028"/>
          <pc:sldLayoutMkLst>
            <pc:docMk/>
            <pc:sldMasterMk cId="0" sldId="2147483693"/>
            <pc:sldLayoutMk cId="2566720955" sldId="2147483694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12.511" v="59" actId="27028"/>
        <pc:sldMasterMkLst>
          <pc:docMk/>
          <pc:sldMasterMk cId="0" sldId="2147483695"/>
        </pc:sldMasterMkLst>
        <pc:sldLayoutChg chg="add">
          <pc:chgData name="Muhammad Usman Ghani" userId="01323c74-0677-43ae-bee9-9f8e83721464" providerId="ADAL" clId="{1F82FEC8-E317-4D0D-8906-68AA6C29A524}" dt="2021-09-25T10:12:12.511" v="59" actId="27028"/>
          <pc:sldLayoutMkLst>
            <pc:docMk/>
            <pc:sldMasterMk cId="0" sldId="2147483695"/>
            <pc:sldLayoutMk cId="2566720955" sldId="2147483696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15.946" v="61" actId="27028"/>
        <pc:sldMasterMkLst>
          <pc:docMk/>
          <pc:sldMasterMk cId="0" sldId="2147483697"/>
        </pc:sldMasterMkLst>
        <pc:sldLayoutChg chg="add">
          <pc:chgData name="Muhammad Usman Ghani" userId="01323c74-0677-43ae-bee9-9f8e83721464" providerId="ADAL" clId="{1F82FEC8-E317-4D0D-8906-68AA6C29A524}" dt="2021-09-25T10:12:15.946" v="61" actId="27028"/>
          <pc:sldLayoutMkLst>
            <pc:docMk/>
            <pc:sldMasterMk cId="0" sldId="2147483697"/>
            <pc:sldLayoutMk cId="2566720955" sldId="2147483698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19.387" v="63" actId="27028"/>
        <pc:sldMasterMkLst>
          <pc:docMk/>
          <pc:sldMasterMk cId="0" sldId="2147483699"/>
        </pc:sldMasterMkLst>
        <pc:sldLayoutChg chg="add">
          <pc:chgData name="Muhammad Usman Ghani" userId="01323c74-0677-43ae-bee9-9f8e83721464" providerId="ADAL" clId="{1F82FEC8-E317-4D0D-8906-68AA6C29A524}" dt="2021-09-25T10:12:19.387" v="63" actId="27028"/>
          <pc:sldLayoutMkLst>
            <pc:docMk/>
            <pc:sldMasterMk cId="0" sldId="2147483699"/>
            <pc:sldLayoutMk cId="2566720955" sldId="2147483700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20.969" v="65" actId="27028"/>
        <pc:sldMasterMkLst>
          <pc:docMk/>
          <pc:sldMasterMk cId="0" sldId="2147483701"/>
        </pc:sldMasterMkLst>
        <pc:sldLayoutChg chg="add">
          <pc:chgData name="Muhammad Usman Ghani" userId="01323c74-0677-43ae-bee9-9f8e83721464" providerId="ADAL" clId="{1F82FEC8-E317-4D0D-8906-68AA6C29A524}" dt="2021-09-25T10:12:20.969" v="65" actId="27028"/>
          <pc:sldLayoutMkLst>
            <pc:docMk/>
            <pc:sldMasterMk cId="0" sldId="2147483701"/>
            <pc:sldLayoutMk cId="2566720955" sldId="2147483702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22.382" v="67" actId="27028"/>
        <pc:sldMasterMkLst>
          <pc:docMk/>
          <pc:sldMasterMk cId="0" sldId="2147483703"/>
        </pc:sldMasterMkLst>
        <pc:sldLayoutChg chg="add">
          <pc:chgData name="Muhammad Usman Ghani" userId="01323c74-0677-43ae-bee9-9f8e83721464" providerId="ADAL" clId="{1F82FEC8-E317-4D0D-8906-68AA6C29A524}" dt="2021-09-25T10:12:22.382" v="67" actId="27028"/>
          <pc:sldLayoutMkLst>
            <pc:docMk/>
            <pc:sldMasterMk cId="0" sldId="2147483703"/>
            <pc:sldLayoutMk cId="2566720955" sldId="2147483704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25.318" v="69" actId="27028"/>
        <pc:sldMasterMkLst>
          <pc:docMk/>
          <pc:sldMasterMk cId="0" sldId="2147483705"/>
        </pc:sldMasterMkLst>
        <pc:sldLayoutChg chg="add">
          <pc:chgData name="Muhammad Usman Ghani" userId="01323c74-0677-43ae-bee9-9f8e83721464" providerId="ADAL" clId="{1F82FEC8-E317-4D0D-8906-68AA6C29A524}" dt="2021-09-25T10:12:25.318" v="69" actId="27028"/>
          <pc:sldLayoutMkLst>
            <pc:docMk/>
            <pc:sldMasterMk cId="0" sldId="2147483705"/>
            <pc:sldLayoutMk cId="2566720955" sldId="2147483706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29.306" v="71" actId="27028"/>
        <pc:sldMasterMkLst>
          <pc:docMk/>
          <pc:sldMasterMk cId="0" sldId="2147483707"/>
        </pc:sldMasterMkLst>
        <pc:sldLayoutChg chg="add">
          <pc:chgData name="Muhammad Usman Ghani" userId="01323c74-0677-43ae-bee9-9f8e83721464" providerId="ADAL" clId="{1F82FEC8-E317-4D0D-8906-68AA6C29A524}" dt="2021-09-25T10:12:29.306" v="71" actId="27028"/>
          <pc:sldLayoutMkLst>
            <pc:docMk/>
            <pc:sldMasterMk cId="0" sldId="2147483707"/>
            <pc:sldLayoutMk cId="2566720955" sldId="2147483708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31.129" v="73" actId="27028"/>
        <pc:sldMasterMkLst>
          <pc:docMk/>
          <pc:sldMasterMk cId="0" sldId="2147483709"/>
        </pc:sldMasterMkLst>
        <pc:sldLayoutChg chg="add">
          <pc:chgData name="Muhammad Usman Ghani" userId="01323c74-0677-43ae-bee9-9f8e83721464" providerId="ADAL" clId="{1F82FEC8-E317-4D0D-8906-68AA6C29A524}" dt="2021-09-25T10:12:31.129" v="73" actId="27028"/>
          <pc:sldLayoutMkLst>
            <pc:docMk/>
            <pc:sldMasterMk cId="0" sldId="2147483709"/>
            <pc:sldLayoutMk cId="2566720955" sldId="2147483710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47.940" v="75" actId="27028"/>
        <pc:sldMasterMkLst>
          <pc:docMk/>
          <pc:sldMasterMk cId="0" sldId="2147483711"/>
        </pc:sldMasterMkLst>
        <pc:sldLayoutChg chg="add">
          <pc:chgData name="Muhammad Usman Ghani" userId="01323c74-0677-43ae-bee9-9f8e83721464" providerId="ADAL" clId="{1F82FEC8-E317-4D0D-8906-68AA6C29A524}" dt="2021-09-25T10:12:47.940" v="75" actId="27028"/>
          <pc:sldLayoutMkLst>
            <pc:docMk/>
            <pc:sldMasterMk cId="0" sldId="2147483711"/>
            <pc:sldLayoutMk cId="2566720955" sldId="2147483712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49.729" v="77" actId="27028"/>
        <pc:sldMasterMkLst>
          <pc:docMk/>
          <pc:sldMasterMk cId="0" sldId="2147483713"/>
        </pc:sldMasterMkLst>
        <pc:sldLayoutChg chg="add">
          <pc:chgData name="Muhammad Usman Ghani" userId="01323c74-0677-43ae-bee9-9f8e83721464" providerId="ADAL" clId="{1F82FEC8-E317-4D0D-8906-68AA6C29A524}" dt="2021-09-25T10:12:49.729" v="77" actId="27028"/>
          <pc:sldLayoutMkLst>
            <pc:docMk/>
            <pc:sldMasterMk cId="0" sldId="2147483713"/>
            <pc:sldLayoutMk cId="2566720955" sldId="2147483714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3:56.656" v="79" actId="27028"/>
        <pc:sldMasterMkLst>
          <pc:docMk/>
          <pc:sldMasterMk cId="0" sldId="2147483715"/>
        </pc:sldMasterMkLst>
        <pc:sldLayoutChg chg="add">
          <pc:chgData name="Muhammad Usman Ghani" userId="01323c74-0677-43ae-bee9-9f8e83721464" providerId="ADAL" clId="{1F82FEC8-E317-4D0D-8906-68AA6C29A524}" dt="2021-09-25T10:13:56.656" v="79" actId="27028"/>
          <pc:sldLayoutMkLst>
            <pc:docMk/>
            <pc:sldMasterMk cId="0" sldId="2147483715"/>
            <pc:sldLayoutMk cId="2566720955" sldId="2147483716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16.310" v="81" actId="27028"/>
        <pc:sldMasterMkLst>
          <pc:docMk/>
          <pc:sldMasterMk cId="0" sldId="2147483717"/>
        </pc:sldMasterMkLst>
        <pc:sldLayoutChg chg="add">
          <pc:chgData name="Muhammad Usman Ghani" userId="01323c74-0677-43ae-bee9-9f8e83721464" providerId="ADAL" clId="{1F82FEC8-E317-4D0D-8906-68AA6C29A524}" dt="2021-09-25T10:15:16.310" v="81" actId="27028"/>
          <pc:sldLayoutMkLst>
            <pc:docMk/>
            <pc:sldMasterMk cId="0" sldId="2147483717"/>
            <pc:sldLayoutMk cId="2566720955" sldId="2147483718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23.759" v="83" actId="27028"/>
        <pc:sldMasterMkLst>
          <pc:docMk/>
          <pc:sldMasterMk cId="0" sldId="2147483719"/>
        </pc:sldMasterMkLst>
        <pc:sldLayoutChg chg="add">
          <pc:chgData name="Muhammad Usman Ghani" userId="01323c74-0677-43ae-bee9-9f8e83721464" providerId="ADAL" clId="{1F82FEC8-E317-4D0D-8906-68AA6C29A524}" dt="2021-09-25T10:15:23.759" v="83" actId="27028"/>
          <pc:sldLayoutMkLst>
            <pc:docMk/>
            <pc:sldMasterMk cId="0" sldId="2147483719"/>
            <pc:sldLayoutMk cId="2566720955" sldId="2147483720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26.139" v="85" actId="27028"/>
        <pc:sldMasterMkLst>
          <pc:docMk/>
          <pc:sldMasterMk cId="0" sldId="2147483721"/>
        </pc:sldMasterMkLst>
        <pc:sldLayoutChg chg="add">
          <pc:chgData name="Muhammad Usman Ghani" userId="01323c74-0677-43ae-bee9-9f8e83721464" providerId="ADAL" clId="{1F82FEC8-E317-4D0D-8906-68AA6C29A524}" dt="2021-09-25T10:15:26.139" v="85" actId="27028"/>
          <pc:sldLayoutMkLst>
            <pc:docMk/>
            <pc:sldMasterMk cId="0" sldId="2147483721"/>
            <pc:sldLayoutMk cId="2566720955" sldId="2147483722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27.760" v="87" actId="27028"/>
        <pc:sldMasterMkLst>
          <pc:docMk/>
          <pc:sldMasterMk cId="0" sldId="2147483723"/>
        </pc:sldMasterMkLst>
        <pc:sldLayoutChg chg="add">
          <pc:chgData name="Muhammad Usman Ghani" userId="01323c74-0677-43ae-bee9-9f8e83721464" providerId="ADAL" clId="{1F82FEC8-E317-4D0D-8906-68AA6C29A524}" dt="2021-09-25T10:15:27.760" v="87" actId="27028"/>
          <pc:sldLayoutMkLst>
            <pc:docMk/>
            <pc:sldMasterMk cId="0" sldId="2147483723"/>
            <pc:sldLayoutMk cId="2566720955" sldId="2147483724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29.260" v="89" actId="27028"/>
        <pc:sldMasterMkLst>
          <pc:docMk/>
          <pc:sldMasterMk cId="0" sldId="2147483725"/>
        </pc:sldMasterMkLst>
        <pc:sldLayoutChg chg="add">
          <pc:chgData name="Muhammad Usman Ghani" userId="01323c74-0677-43ae-bee9-9f8e83721464" providerId="ADAL" clId="{1F82FEC8-E317-4D0D-8906-68AA6C29A524}" dt="2021-09-25T10:15:29.260" v="89" actId="27028"/>
          <pc:sldLayoutMkLst>
            <pc:docMk/>
            <pc:sldMasterMk cId="0" sldId="2147483725"/>
            <pc:sldLayoutMk cId="2566720955" sldId="2147483726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40.567" v="91" actId="27028"/>
        <pc:sldMasterMkLst>
          <pc:docMk/>
          <pc:sldMasterMk cId="0" sldId="2147483727"/>
        </pc:sldMasterMkLst>
        <pc:sldLayoutChg chg="add">
          <pc:chgData name="Muhammad Usman Ghani" userId="01323c74-0677-43ae-bee9-9f8e83721464" providerId="ADAL" clId="{1F82FEC8-E317-4D0D-8906-68AA6C29A524}" dt="2021-09-25T10:15:40.567" v="91" actId="27028"/>
          <pc:sldLayoutMkLst>
            <pc:docMk/>
            <pc:sldMasterMk cId="0" sldId="2147483727"/>
            <pc:sldLayoutMk cId="2566720955" sldId="2147483728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45.490" v="93" actId="27028"/>
        <pc:sldMasterMkLst>
          <pc:docMk/>
          <pc:sldMasterMk cId="0" sldId="2147483729"/>
        </pc:sldMasterMkLst>
        <pc:sldLayoutChg chg="add">
          <pc:chgData name="Muhammad Usman Ghani" userId="01323c74-0677-43ae-bee9-9f8e83721464" providerId="ADAL" clId="{1F82FEC8-E317-4D0D-8906-68AA6C29A524}" dt="2021-09-25T10:15:45.490" v="93" actId="27028"/>
          <pc:sldLayoutMkLst>
            <pc:docMk/>
            <pc:sldMasterMk cId="0" sldId="2147483729"/>
            <pc:sldLayoutMk cId="2566720955" sldId="2147483730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47.293" v="95" actId="27028"/>
        <pc:sldMasterMkLst>
          <pc:docMk/>
          <pc:sldMasterMk cId="0" sldId="2147483731"/>
        </pc:sldMasterMkLst>
        <pc:sldLayoutChg chg="add">
          <pc:chgData name="Muhammad Usman Ghani" userId="01323c74-0677-43ae-bee9-9f8e83721464" providerId="ADAL" clId="{1F82FEC8-E317-4D0D-8906-68AA6C29A524}" dt="2021-09-25T10:15:47.293" v="95" actId="27028"/>
          <pc:sldLayoutMkLst>
            <pc:docMk/>
            <pc:sldMasterMk cId="0" sldId="2147483731"/>
            <pc:sldLayoutMk cId="2566720955" sldId="2147483732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49.438" v="97" actId="27028"/>
        <pc:sldMasterMkLst>
          <pc:docMk/>
          <pc:sldMasterMk cId="0" sldId="2147483733"/>
        </pc:sldMasterMkLst>
        <pc:sldLayoutChg chg="add">
          <pc:chgData name="Muhammad Usman Ghani" userId="01323c74-0677-43ae-bee9-9f8e83721464" providerId="ADAL" clId="{1F82FEC8-E317-4D0D-8906-68AA6C29A524}" dt="2021-09-25T10:15:49.438" v="97" actId="27028"/>
          <pc:sldLayoutMkLst>
            <pc:docMk/>
            <pc:sldMasterMk cId="0" sldId="2147483733"/>
            <pc:sldLayoutMk cId="2566720955" sldId="2147483734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51.362" v="99" actId="27028"/>
        <pc:sldMasterMkLst>
          <pc:docMk/>
          <pc:sldMasterMk cId="0" sldId="2147483735"/>
        </pc:sldMasterMkLst>
        <pc:sldLayoutChg chg="add">
          <pc:chgData name="Muhammad Usman Ghani" userId="01323c74-0677-43ae-bee9-9f8e83721464" providerId="ADAL" clId="{1F82FEC8-E317-4D0D-8906-68AA6C29A524}" dt="2021-09-25T10:15:51.362" v="99" actId="27028"/>
          <pc:sldLayoutMkLst>
            <pc:docMk/>
            <pc:sldMasterMk cId="0" sldId="2147483735"/>
            <pc:sldLayoutMk cId="2566720955" sldId="2147483736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53.240" v="101" actId="27028"/>
        <pc:sldMasterMkLst>
          <pc:docMk/>
          <pc:sldMasterMk cId="0" sldId="2147483737"/>
        </pc:sldMasterMkLst>
        <pc:sldLayoutChg chg="add">
          <pc:chgData name="Muhammad Usman Ghani" userId="01323c74-0677-43ae-bee9-9f8e83721464" providerId="ADAL" clId="{1F82FEC8-E317-4D0D-8906-68AA6C29A524}" dt="2021-09-25T10:15:53.240" v="101" actId="27028"/>
          <pc:sldLayoutMkLst>
            <pc:docMk/>
            <pc:sldMasterMk cId="0" sldId="2147483737"/>
            <pc:sldLayoutMk cId="2566720955" sldId="2147483738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55.351" v="103" actId="27028"/>
        <pc:sldMasterMkLst>
          <pc:docMk/>
          <pc:sldMasterMk cId="0" sldId="2147483739"/>
        </pc:sldMasterMkLst>
        <pc:sldLayoutChg chg="add">
          <pc:chgData name="Muhammad Usman Ghani" userId="01323c74-0677-43ae-bee9-9f8e83721464" providerId="ADAL" clId="{1F82FEC8-E317-4D0D-8906-68AA6C29A524}" dt="2021-09-25T10:15:55.351" v="103" actId="27028"/>
          <pc:sldLayoutMkLst>
            <pc:docMk/>
            <pc:sldMasterMk cId="0" sldId="2147483739"/>
            <pc:sldLayoutMk cId="2566720955" sldId="2147483740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57.572" v="105" actId="27028"/>
        <pc:sldMasterMkLst>
          <pc:docMk/>
          <pc:sldMasterMk cId="0" sldId="2147483741"/>
        </pc:sldMasterMkLst>
        <pc:sldLayoutChg chg="add">
          <pc:chgData name="Muhammad Usman Ghani" userId="01323c74-0677-43ae-bee9-9f8e83721464" providerId="ADAL" clId="{1F82FEC8-E317-4D0D-8906-68AA6C29A524}" dt="2021-09-25T10:15:57.572" v="105" actId="27028"/>
          <pc:sldLayoutMkLst>
            <pc:docMk/>
            <pc:sldMasterMk cId="0" sldId="2147483741"/>
            <pc:sldLayoutMk cId="2566720955" sldId="2147483742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59.401" v="107" actId="27028"/>
        <pc:sldMasterMkLst>
          <pc:docMk/>
          <pc:sldMasterMk cId="0" sldId="2147483743"/>
        </pc:sldMasterMkLst>
        <pc:sldLayoutChg chg="add">
          <pc:chgData name="Muhammad Usman Ghani" userId="01323c74-0677-43ae-bee9-9f8e83721464" providerId="ADAL" clId="{1F82FEC8-E317-4D0D-8906-68AA6C29A524}" dt="2021-09-25T10:15:59.401" v="107" actId="27028"/>
          <pc:sldLayoutMkLst>
            <pc:docMk/>
            <pc:sldMasterMk cId="0" sldId="2147483743"/>
            <pc:sldLayoutMk cId="2566720955" sldId="2147483744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6:01.492" v="109" actId="27028"/>
        <pc:sldMasterMkLst>
          <pc:docMk/>
          <pc:sldMasterMk cId="0" sldId="2147483745"/>
        </pc:sldMasterMkLst>
        <pc:sldLayoutChg chg="add">
          <pc:chgData name="Muhammad Usman Ghani" userId="01323c74-0677-43ae-bee9-9f8e83721464" providerId="ADAL" clId="{1F82FEC8-E317-4D0D-8906-68AA6C29A524}" dt="2021-09-25T10:16:01.492" v="109" actId="27028"/>
          <pc:sldLayoutMkLst>
            <pc:docMk/>
            <pc:sldMasterMk cId="0" sldId="2147483745"/>
            <pc:sldLayoutMk cId="2566720955" sldId="2147483746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6:03.739" v="111" actId="27028"/>
        <pc:sldMasterMkLst>
          <pc:docMk/>
          <pc:sldMasterMk cId="0" sldId="2147483747"/>
        </pc:sldMasterMkLst>
        <pc:sldLayoutChg chg="add">
          <pc:chgData name="Muhammad Usman Ghani" userId="01323c74-0677-43ae-bee9-9f8e83721464" providerId="ADAL" clId="{1F82FEC8-E317-4D0D-8906-68AA6C29A524}" dt="2021-09-25T10:16:03.739" v="111" actId="27028"/>
          <pc:sldLayoutMkLst>
            <pc:docMk/>
            <pc:sldMasterMk cId="0" sldId="2147483747"/>
            <pc:sldLayoutMk cId="2566720955" sldId="2147483748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6:06.710" v="113" actId="27028"/>
        <pc:sldMasterMkLst>
          <pc:docMk/>
          <pc:sldMasterMk cId="0" sldId="2147483749"/>
        </pc:sldMasterMkLst>
        <pc:sldLayoutChg chg="add">
          <pc:chgData name="Muhammad Usman Ghani" userId="01323c74-0677-43ae-bee9-9f8e83721464" providerId="ADAL" clId="{1F82FEC8-E317-4D0D-8906-68AA6C29A524}" dt="2021-09-25T10:16:06.710" v="113" actId="27028"/>
          <pc:sldLayoutMkLst>
            <pc:docMk/>
            <pc:sldMasterMk cId="0" sldId="2147483749"/>
            <pc:sldLayoutMk cId="2566720955" sldId="2147483750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6:09.095" v="115" actId="27028"/>
        <pc:sldMasterMkLst>
          <pc:docMk/>
          <pc:sldMasterMk cId="0" sldId="2147483751"/>
        </pc:sldMasterMkLst>
        <pc:sldLayoutChg chg="add">
          <pc:chgData name="Muhammad Usman Ghani" userId="01323c74-0677-43ae-bee9-9f8e83721464" providerId="ADAL" clId="{1F82FEC8-E317-4D0D-8906-68AA6C29A524}" dt="2021-09-25T10:16:09.095" v="115" actId="27028"/>
          <pc:sldLayoutMkLst>
            <pc:docMk/>
            <pc:sldMasterMk cId="0" sldId="2147483751"/>
            <pc:sldLayoutMk cId="2566720955" sldId="2147483752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6:12.278" v="117" actId="27028"/>
        <pc:sldMasterMkLst>
          <pc:docMk/>
          <pc:sldMasterMk cId="0" sldId="2147483753"/>
        </pc:sldMasterMkLst>
        <pc:sldLayoutChg chg="add">
          <pc:chgData name="Muhammad Usman Ghani" userId="01323c74-0677-43ae-bee9-9f8e83721464" providerId="ADAL" clId="{1F82FEC8-E317-4D0D-8906-68AA6C29A524}" dt="2021-09-25T10:16:12.278" v="117" actId="27028"/>
          <pc:sldLayoutMkLst>
            <pc:docMk/>
            <pc:sldMasterMk cId="0" sldId="2147483753"/>
            <pc:sldLayoutMk cId="2566720955" sldId="2147483754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6:14.467" v="119" actId="27028"/>
        <pc:sldMasterMkLst>
          <pc:docMk/>
          <pc:sldMasterMk cId="0" sldId="2147483755"/>
        </pc:sldMasterMkLst>
        <pc:sldLayoutChg chg="add">
          <pc:chgData name="Muhammad Usman Ghani" userId="01323c74-0677-43ae-bee9-9f8e83721464" providerId="ADAL" clId="{1F82FEC8-E317-4D0D-8906-68AA6C29A524}" dt="2021-09-25T10:16:14.467" v="119" actId="27028"/>
          <pc:sldLayoutMkLst>
            <pc:docMk/>
            <pc:sldMasterMk cId="0" sldId="2147483755"/>
            <pc:sldLayoutMk cId="2566720955" sldId="2147483756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7.003" v="0" actId="47"/>
        <pc:sldMasterMkLst>
          <pc:docMk/>
          <pc:sldMasterMk cId="0" sldId="2147483774"/>
        </pc:sldMasterMkLst>
        <pc:sldLayoutChg chg="del">
          <pc:chgData name="Muhammad Usman Ghani" userId="01323c74-0677-43ae-bee9-9f8e83721464" providerId="ADAL" clId="{1F82FEC8-E317-4D0D-8906-68AA6C29A524}" dt="2021-09-25T09:30:27.003" v="0" actId="47"/>
          <pc:sldLayoutMkLst>
            <pc:docMk/>
            <pc:sldMasterMk cId="0" sldId="2147483774"/>
            <pc:sldLayoutMk cId="1893870923" sldId="2147483680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7.268" v="1" actId="47"/>
        <pc:sldMasterMkLst>
          <pc:docMk/>
          <pc:sldMasterMk cId="0" sldId="2147483776"/>
        </pc:sldMasterMkLst>
        <pc:sldLayoutChg chg="del">
          <pc:chgData name="Muhammad Usman Ghani" userId="01323c74-0677-43ae-bee9-9f8e83721464" providerId="ADAL" clId="{1F82FEC8-E317-4D0D-8906-68AA6C29A524}" dt="2021-09-25T09:30:27.268" v="1" actId="47"/>
          <pc:sldLayoutMkLst>
            <pc:docMk/>
            <pc:sldMasterMk cId="0" sldId="2147483776"/>
            <pc:sldLayoutMk cId="1893870923" sldId="2147483777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7.484" v="2" actId="47"/>
        <pc:sldMasterMkLst>
          <pc:docMk/>
          <pc:sldMasterMk cId="0" sldId="2147483778"/>
        </pc:sldMasterMkLst>
        <pc:sldLayoutChg chg="del">
          <pc:chgData name="Muhammad Usman Ghani" userId="01323c74-0677-43ae-bee9-9f8e83721464" providerId="ADAL" clId="{1F82FEC8-E317-4D0D-8906-68AA6C29A524}" dt="2021-09-25T09:30:27.484" v="2" actId="47"/>
          <pc:sldLayoutMkLst>
            <pc:docMk/>
            <pc:sldMasterMk cId="0" sldId="2147483778"/>
            <pc:sldLayoutMk cId="1893870923" sldId="2147483779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7.652" v="3" actId="47"/>
        <pc:sldMasterMkLst>
          <pc:docMk/>
          <pc:sldMasterMk cId="0" sldId="2147483780"/>
        </pc:sldMasterMkLst>
        <pc:sldLayoutChg chg="del">
          <pc:chgData name="Muhammad Usman Ghani" userId="01323c74-0677-43ae-bee9-9f8e83721464" providerId="ADAL" clId="{1F82FEC8-E317-4D0D-8906-68AA6C29A524}" dt="2021-09-25T09:30:27.652" v="3" actId="47"/>
          <pc:sldLayoutMkLst>
            <pc:docMk/>
            <pc:sldMasterMk cId="0" sldId="2147483780"/>
            <pc:sldLayoutMk cId="1893870923" sldId="2147483781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7.892" v="4" actId="47"/>
        <pc:sldMasterMkLst>
          <pc:docMk/>
          <pc:sldMasterMk cId="0" sldId="2147483782"/>
        </pc:sldMasterMkLst>
        <pc:sldLayoutChg chg="del">
          <pc:chgData name="Muhammad Usman Ghani" userId="01323c74-0677-43ae-bee9-9f8e83721464" providerId="ADAL" clId="{1F82FEC8-E317-4D0D-8906-68AA6C29A524}" dt="2021-09-25T09:30:27.892" v="4" actId="47"/>
          <pc:sldLayoutMkLst>
            <pc:docMk/>
            <pc:sldMasterMk cId="0" sldId="2147483782"/>
            <pc:sldLayoutMk cId="1893870923" sldId="2147483783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8.125" v="5" actId="47"/>
        <pc:sldMasterMkLst>
          <pc:docMk/>
          <pc:sldMasterMk cId="0" sldId="2147483784"/>
        </pc:sldMasterMkLst>
        <pc:sldLayoutChg chg="del">
          <pc:chgData name="Muhammad Usman Ghani" userId="01323c74-0677-43ae-bee9-9f8e83721464" providerId="ADAL" clId="{1F82FEC8-E317-4D0D-8906-68AA6C29A524}" dt="2021-09-25T09:30:28.125" v="5" actId="47"/>
          <pc:sldLayoutMkLst>
            <pc:docMk/>
            <pc:sldMasterMk cId="0" sldId="2147483784"/>
            <pc:sldLayoutMk cId="1893870923" sldId="2147483785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8.308" v="6" actId="47"/>
        <pc:sldMasterMkLst>
          <pc:docMk/>
          <pc:sldMasterMk cId="0" sldId="2147483786"/>
        </pc:sldMasterMkLst>
        <pc:sldLayoutChg chg="del">
          <pc:chgData name="Muhammad Usman Ghani" userId="01323c74-0677-43ae-bee9-9f8e83721464" providerId="ADAL" clId="{1F82FEC8-E317-4D0D-8906-68AA6C29A524}" dt="2021-09-25T09:30:28.308" v="6" actId="47"/>
          <pc:sldLayoutMkLst>
            <pc:docMk/>
            <pc:sldMasterMk cId="0" sldId="2147483786"/>
            <pc:sldLayoutMk cId="1893870923" sldId="2147483787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8.493" v="7" actId="47"/>
        <pc:sldMasterMkLst>
          <pc:docMk/>
          <pc:sldMasterMk cId="0" sldId="2147483788"/>
        </pc:sldMasterMkLst>
        <pc:sldLayoutChg chg="del">
          <pc:chgData name="Muhammad Usman Ghani" userId="01323c74-0677-43ae-bee9-9f8e83721464" providerId="ADAL" clId="{1F82FEC8-E317-4D0D-8906-68AA6C29A524}" dt="2021-09-25T09:30:28.493" v="7" actId="47"/>
          <pc:sldLayoutMkLst>
            <pc:docMk/>
            <pc:sldMasterMk cId="0" sldId="2147483788"/>
            <pc:sldLayoutMk cId="1893870923" sldId="2147483789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8.731" v="8" actId="47"/>
        <pc:sldMasterMkLst>
          <pc:docMk/>
          <pc:sldMasterMk cId="0" sldId="2147483790"/>
        </pc:sldMasterMkLst>
        <pc:sldLayoutChg chg="del">
          <pc:chgData name="Muhammad Usman Ghani" userId="01323c74-0677-43ae-bee9-9f8e83721464" providerId="ADAL" clId="{1F82FEC8-E317-4D0D-8906-68AA6C29A524}" dt="2021-09-25T09:30:28.731" v="8" actId="47"/>
          <pc:sldLayoutMkLst>
            <pc:docMk/>
            <pc:sldMasterMk cId="0" sldId="2147483790"/>
            <pc:sldLayoutMk cId="1893870923" sldId="2147483791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8.962" v="9" actId="47"/>
        <pc:sldMasterMkLst>
          <pc:docMk/>
          <pc:sldMasterMk cId="0" sldId="2147483792"/>
        </pc:sldMasterMkLst>
        <pc:sldLayoutChg chg="del">
          <pc:chgData name="Muhammad Usman Ghani" userId="01323c74-0677-43ae-bee9-9f8e83721464" providerId="ADAL" clId="{1F82FEC8-E317-4D0D-8906-68AA6C29A524}" dt="2021-09-25T09:30:28.962" v="9" actId="47"/>
          <pc:sldLayoutMkLst>
            <pc:docMk/>
            <pc:sldMasterMk cId="0" sldId="2147483792"/>
            <pc:sldLayoutMk cId="1893870923" sldId="2147483793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9.192" v="10" actId="47"/>
        <pc:sldMasterMkLst>
          <pc:docMk/>
          <pc:sldMasterMk cId="0" sldId="2147483794"/>
        </pc:sldMasterMkLst>
        <pc:sldLayoutChg chg="del">
          <pc:chgData name="Muhammad Usman Ghani" userId="01323c74-0677-43ae-bee9-9f8e83721464" providerId="ADAL" clId="{1F82FEC8-E317-4D0D-8906-68AA6C29A524}" dt="2021-09-25T09:30:29.192" v="10" actId="47"/>
          <pc:sldLayoutMkLst>
            <pc:docMk/>
            <pc:sldMasterMk cId="0" sldId="2147483794"/>
            <pc:sldLayoutMk cId="1893870923" sldId="2147483795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9.410" v="11" actId="47"/>
        <pc:sldMasterMkLst>
          <pc:docMk/>
          <pc:sldMasterMk cId="0" sldId="2147483796"/>
        </pc:sldMasterMkLst>
        <pc:sldLayoutChg chg="del">
          <pc:chgData name="Muhammad Usman Ghani" userId="01323c74-0677-43ae-bee9-9f8e83721464" providerId="ADAL" clId="{1F82FEC8-E317-4D0D-8906-68AA6C29A524}" dt="2021-09-25T09:30:29.410" v="11" actId="47"/>
          <pc:sldLayoutMkLst>
            <pc:docMk/>
            <pc:sldMasterMk cId="0" sldId="2147483796"/>
            <pc:sldLayoutMk cId="1893870923" sldId="2147483797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9.625" v="12" actId="47"/>
        <pc:sldMasterMkLst>
          <pc:docMk/>
          <pc:sldMasterMk cId="0" sldId="2147483798"/>
        </pc:sldMasterMkLst>
        <pc:sldLayoutChg chg="del">
          <pc:chgData name="Muhammad Usman Ghani" userId="01323c74-0677-43ae-bee9-9f8e83721464" providerId="ADAL" clId="{1F82FEC8-E317-4D0D-8906-68AA6C29A524}" dt="2021-09-25T09:30:29.625" v="12" actId="47"/>
          <pc:sldLayoutMkLst>
            <pc:docMk/>
            <pc:sldMasterMk cId="0" sldId="2147483798"/>
            <pc:sldLayoutMk cId="1893870923" sldId="2147483799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9.873" v="13" actId="47"/>
        <pc:sldMasterMkLst>
          <pc:docMk/>
          <pc:sldMasterMk cId="0" sldId="2147483800"/>
        </pc:sldMasterMkLst>
        <pc:sldLayoutChg chg="del">
          <pc:chgData name="Muhammad Usman Ghani" userId="01323c74-0677-43ae-bee9-9f8e83721464" providerId="ADAL" clId="{1F82FEC8-E317-4D0D-8906-68AA6C29A524}" dt="2021-09-25T09:30:29.873" v="13" actId="47"/>
          <pc:sldLayoutMkLst>
            <pc:docMk/>
            <pc:sldMasterMk cId="0" sldId="2147483800"/>
            <pc:sldLayoutMk cId="1893870923" sldId="2147483801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30.098" v="14" actId="47"/>
        <pc:sldMasterMkLst>
          <pc:docMk/>
          <pc:sldMasterMk cId="0" sldId="2147483802"/>
        </pc:sldMasterMkLst>
        <pc:sldLayoutChg chg="del">
          <pc:chgData name="Muhammad Usman Ghani" userId="01323c74-0677-43ae-bee9-9f8e83721464" providerId="ADAL" clId="{1F82FEC8-E317-4D0D-8906-68AA6C29A524}" dt="2021-09-25T09:30:30.098" v="14" actId="47"/>
          <pc:sldLayoutMkLst>
            <pc:docMk/>
            <pc:sldMasterMk cId="0" sldId="2147483802"/>
            <pc:sldLayoutMk cId="1893870923" sldId="2147483803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30.278" v="15" actId="47"/>
        <pc:sldMasterMkLst>
          <pc:docMk/>
          <pc:sldMasterMk cId="0" sldId="2147483804"/>
        </pc:sldMasterMkLst>
        <pc:sldLayoutChg chg="del">
          <pc:chgData name="Muhammad Usman Ghani" userId="01323c74-0677-43ae-bee9-9f8e83721464" providerId="ADAL" clId="{1F82FEC8-E317-4D0D-8906-68AA6C29A524}" dt="2021-09-25T09:30:30.278" v="15" actId="47"/>
          <pc:sldLayoutMkLst>
            <pc:docMk/>
            <pc:sldMasterMk cId="0" sldId="2147483804"/>
            <pc:sldLayoutMk cId="1893870923" sldId="2147483805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30.544" v="16" actId="47"/>
        <pc:sldMasterMkLst>
          <pc:docMk/>
          <pc:sldMasterMk cId="0" sldId="2147483806"/>
        </pc:sldMasterMkLst>
        <pc:sldLayoutChg chg="del">
          <pc:chgData name="Muhammad Usman Ghani" userId="01323c74-0677-43ae-bee9-9f8e83721464" providerId="ADAL" clId="{1F82FEC8-E317-4D0D-8906-68AA6C29A524}" dt="2021-09-25T09:30:30.544" v="16" actId="47"/>
          <pc:sldLayoutMkLst>
            <pc:docMk/>
            <pc:sldMasterMk cId="0" sldId="2147483806"/>
            <pc:sldLayoutMk cId="1893870923" sldId="2147483807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30.736" v="17" actId="47"/>
        <pc:sldMasterMkLst>
          <pc:docMk/>
          <pc:sldMasterMk cId="0" sldId="2147483808"/>
        </pc:sldMasterMkLst>
        <pc:sldLayoutChg chg="del">
          <pc:chgData name="Muhammad Usman Ghani" userId="01323c74-0677-43ae-bee9-9f8e83721464" providerId="ADAL" clId="{1F82FEC8-E317-4D0D-8906-68AA6C29A524}" dt="2021-09-25T09:30:30.736" v="17" actId="47"/>
          <pc:sldLayoutMkLst>
            <pc:docMk/>
            <pc:sldMasterMk cId="0" sldId="2147483808"/>
            <pc:sldLayoutMk cId="1893870923" sldId="2147483809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30.956" v="18" actId="47"/>
        <pc:sldMasterMkLst>
          <pc:docMk/>
          <pc:sldMasterMk cId="0" sldId="2147483810"/>
        </pc:sldMasterMkLst>
        <pc:sldLayoutChg chg="del">
          <pc:chgData name="Muhammad Usman Ghani" userId="01323c74-0677-43ae-bee9-9f8e83721464" providerId="ADAL" clId="{1F82FEC8-E317-4D0D-8906-68AA6C29A524}" dt="2021-09-25T09:30:30.956" v="18" actId="47"/>
          <pc:sldLayoutMkLst>
            <pc:docMk/>
            <pc:sldMasterMk cId="0" sldId="2147483810"/>
            <pc:sldLayoutMk cId="1893870923" sldId="2147483811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31.207" v="19" actId="47"/>
        <pc:sldMasterMkLst>
          <pc:docMk/>
          <pc:sldMasterMk cId="0" sldId="2147483812"/>
        </pc:sldMasterMkLst>
        <pc:sldLayoutChg chg="del">
          <pc:chgData name="Muhammad Usman Ghani" userId="01323c74-0677-43ae-bee9-9f8e83721464" providerId="ADAL" clId="{1F82FEC8-E317-4D0D-8906-68AA6C29A524}" dt="2021-09-25T09:30:31.207" v="19" actId="47"/>
          <pc:sldLayoutMkLst>
            <pc:docMk/>
            <pc:sldMasterMk cId="0" sldId="2147483812"/>
            <pc:sldLayoutMk cId="1893870923" sldId="2147483813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31.422" v="20" actId="47"/>
        <pc:sldMasterMkLst>
          <pc:docMk/>
          <pc:sldMasterMk cId="0" sldId="2147483814"/>
        </pc:sldMasterMkLst>
        <pc:sldLayoutChg chg="del">
          <pc:chgData name="Muhammad Usman Ghani" userId="01323c74-0677-43ae-bee9-9f8e83721464" providerId="ADAL" clId="{1F82FEC8-E317-4D0D-8906-68AA6C29A524}" dt="2021-09-25T09:30:31.422" v="20" actId="47"/>
          <pc:sldLayoutMkLst>
            <pc:docMk/>
            <pc:sldMasterMk cId="0" sldId="2147483814"/>
            <pc:sldLayoutMk cId="1893870923" sldId="2147483815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32.047" v="21" actId="47"/>
        <pc:sldMasterMkLst>
          <pc:docMk/>
          <pc:sldMasterMk cId="0" sldId="2147483816"/>
        </pc:sldMasterMkLst>
        <pc:sldLayoutChg chg="del">
          <pc:chgData name="Muhammad Usman Ghani" userId="01323c74-0677-43ae-bee9-9f8e83721464" providerId="ADAL" clId="{1F82FEC8-E317-4D0D-8906-68AA6C29A524}" dt="2021-09-25T09:30:32.047" v="21" actId="47"/>
          <pc:sldLayoutMkLst>
            <pc:docMk/>
            <pc:sldMasterMk cId="0" sldId="2147483816"/>
            <pc:sldLayoutMk cId="1893870923" sldId="2147483817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32.390" v="22" actId="47"/>
        <pc:sldMasterMkLst>
          <pc:docMk/>
          <pc:sldMasterMk cId="0" sldId="2147483818"/>
        </pc:sldMasterMkLst>
        <pc:sldLayoutChg chg="del">
          <pc:chgData name="Muhammad Usman Ghani" userId="01323c74-0677-43ae-bee9-9f8e83721464" providerId="ADAL" clId="{1F82FEC8-E317-4D0D-8906-68AA6C29A524}" dt="2021-09-25T09:30:32.390" v="22" actId="47"/>
          <pc:sldLayoutMkLst>
            <pc:docMk/>
            <pc:sldMasterMk cId="0" sldId="2147483818"/>
            <pc:sldLayoutMk cId="1893870923" sldId="2147483819"/>
          </pc:sldLayoutMkLst>
        </pc:sldLayoutChg>
      </pc:sldMasterChg>
    </pc:docChg>
  </pc:docChgLst>
  <pc:docChgLst>
    <pc:chgData name="Muhammad Usman Ghani" userId="01323c74-0677-43ae-bee9-9f8e83721464" providerId="ADAL" clId="{B54805B8-B6D0-4A81-BDAE-55DDF6E88560}"/>
    <pc:docChg chg="undo addSld delSld modSld addMainMaster delMainMaster modMainMaster">
      <pc:chgData name="Muhammad Usman Ghani" userId="01323c74-0677-43ae-bee9-9f8e83721464" providerId="ADAL" clId="{B54805B8-B6D0-4A81-BDAE-55DDF6E88560}" dt="2021-10-05T23:35:21.057" v="97"/>
      <pc:docMkLst>
        <pc:docMk/>
      </pc:docMkLst>
      <pc:sldChg chg="modSp mod">
        <pc:chgData name="Muhammad Usman Ghani" userId="01323c74-0677-43ae-bee9-9f8e83721464" providerId="ADAL" clId="{B54805B8-B6D0-4A81-BDAE-55DDF6E88560}" dt="2021-10-05T23:30:31.022" v="1" actId="20577"/>
        <pc:sldMkLst>
          <pc:docMk/>
          <pc:sldMk cId="0" sldId="256"/>
        </pc:sldMkLst>
        <pc:spChg chg="mod">
          <ac:chgData name="Muhammad Usman Ghani" userId="01323c74-0677-43ae-bee9-9f8e83721464" providerId="ADAL" clId="{B54805B8-B6D0-4A81-BDAE-55DDF6E88560}" dt="2021-10-05T23:30:31.022" v="1" actId="20577"/>
          <ac:spMkLst>
            <pc:docMk/>
            <pc:sldMk cId="0" sldId="256"/>
            <ac:spMk id="95" creationId="{00000000-0000-0000-0000-000000000000}"/>
          </ac:spMkLst>
        </pc:spChg>
      </pc:sldChg>
      <pc:sldChg chg="del">
        <pc:chgData name="Muhammad Usman Ghani" userId="01323c74-0677-43ae-bee9-9f8e83721464" providerId="ADAL" clId="{B54805B8-B6D0-4A81-BDAE-55DDF6E88560}" dt="2021-10-05T23:30:42.576" v="25" actId="47"/>
        <pc:sldMkLst>
          <pc:docMk/>
          <pc:sldMk cId="979063403" sldId="257"/>
        </pc:sldMkLst>
      </pc:sldChg>
      <pc:sldChg chg="add del">
        <pc:chgData name="Muhammad Usman Ghani" userId="01323c74-0677-43ae-bee9-9f8e83721464" providerId="ADAL" clId="{B54805B8-B6D0-4A81-BDAE-55DDF6E88560}" dt="2021-10-05T23:32:28.863" v="31" actId="27028"/>
        <pc:sldMkLst>
          <pc:docMk/>
          <pc:sldMk cId="1846716926" sldId="257"/>
        </pc:sldMkLst>
      </pc:sldChg>
      <pc:sldChg chg="add del">
        <pc:chgData name="Muhammad Usman Ghani" userId="01323c74-0677-43ae-bee9-9f8e83721464" providerId="ADAL" clId="{B54805B8-B6D0-4A81-BDAE-55DDF6E88560}" dt="2021-10-05T23:34:20.018" v="55" actId="47"/>
        <pc:sldMkLst>
          <pc:docMk/>
          <pc:sldMk cId="3157447447" sldId="257"/>
        </pc:sldMkLst>
      </pc:sldChg>
      <pc:sldChg chg="add del">
        <pc:chgData name="Muhammad Usman Ghani" userId="01323c74-0677-43ae-bee9-9f8e83721464" providerId="ADAL" clId="{B54805B8-B6D0-4A81-BDAE-55DDF6E88560}" dt="2021-10-05T23:33:20.442" v="49" actId="27028"/>
        <pc:sldMkLst>
          <pc:docMk/>
          <pc:sldMk cId="3576251971" sldId="257"/>
        </pc:sldMkLst>
      </pc:sldChg>
      <pc:sldChg chg="add del">
        <pc:chgData name="Muhammad Usman Ghani" userId="01323c74-0677-43ae-bee9-9f8e83721464" providerId="ADAL" clId="{B54805B8-B6D0-4A81-BDAE-55DDF6E88560}" dt="2021-10-05T23:32:34.277" v="34" actId="27028"/>
        <pc:sldMkLst>
          <pc:docMk/>
          <pc:sldMk cId="3797056320" sldId="257"/>
        </pc:sldMkLst>
      </pc:sldChg>
      <pc:sldChg chg="add">
        <pc:chgData name="Muhammad Usman Ghani" userId="01323c74-0677-43ae-bee9-9f8e83721464" providerId="ADAL" clId="{B54805B8-B6D0-4A81-BDAE-55DDF6E88560}" dt="2021-10-05T23:34:22.795" v="57"/>
        <pc:sldMkLst>
          <pc:docMk/>
          <pc:sldMk cId="4139007877" sldId="257"/>
        </pc:sldMkLst>
      </pc:sldChg>
      <pc:sldChg chg="add">
        <pc:chgData name="Muhammad Usman Ghani" userId="01323c74-0677-43ae-bee9-9f8e83721464" providerId="ADAL" clId="{B54805B8-B6D0-4A81-BDAE-55DDF6E88560}" dt="2021-10-05T23:34:26.734" v="59"/>
        <pc:sldMkLst>
          <pc:docMk/>
          <pc:sldMk cId="1076229313" sldId="258"/>
        </pc:sldMkLst>
      </pc:sldChg>
      <pc:sldChg chg="add del">
        <pc:chgData name="Muhammad Usman Ghani" userId="01323c74-0677-43ae-bee9-9f8e83721464" providerId="ADAL" clId="{B54805B8-B6D0-4A81-BDAE-55DDF6E88560}" dt="2021-10-05T23:32:28.228" v="30" actId="27028"/>
        <pc:sldMkLst>
          <pc:docMk/>
          <pc:sldMk cId="1513224517" sldId="258"/>
        </pc:sldMkLst>
      </pc:sldChg>
      <pc:sldChg chg="del">
        <pc:chgData name="Muhammad Usman Ghani" userId="01323c74-0677-43ae-bee9-9f8e83721464" providerId="ADAL" clId="{B54805B8-B6D0-4A81-BDAE-55DDF6E88560}" dt="2021-10-05T23:30:42.045" v="24" actId="47"/>
        <pc:sldMkLst>
          <pc:docMk/>
          <pc:sldMk cId="2447922049" sldId="258"/>
        </pc:sldMkLst>
      </pc:sldChg>
      <pc:sldChg chg="add del">
        <pc:chgData name="Muhammad Usman Ghani" userId="01323c74-0677-43ae-bee9-9f8e83721464" providerId="ADAL" clId="{B54805B8-B6D0-4A81-BDAE-55DDF6E88560}" dt="2021-10-05T23:34:19.566" v="54" actId="47"/>
        <pc:sldMkLst>
          <pc:docMk/>
          <pc:sldMk cId="3078227237" sldId="258"/>
        </pc:sldMkLst>
      </pc:sldChg>
      <pc:sldChg chg="add del">
        <pc:chgData name="Muhammad Usman Ghani" userId="01323c74-0677-43ae-bee9-9f8e83721464" providerId="ADAL" clId="{B54805B8-B6D0-4A81-BDAE-55DDF6E88560}" dt="2021-10-05T23:33:20.139" v="48" actId="27028"/>
        <pc:sldMkLst>
          <pc:docMk/>
          <pc:sldMk cId="3961204907" sldId="258"/>
        </pc:sldMkLst>
      </pc:sldChg>
      <pc:sldChg chg="del">
        <pc:chgData name="Muhammad Usman Ghani" userId="01323c74-0677-43ae-bee9-9f8e83721464" providerId="ADAL" clId="{B54805B8-B6D0-4A81-BDAE-55DDF6E88560}" dt="2021-10-05T23:30:41.037" v="23" actId="47"/>
        <pc:sldMkLst>
          <pc:docMk/>
          <pc:sldMk cId="446927306" sldId="259"/>
        </pc:sldMkLst>
      </pc:sldChg>
      <pc:sldChg chg="add del">
        <pc:chgData name="Muhammad Usman Ghani" userId="01323c74-0677-43ae-bee9-9f8e83721464" providerId="ADAL" clId="{B54805B8-B6D0-4A81-BDAE-55DDF6E88560}" dt="2021-10-05T23:33:19.813" v="47" actId="27028"/>
        <pc:sldMkLst>
          <pc:docMk/>
          <pc:sldMk cId="1950338253" sldId="259"/>
        </pc:sldMkLst>
      </pc:sldChg>
      <pc:sldChg chg="add">
        <pc:chgData name="Muhammad Usman Ghani" userId="01323c74-0677-43ae-bee9-9f8e83721464" providerId="ADAL" clId="{B54805B8-B6D0-4A81-BDAE-55DDF6E88560}" dt="2021-10-05T23:34:27.557" v="61"/>
        <pc:sldMkLst>
          <pc:docMk/>
          <pc:sldMk cId="3761344986" sldId="259"/>
        </pc:sldMkLst>
      </pc:sldChg>
      <pc:sldChg chg="add">
        <pc:chgData name="Muhammad Usman Ghani" userId="01323c74-0677-43ae-bee9-9f8e83721464" providerId="ADAL" clId="{B54805B8-B6D0-4A81-BDAE-55DDF6E88560}" dt="2021-10-05T23:34:31.638" v="63"/>
        <pc:sldMkLst>
          <pc:docMk/>
          <pc:sldMk cId="1014955616" sldId="260"/>
        </pc:sldMkLst>
      </pc:sldChg>
      <pc:sldChg chg="add del">
        <pc:chgData name="Muhammad Usman Ghani" userId="01323c74-0677-43ae-bee9-9f8e83721464" providerId="ADAL" clId="{B54805B8-B6D0-4A81-BDAE-55DDF6E88560}" dt="2021-10-05T23:33:19.499" v="46" actId="27028"/>
        <pc:sldMkLst>
          <pc:docMk/>
          <pc:sldMk cId="1521076945" sldId="260"/>
        </pc:sldMkLst>
      </pc:sldChg>
      <pc:sldChg chg="del">
        <pc:chgData name="Muhammad Usman Ghani" userId="01323c74-0677-43ae-bee9-9f8e83721464" providerId="ADAL" clId="{B54805B8-B6D0-4A81-BDAE-55DDF6E88560}" dt="2021-10-05T23:30:40.894" v="22" actId="47"/>
        <pc:sldMkLst>
          <pc:docMk/>
          <pc:sldMk cId="3119775484" sldId="260"/>
        </pc:sldMkLst>
      </pc:sldChg>
      <pc:sldChg chg="add">
        <pc:chgData name="Muhammad Usman Ghani" userId="01323c74-0677-43ae-bee9-9f8e83721464" providerId="ADAL" clId="{B54805B8-B6D0-4A81-BDAE-55DDF6E88560}" dt="2021-10-05T23:34:34.443" v="65"/>
        <pc:sldMkLst>
          <pc:docMk/>
          <pc:sldMk cId="573119635" sldId="261"/>
        </pc:sldMkLst>
      </pc:sldChg>
      <pc:sldChg chg="add del">
        <pc:chgData name="Muhammad Usman Ghani" userId="01323c74-0677-43ae-bee9-9f8e83721464" providerId="ADAL" clId="{B54805B8-B6D0-4A81-BDAE-55DDF6E88560}" dt="2021-10-05T23:33:19.222" v="45" actId="27028"/>
        <pc:sldMkLst>
          <pc:docMk/>
          <pc:sldMk cId="3675111523" sldId="261"/>
        </pc:sldMkLst>
      </pc:sldChg>
      <pc:sldChg chg="del">
        <pc:chgData name="Muhammad Usman Ghani" userId="01323c74-0677-43ae-bee9-9f8e83721464" providerId="ADAL" clId="{B54805B8-B6D0-4A81-BDAE-55DDF6E88560}" dt="2021-10-05T23:30:40.698" v="21" actId="47"/>
        <pc:sldMkLst>
          <pc:docMk/>
          <pc:sldMk cId="3862338773" sldId="261"/>
        </pc:sldMkLst>
      </pc:sldChg>
      <pc:sldChg chg="add">
        <pc:chgData name="Muhammad Usman Ghani" userId="01323c74-0677-43ae-bee9-9f8e83721464" providerId="ADAL" clId="{B54805B8-B6D0-4A81-BDAE-55DDF6E88560}" dt="2021-10-05T23:34:37.277" v="67"/>
        <pc:sldMkLst>
          <pc:docMk/>
          <pc:sldMk cId="2569719615" sldId="262"/>
        </pc:sldMkLst>
      </pc:sldChg>
      <pc:sldChg chg="del">
        <pc:chgData name="Muhammad Usman Ghani" userId="01323c74-0677-43ae-bee9-9f8e83721464" providerId="ADAL" clId="{B54805B8-B6D0-4A81-BDAE-55DDF6E88560}" dt="2021-10-05T23:30:40.582" v="20" actId="47"/>
        <pc:sldMkLst>
          <pc:docMk/>
          <pc:sldMk cId="4294859224" sldId="262"/>
        </pc:sldMkLst>
      </pc:sldChg>
      <pc:sldChg chg="del">
        <pc:chgData name="Muhammad Usman Ghani" userId="01323c74-0677-43ae-bee9-9f8e83721464" providerId="ADAL" clId="{B54805B8-B6D0-4A81-BDAE-55DDF6E88560}" dt="2021-10-05T23:30:40.384" v="19" actId="47"/>
        <pc:sldMkLst>
          <pc:docMk/>
          <pc:sldMk cId="2093559763" sldId="263"/>
        </pc:sldMkLst>
      </pc:sldChg>
      <pc:sldChg chg="add">
        <pc:chgData name="Muhammad Usman Ghani" userId="01323c74-0677-43ae-bee9-9f8e83721464" providerId="ADAL" clId="{B54805B8-B6D0-4A81-BDAE-55DDF6E88560}" dt="2021-10-05T23:34:42.963" v="69"/>
        <pc:sldMkLst>
          <pc:docMk/>
          <pc:sldMk cId="3312110743" sldId="263"/>
        </pc:sldMkLst>
      </pc:sldChg>
      <pc:sldChg chg="add">
        <pc:chgData name="Muhammad Usman Ghani" userId="01323c74-0677-43ae-bee9-9f8e83721464" providerId="ADAL" clId="{B54805B8-B6D0-4A81-BDAE-55DDF6E88560}" dt="2021-10-05T23:34:45.864" v="71"/>
        <pc:sldMkLst>
          <pc:docMk/>
          <pc:sldMk cId="253187452" sldId="264"/>
        </pc:sldMkLst>
      </pc:sldChg>
      <pc:sldChg chg="del">
        <pc:chgData name="Muhammad Usman Ghani" userId="01323c74-0677-43ae-bee9-9f8e83721464" providerId="ADAL" clId="{B54805B8-B6D0-4A81-BDAE-55DDF6E88560}" dt="2021-10-05T23:30:40.255" v="18" actId="47"/>
        <pc:sldMkLst>
          <pc:docMk/>
          <pc:sldMk cId="1156655934" sldId="264"/>
        </pc:sldMkLst>
      </pc:sldChg>
      <pc:sldChg chg="add">
        <pc:chgData name="Muhammad Usman Ghani" userId="01323c74-0677-43ae-bee9-9f8e83721464" providerId="ADAL" clId="{B54805B8-B6D0-4A81-BDAE-55DDF6E88560}" dt="2021-10-05T23:34:48.479" v="73"/>
        <pc:sldMkLst>
          <pc:docMk/>
          <pc:sldMk cId="926132895" sldId="265"/>
        </pc:sldMkLst>
      </pc:sldChg>
      <pc:sldChg chg="del">
        <pc:chgData name="Muhammad Usman Ghani" userId="01323c74-0677-43ae-bee9-9f8e83721464" providerId="ADAL" clId="{B54805B8-B6D0-4A81-BDAE-55DDF6E88560}" dt="2021-10-05T23:30:40.066" v="17" actId="47"/>
        <pc:sldMkLst>
          <pc:docMk/>
          <pc:sldMk cId="3459104556" sldId="265"/>
        </pc:sldMkLst>
      </pc:sldChg>
      <pc:sldChg chg="add">
        <pc:chgData name="Muhammad Usman Ghani" userId="01323c74-0677-43ae-bee9-9f8e83721464" providerId="ADAL" clId="{B54805B8-B6D0-4A81-BDAE-55DDF6E88560}" dt="2021-10-05T23:34:50.713" v="75"/>
        <pc:sldMkLst>
          <pc:docMk/>
          <pc:sldMk cId="1243294042" sldId="266"/>
        </pc:sldMkLst>
      </pc:sldChg>
      <pc:sldChg chg="del">
        <pc:chgData name="Muhammad Usman Ghani" userId="01323c74-0677-43ae-bee9-9f8e83721464" providerId="ADAL" clId="{B54805B8-B6D0-4A81-BDAE-55DDF6E88560}" dt="2021-10-05T23:30:39.901" v="16" actId="47"/>
        <pc:sldMkLst>
          <pc:docMk/>
          <pc:sldMk cId="4166166868" sldId="266"/>
        </pc:sldMkLst>
      </pc:sldChg>
      <pc:sldChg chg="del">
        <pc:chgData name="Muhammad Usman Ghani" userId="01323c74-0677-43ae-bee9-9f8e83721464" providerId="ADAL" clId="{B54805B8-B6D0-4A81-BDAE-55DDF6E88560}" dt="2021-10-05T23:30:39.765" v="15" actId="47"/>
        <pc:sldMkLst>
          <pc:docMk/>
          <pc:sldMk cId="2914682710" sldId="267"/>
        </pc:sldMkLst>
      </pc:sldChg>
      <pc:sldChg chg="add">
        <pc:chgData name="Muhammad Usman Ghani" userId="01323c74-0677-43ae-bee9-9f8e83721464" providerId="ADAL" clId="{B54805B8-B6D0-4A81-BDAE-55DDF6E88560}" dt="2021-10-05T23:34:53.525" v="77"/>
        <pc:sldMkLst>
          <pc:docMk/>
          <pc:sldMk cId="3611938216" sldId="267"/>
        </pc:sldMkLst>
      </pc:sldChg>
      <pc:sldChg chg="del">
        <pc:chgData name="Muhammad Usman Ghani" userId="01323c74-0677-43ae-bee9-9f8e83721464" providerId="ADAL" clId="{B54805B8-B6D0-4A81-BDAE-55DDF6E88560}" dt="2021-10-05T23:30:39.550" v="14" actId="47"/>
        <pc:sldMkLst>
          <pc:docMk/>
          <pc:sldMk cId="803365083" sldId="268"/>
        </pc:sldMkLst>
      </pc:sldChg>
      <pc:sldChg chg="add">
        <pc:chgData name="Muhammad Usman Ghani" userId="01323c74-0677-43ae-bee9-9f8e83721464" providerId="ADAL" clId="{B54805B8-B6D0-4A81-BDAE-55DDF6E88560}" dt="2021-10-05T23:34:56.636" v="79"/>
        <pc:sldMkLst>
          <pc:docMk/>
          <pc:sldMk cId="3708965768" sldId="268"/>
        </pc:sldMkLst>
      </pc:sldChg>
      <pc:sldChg chg="del">
        <pc:chgData name="Muhammad Usman Ghani" userId="01323c74-0677-43ae-bee9-9f8e83721464" providerId="ADAL" clId="{B54805B8-B6D0-4A81-BDAE-55DDF6E88560}" dt="2021-10-05T23:30:39.404" v="13" actId="47"/>
        <pc:sldMkLst>
          <pc:docMk/>
          <pc:sldMk cId="2620310291" sldId="269"/>
        </pc:sldMkLst>
      </pc:sldChg>
      <pc:sldChg chg="add">
        <pc:chgData name="Muhammad Usman Ghani" userId="01323c74-0677-43ae-bee9-9f8e83721464" providerId="ADAL" clId="{B54805B8-B6D0-4A81-BDAE-55DDF6E88560}" dt="2021-10-05T23:34:59.312" v="81"/>
        <pc:sldMkLst>
          <pc:docMk/>
          <pc:sldMk cId="2895527420" sldId="269"/>
        </pc:sldMkLst>
      </pc:sldChg>
      <pc:sldChg chg="del">
        <pc:chgData name="Muhammad Usman Ghani" userId="01323c74-0677-43ae-bee9-9f8e83721464" providerId="ADAL" clId="{B54805B8-B6D0-4A81-BDAE-55DDF6E88560}" dt="2021-10-05T23:30:39.231" v="12" actId="47"/>
        <pc:sldMkLst>
          <pc:docMk/>
          <pc:sldMk cId="2919149213" sldId="270"/>
        </pc:sldMkLst>
      </pc:sldChg>
      <pc:sldChg chg="add">
        <pc:chgData name="Muhammad Usman Ghani" userId="01323c74-0677-43ae-bee9-9f8e83721464" providerId="ADAL" clId="{B54805B8-B6D0-4A81-BDAE-55DDF6E88560}" dt="2021-10-05T23:35:01.920" v="83"/>
        <pc:sldMkLst>
          <pc:docMk/>
          <pc:sldMk cId="3913872337" sldId="270"/>
        </pc:sldMkLst>
      </pc:sldChg>
      <pc:sldChg chg="add">
        <pc:chgData name="Muhammad Usman Ghani" userId="01323c74-0677-43ae-bee9-9f8e83721464" providerId="ADAL" clId="{B54805B8-B6D0-4A81-BDAE-55DDF6E88560}" dt="2021-10-05T23:35:04.802" v="85"/>
        <pc:sldMkLst>
          <pc:docMk/>
          <pc:sldMk cId="375581394" sldId="271"/>
        </pc:sldMkLst>
      </pc:sldChg>
      <pc:sldChg chg="del">
        <pc:chgData name="Muhammad Usman Ghani" userId="01323c74-0677-43ae-bee9-9f8e83721464" providerId="ADAL" clId="{B54805B8-B6D0-4A81-BDAE-55DDF6E88560}" dt="2021-10-05T23:30:38.981" v="11" actId="47"/>
        <pc:sldMkLst>
          <pc:docMk/>
          <pc:sldMk cId="507718490" sldId="271"/>
        </pc:sldMkLst>
      </pc:sldChg>
      <pc:sldChg chg="del">
        <pc:chgData name="Muhammad Usman Ghani" userId="01323c74-0677-43ae-bee9-9f8e83721464" providerId="ADAL" clId="{B54805B8-B6D0-4A81-BDAE-55DDF6E88560}" dt="2021-10-05T23:30:38.753" v="10" actId="47"/>
        <pc:sldMkLst>
          <pc:docMk/>
          <pc:sldMk cId="657833472" sldId="272"/>
        </pc:sldMkLst>
      </pc:sldChg>
      <pc:sldChg chg="add">
        <pc:chgData name="Muhammad Usman Ghani" userId="01323c74-0677-43ae-bee9-9f8e83721464" providerId="ADAL" clId="{B54805B8-B6D0-4A81-BDAE-55DDF6E88560}" dt="2021-10-05T23:35:07.365" v="87"/>
        <pc:sldMkLst>
          <pc:docMk/>
          <pc:sldMk cId="3915367836" sldId="272"/>
        </pc:sldMkLst>
      </pc:sldChg>
      <pc:sldChg chg="add">
        <pc:chgData name="Muhammad Usman Ghani" userId="01323c74-0677-43ae-bee9-9f8e83721464" providerId="ADAL" clId="{B54805B8-B6D0-4A81-BDAE-55DDF6E88560}" dt="2021-10-05T23:35:10.030" v="89"/>
        <pc:sldMkLst>
          <pc:docMk/>
          <pc:sldMk cId="3320649423" sldId="273"/>
        </pc:sldMkLst>
      </pc:sldChg>
      <pc:sldChg chg="del">
        <pc:chgData name="Muhammad Usman Ghani" userId="01323c74-0677-43ae-bee9-9f8e83721464" providerId="ADAL" clId="{B54805B8-B6D0-4A81-BDAE-55DDF6E88560}" dt="2021-10-05T23:30:38.567" v="9" actId="47"/>
        <pc:sldMkLst>
          <pc:docMk/>
          <pc:sldMk cId="3955045138" sldId="273"/>
        </pc:sldMkLst>
      </pc:sldChg>
      <pc:sldChg chg="add">
        <pc:chgData name="Muhammad Usman Ghani" userId="01323c74-0677-43ae-bee9-9f8e83721464" providerId="ADAL" clId="{B54805B8-B6D0-4A81-BDAE-55DDF6E88560}" dt="2021-10-05T23:35:12.975" v="91"/>
        <pc:sldMkLst>
          <pc:docMk/>
          <pc:sldMk cId="150108710" sldId="274"/>
        </pc:sldMkLst>
      </pc:sldChg>
      <pc:sldChg chg="del">
        <pc:chgData name="Muhammad Usman Ghani" userId="01323c74-0677-43ae-bee9-9f8e83721464" providerId="ADAL" clId="{B54805B8-B6D0-4A81-BDAE-55DDF6E88560}" dt="2021-10-05T23:30:38.406" v="8" actId="47"/>
        <pc:sldMkLst>
          <pc:docMk/>
          <pc:sldMk cId="3095820962" sldId="274"/>
        </pc:sldMkLst>
      </pc:sldChg>
      <pc:sldChg chg="add">
        <pc:chgData name="Muhammad Usman Ghani" userId="01323c74-0677-43ae-bee9-9f8e83721464" providerId="ADAL" clId="{B54805B8-B6D0-4A81-BDAE-55DDF6E88560}" dt="2021-10-05T23:35:15.964" v="93"/>
        <pc:sldMkLst>
          <pc:docMk/>
          <pc:sldMk cId="529180526" sldId="275"/>
        </pc:sldMkLst>
      </pc:sldChg>
      <pc:sldChg chg="del">
        <pc:chgData name="Muhammad Usman Ghani" userId="01323c74-0677-43ae-bee9-9f8e83721464" providerId="ADAL" clId="{B54805B8-B6D0-4A81-BDAE-55DDF6E88560}" dt="2021-10-05T23:30:38.250" v="7" actId="47"/>
        <pc:sldMkLst>
          <pc:docMk/>
          <pc:sldMk cId="533285517" sldId="275"/>
        </pc:sldMkLst>
      </pc:sldChg>
      <pc:sldChg chg="add">
        <pc:chgData name="Muhammad Usman Ghani" userId="01323c74-0677-43ae-bee9-9f8e83721464" providerId="ADAL" clId="{B54805B8-B6D0-4A81-BDAE-55DDF6E88560}" dt="2021-10-05T23:35:18.711" v="95"/>
        <pc:sldMkLst>
          <pc:docMk/>
          <pc:sldMk cId="1692451105" sldId="276"/>
        </pc:sldMkLst>
      </pc:sldChg>
      <pc:sldChg chg="del">
        <pc:chgData name="Muhammad Usman Ghani" userId="01323c74-0677-43ae-bee9-9f8e83721464" providerId="ADAL" clId="{B54805B8-B6D0-4A81-BDAE-55DDF6E88560}" dt="2021-10-05T23:30:38.120" v="6" actId="47"/>
        <pc:sldMkLst>
          <pc:docMk/>
          <pc:sldMk cId="2766975910" sldId="276"/>
        </pc:sldMkLst>
      </pc:sldChg>
      <pc:sldChg chg="del">
        <pc:chgData name="Muhammad Usman Ghani" userId="01323c74-0677-43ae-bee9-9f8e83721464" providerId="ADAL" clId="{B54805B8-B6D0-4A81-BDAE-55DDF6E88560}" dt="2021-10-05T23:30:37.949" v="5" actId="47"/>
        <pc:sldMkLst>
          <pc:docMk/>
          <pc:sldMk cId="1373572089" sldId="277"/>
        </pc:sldMkLst>
      </pc:sldChg>
      <pc:sldChg chg="add">
        <pc:chgData name="Muhammad Usman Ghani" userId="01323c74-0677-43ae-bee9-9f8e83721464" providerId="ADAL" clId="{B54805B8-B6D0-4A81-BDAE-55DDF6E88560}" dt="2021-10-05T23:35:21.057" v="97"/>
        <pc:sldMkLst>
          <pc:docMk/>
          <pc:sldMk cId="4236600840" sldId="277"/>
        </pc:sldMkLst>
      </pc:sldChg>
      <pc:sldChg chg="del">
        <pc:chgData name="Muhammad Usman Ghani" userId="01323c74-0677-43ae-bee9-9f8e83721464" providerId="ADAL" clId="{B54805B8-B6D0-4A81-BDAE-55DDF6E88560}" dt="2021-10-05T23:30:37.784" v="4" actId="47"/>
        <pc:sldMkLst>
          <pc:docMk/>
          <pc:sldMk cId="1609885374" sldId="278"/>
        </pc:sldMkLst>
      </pc:sldChg>
      <pc:sldChg chg="del">
        <pc:chgData name="Muhammad Usman Ghani" userId="01323c74-0677-43ae-bee9-9f8e83721464" providerId="ADAL" clId="{B54805B8-B6D0-4A81-BDAE-55DDF6E88560}" dt="2021-10-05T23:30:37.613" v="3" actId="47"/>
        <pc:sldMkLst>
          <pc:docMk/>
          <pc:sldMk cId="1261878041" sldId="279"/>
        </pc:sldMkLst>
      </pc:sldChg>
      <pc:sldChg chg="del">
        <pc:chgData name="Muhammad Usman Ghani" userId="01323c74-0677-43ae-bee9-9f8e83721464" providerId="ADAL" clId="{B54805B8-B6D0-4A81-BDAE-55DDF6E88560}" dt="2021-10-05T23:30:37.460" v="2" actId="47"/>
        <pc:sldMkLst>
          <pc:docMk/>
          <pc:sldMk cId="2104424171" sldId="481"/>
        </pc:sldMkLst>
      </pc:sldChg>
      <pc:sldMasterChg chg="add del addSldLayout delSldLayout">
        <pc:chgData name="Muhammad Usman Ghani" userId="01323c74-0677-43ae-bee9-9f8e83721464" providerId="ADAL" clId="{B54805B8-B6D0-4A81-BDAE-55DDF6E88560}" dt="2021-10-05T23:33:20.442" v="49" actId="27028"/>
        <pc:sldMasterMkLst>
          <pc:docMk/>
          <pc:sldMasterMk cId="0" sldId="2147483659"/>
        </pc:sldMasterMkLst>
        <pc:sldLayoutChg chg="add del">
          <pc:chgData name="Muhammad Usman Ghani" userId="01323c74-0677-43ae-bee9-9f8e83721464" providerId="ADAL" clId="{B54805B8-B6D0-4A81-BDAE-55DDF6E88560}" dt="2021-10-05T23:32:34.277" v="34" actId="27028"/>
          <pc:sldLayoutMkLst>
            <pc:docMk/>
            <pc:sldMasterMk cId="0" sldId="2147483659"/>
            <pc:sldLayoutMk cId="1732313468" sldId="2147483649"/>
          </pc:sldLayoutMkLst>
        </pc:sldLayoutChg>
        <pc:sldLayoutChg chg="add del">
          <pc:chgData name="Muhammad Usman Ghani" userId="01323c74-0677-43ae-bee9-9f8e83721464" providerId="ADAL" clId="{B54805B8-B6D0-4A81-BDAE-55DDF6E88560}" dt="2021-10-05T23:33:20.442" v="49" actId="27028"/>
          <pc:sldLayoutMkLst>
            <pc:docMk/>
            <pc:sldMasterMk cId="0" sldId="2147483659"/>
            <pc:sldLayoutMk cId="3976437157" sldId="2147483650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22.792" v="56" actId="27028"/>
        <pc:sldMasterMkLst>
          <pc:docMk/>
          <pc:sldMasterMk cId="0" sldId="2147483660"/>
        </pc:sldMasterMkLst>
        <pc:sldLayoutChg chg="del">
          <pc:chgData name="Muhammad Usman Ghani" userId="01323c74-0677-43ae-bee9-9f8e83721464" providerId="ADAL" clId="{B54805B8-B6D0-4A81-BDAE-55DDF6E88560}" dt="2021-10-05T23:30:42.576" v="25" actId="47"/>
          <pc:sldLayoutMkLst>
            <pc:docMk/>
            <pc:sldMasterMk cId="0" sldId="2147483660"/>
            <pc:sldLayoutMk cId="1091074391" sldId="2147483662"/>
          </pc:sldLayoutMkLst>
        </pc:sldLayoutChg>
        <pc:sldLayoutChg chg="add del">
          <pc:chgData name="Muhammad Usman Ghani" userId="01323c74-0677-43ae-bee9-9f8e83721464" providerId="ADAL" clId="{B54805B8-B6D0-4A81-BDAE-55DDF6E88560}" dt="2021-10-05T23:34:22.792" v="56" actId="27028"/>
          <pc:sldLayoutMkLst>
            <pc:docMk/>
            <pc:sldMasterMk cId="0" sldId="2147483660"/>
            <pc:sldLayoutMk cId="2688661262" sldId="2147483662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3:20.139" v="48" actId="27028"/>
        <pc:sldMasterMkLst>
          <pc:docMk/>
          <pc:sldMasterMk cId="0" sldId="2147483661"/>
        </pc:sldMasterMkLst>
        <pc:sldLayoutChg chg="add del">
          <pc:chgData name="Muhammad Usman Ghani" userId="01323c74-0677-43ae-bee9-9f8e83721464" providerId="ADAL" clId="{B54805B8-B6D0-4A81-BDAE-55DDF6E88560}" dt="2021-10-05T23:33:20.139" v="48" actId="27028"/>
          <pc:sldLayoutMkLst>
            <pc:docMk/>
            <pc:sldMasterMk cId="0" sldId="2147483661"/>
            <pc:sldLayoutMk cId="3976437157" sldId="2147483662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26.729" v="58" actId="27028"/>
        <pc:sldMasterMkLst>
          <pc:docMk/>
          <pc:sldMasterMk cId="0" sldId="2147483663"/>
        </pc:sldMasterMkLst>
        <pc:sldLayoutChg chg="add del">
          <pc:chgData name="Muhammad Usman Ghani" userId="01323c74-0677-43ae-bee9-9f8e83721464" providerId="ADAL" clId="{B54805B8-B6D0-4A81-BDAE-55DDF6E88560}" dt="2021-10-05T23:34:19.566" v="54" actId="47"/>
          <pc:sldLayoutMkLst>
            <pc:docMk/>
            <pc:sldMasterMk cId="0" sldId="2147483663"/>
            <pc:sldLayoutMk cId="907201121" sldId="2147483661"/>
          </pc:sldLayoutMkLst>
        </pc:sldLayoutChg>
        <pc:sldLayoutChg chg="del">
          <pc:chgData name="Muhammad Usman Ghani" userId="01323c74-0677-43ae-bee9-9f8e83721464" providerId="ADAL" clId="{B54805B8-B6D0-4A81-BDAE-55DDF6E88560}" dt="2021-10-05T23:30:42.045" v="24" actId="47"/>
          <pc:sldLayoutMkLst>
            <pc:docMk/>
            <pc:sldMasterMk cId="0" sldId="2147483663"/>
            <pc:sldLayoutMk cId="1091074391" sldId="2147483664"/>
          </pc:sldLayoutMkLst>
        </pc:sldLayoutChg>
        <pc:sldLayoutChg chg="add">
          <pc:chgData name="Muhammad Usman Ghani" userId="01323c74-0677-43ae-bee9-9f8e83721464" providerId="ADAL" clId="{B54805B8-B6D0-4A81-BDAE-55DDF6E88560}" dt="2021-10-05T23:34:26.729" v="58" actId="27028"/>
          <pc:sldLayoutMkLst>
            <pc:docMk/>
            <pc:sldMasterMk cId="0" sldId="2147483663"/>
            <pc:sldLayoutMk cId="2688661262" sldId="2147483664"/>
          </pc:sldLayoutMkLst>
        </pc:sldLayoutChg>
        <pc:sldLayoutChg chg="add del">
          <pc:chgData name="Muhammad Usman Ghani" userId="01323c74-0677-43ae-bee9-9f8e83721464" providerId="ADAL" clId="{B54805B8-B6D0-4A81-BDAE-55DDF6E88560}" dt="2021-10-05T23:33:19.813" v="47" actId="27028"/>
          <pc:sldLayoutMkLst>
            <pc:docMk/>
            <pc:sldMasterMk cId="0" sldId="2147483663"/>
            <pc:sldLayoutMk cId="3976437157" sldId="2147483664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27.555" v="60" actId="27028"/>
        <pc:sldMasterMkLst>
          <pc:docMk/>
          <pc:sldMasterMk cId="0" sldId="2147483665"/>
        </pc:sldMasterMkLst>
        <pc:sldLayoutChg chg="del">
          <pc:chgData name="Muhammad Usman Ghani" userId="01323c74-0677-43ae-bee9-9f8e83721464" providerId="ADAL" clId="{B54805B8-B6D0-4A81-BDAE-55DDF6E88560}" dt="2021-10-05T23:30:41.037" v="23" actId="47"/>
          <pc:sldLayoutMkLst>
            <pc:docMk/>
            <pc:sldMasterMk cId="0" sldId="2147483665"/>
            <pc:sldLayoutMk cId="1091074391" sldId="2147483666"/>
          </pc:sldLayoutMkLst>
        </pc:sldLayoutChg>
        <pc:sldLayoutChg chg="add">
          <pc:chgData name="Muhammad Usman Ghani" userId="01323c74-0677-43ae-bee9-9f8e83721464" providerId="ADAL" clId="{B54805B8-B6D0-4A81-BDAE-55DDF6E88560}" dt="2021-10-05T23:34:27.555" v="60" actId="27028"/>
          <pc:sldLayoutMkLst>
            <pc:docMk/>
            <pc:sldMasterMk cId="0" sldId="2147483665"/>
            <pc:sldLayoutMk cId="2688661262" sldId="2147483666"/>
          </pc:sldLayoutMkLst>
        </pc:sldLayoutChg>
        <pc:sldLayoutChg chg="add del">
          <pc:chgData name="Muhammad Usman Ghani" userId="01323c74-0677-43ae-bee9-9f8e83721464" providerId="ADAL" clId="{B54805B8-B6D0-4A81-BDAE-55DDF6E88560}" dt="2021-10-05T23:33:19.499" v="46" actId="27028"/>
          <pc:sldLayoutMkLst>
            <pc:docMk/>
            <pc:sldMasterMk cId="0" sldId="2147483665"/>
            <pc:sldLayoutMk cId="3976437157" sldId="2147483666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31.634" v="62" actId="27028"/>
        <pc:sldMasterMkLst>
          <pc:docMk/>
          <pc:sldMasterMk cId="0" sldId="2147483667"/>
        </pc:sldMasterMkLst>
        <pc:sldLayoutChg chg="del">
          <pc:chgData name="Muhammad Usman Ghani" userId="01323c74-0677-43ae-bee9-9f8e83721464" providerId="ADAL" clId="{B54805B8-B6D0-4A81-BDAE-55DDF6E88560}" dt="2021-10-05T23:30:40.894" v="22" actId="47"/>
          <pc:sldLayoutMkLst>
            <pc:docMk/>
            <pc:sldMasterMk cId="0" sldId="2147483667"/>
            <pc:sldLayoutMk cId="1091074391" sldId="2147483668"/>
          </pc:sldLayoutMkLst>
        </pc:sldLayoutChg>
        <pc:sldLayoutChg chg="add">
          <pc:chgData name="Muhammad Usman Ghani" userId="01323c74-0677-43ae-bee9-9f8e83721464" providerId="ADAL" clId="{B54805B8-B6D0-4A81-BDAE-55DDF6E88560}" dt="2021-10-05T23:34:31.634" v="62" actId="27028"/>
          <pc:sldLayoutMkLst>
            <pc:docMk/>
            <pc:sldMasterMk cId="0" sldId="2147483667"/>
            <pc:sldLayoutMk cId="2688661262" sldId="2147483668"/>
          </pc:sldLayoutMkLst>
        </pc:sldLayoutChg>
        <pc:sldLayoutChg chg="add del">
          <pc:chgData name="Muhammad Usman Ghani" userId="01323c74-0677-43ae-bee9-9f8e83721464" providerId="ADAL" clId="{B54805B8-B6D0-4A81-BDAE-55DDF6E88560}" dt="2021-10-05T23:33:19.222" v="45" actId="27028"/>
          <pc:sldLayoutMkLst>
            <pc:docMk/>
            <pc:sldMasterMk cId="0" sldId="2147483667"/>
            <pc:sldLayoutMk cId="3976437157" sldId="2147483668"/>
          </pc:sldLayoutMkLst>
        </pc:sldLayoutChg>
      </pc:sldMasterChg>
      <pc:sldMasterChg chg="addSldLayout delSldLayout modSldLayout">
        <pc:chgData name="Muhammad Usman Ghani" userId="01323c74-0677-43ae-bee9-9f8e83721464" providerId="ADAL" clId="{B54805B8-B6D0-4A81-BDAE-55DDF6E88560}" dt="2021-10-05T23:33:20.442" v="49" actId="27028"/>
        <pc:sldMasterMkLst>
          <pc:docMk/>
          <pc:sldMasterMk cId="0" sldId="2147483669"/>
        </pc:sldMasterMkLst>
        <pc:sldLayoutChg chg="add del replId">
          <pc:chgData name="Muhammad Usman Ghani" userId="01323c74-0677-43ae-bee9-9f8e83721464" providerId="ADAL" clId="{B54805B8-B6D0-4A81-BDAE-55DDF6E88560}" dt="2021-10-05T23:32:28.228" v="30" actId="27028"/>
          <pc:sldLayoutMkLst>
            <pc:docMk/>
            <pc:sldMasterMk cId="0" sldId="2147483669"/>
            <pc:sldLayoutMk cId="2961313142" sldId="2147483659"/>
          </pc:sldLayoutMkLst>
        </pc:sldLayoutChg>
        <pc:sldLayoutChg chg="replId">
          <pc:chgData name="Muhammad Usman Ghani" userId="01323c74-0677-43ae-bee9-9f8e83721464" providerId="ADAL" clId="{B54805B8-B6D0-4A81-BDAE-55DDF6E88560}" dt="2021-10-05T23:33:20.442" v="49" actId="27028"/>
          <pc:sldLayoutMkLst>
            <pc:docMk/>
            <pc:sldMasterMk cId="0" sldId="2147483669"/>
            <pc:sldLayoutMk cId="0" sldId="2147483661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34.440" v="64" actId="27028"/>
        <pc:sldMasterMkLst>
          <pc:docMk/>
          <pc:sldMasterMk cId="0" sldId="2147483669"/>
        </pc:sldMasterMkLst>
        <pc:sldLayoutChg chg="del">
          <pc:chgData name="Muhammad Usman Ghani" userId="01323c74-0677-43ae-bee9-9f8e83721464" providerId="ADAL" clId="{B54805B8-B6D0-4A81-BDAE-55DDF6E88560}" dt="2021-10-05T23:30:40.698" v="21" actId="47"/>
          <pc:sldLayoutMkLst>
            <pc:docMk/>
            <pc:sldMasterMk cId="0" sldId="2147483669"/>
            <pc:sldLayoutMk cId="1091074391" sldId="2147483670"/>
          </pc:sldLayoutMkLst>
        </pc:sldLayoutChg>
        <pc:sldLayoutChg chg="add">
          <pc:chgData name="Muhammad Usman Ghani" userId="01323c74-0677-43ae-bee9-9f8e83721464" providerId="ADAL" clId="{B54805B8-B6D0-4A81-BDAE-55DDF6E88560}" dt="2021-10-05T23:34:34.440" v="64" actId="27028"/>
          <pc:sldLayoutMkLst>
            <pc:docMk/>
            <pc:sldMasterMk cId="0" sldId="2147483669"/>
            <pc:sldLayoutMk cId="2688661262" sldId="2147483670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37.275" v="66" actId="27028"/>
        <pc:sldMasterMkLst>
          <pc:docMk/>
          <pc:sldMasterMk cId="0" sldId="2147483671"/>
        </pc:sldMasterMkLst>
        <pc:sldLayoutChg chg="del">
          <pc:chgData name="Muhammad Usman Ghani" userId="01323c74-0677-43ae-bee9-9f8e83721464" providerId="ADAL" clId="{B54805B8-B6D0-4A81-BDAE-55DDF6E88560}" dt="2021-10-05T23:30:40.582" v="20" actId="47"/>
          <pc:sldLayoutMkLst>
            <pc:docMk/>
            <pc:sldMasterMk cId="0" sldId="2147483671"/>
            <pc:sldLayoutMk cId="1091074391" sldId="2147483672"/>
          </pc:sldLayoutMkLst>
        </pc:sldLayoutChg>
        <pc:sldLayoutChg chg="add">
          <pc:chgData name="Muhammad Usman Ghani" userId="01323c74-0677-43ae-bee9-9f8e83721464" providerId="ADAL" clId="{B54805B8-B6D0-4A81-BDAE-55DDF6E88560}" dt="2021-10-05T23:34:37.275" v="66" actId="27028"/>
          <pc:sldLayoutMkLst>
            <pc:docMk/>
            <pc:sldMasterMk cId="0" sldId="2147483671"/>
            <pc:sldLayoutMk cId="2688661262" sldId="2147483672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42.960" v="68" actId="27028"/>
        <pc:sldMasterMkLst>
          <pc:docMk/>
          <pc:sldMasterMk cId="0" sldId="2147483673"/>
        </pc:sldMasterMkLst>
        <pc:sldLayoutChg chg="del">
          <pc:chgData name="Muhammad Usman Ghani" userId="01323c74-0677-43ae-bee9-9f8e83721464" providerId="ADAL" clId="{B54805B8-B6D0-4A81-BDAE-55DDF6E88560}" dt="2021-10-05T23:30:40.384" v="19" actId="47"/>
          <pc:sldLayoutMkLst>
            <pc:docMk/>
            <pc:sldMasterMk cId="0" sldId="2147483673"/>
            <pc:sldLayoutMk cId="1091074391" sldId="2147483674"/>
          </pc:sldLayoutMkLst>
        </pc:sldLayoutChg>
        <pc:sldLayoutChg chg="add">
          <pc:chgData name="Muhammad Usman Ghani" userId="01323c74-0677-43ae-bee9-9f8e83721464" providerId="ADAL" clId="{B54805B8-B6D0-4A81-BDAE-55DDF6E88560}" dt="2021-10-05T23:34:42.960" v="68" actId="27028"/>
          <pc:sldLayoutMkLst>
            <pc:docMk/>
            <pc:sldMasterMk cId="0" sldId="2147483673"/>
            <pc:sldLayoutMk cId="2688661262" sldId="2147483674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45.862" v="70" actId="27028"/>
        <pc:sldMasterMkLst>
          <pc:docMk/>
          <pc:sldMasterMk cId="0" sldId="2147483675"/>
        </pc:sldMasterMkLst>
        <pc:sldLayoutChg chg="del">
          <pc:chgData name="Muhammad Usman Ghani" userId="01323c74-0677-43ae-bee9-9f8e83721464" providerId="ADAL" clId="{B54805B8-B6D0-4A81-BDAE-55DDF6E88560}" dt="2021-10-05T23:30:40.255" v="18" actId="47"/>
          <pc:sldLayoutMkLst>
            <pc:docMk/>
            <pc:sldMasterMk cId="0" sldId="2147483675"/>
            <pc:sldLayoutMk cId="1091074391" sldId="2147483676"/>
          </pc:sldLayoutMkLst>
        </pc:sldLayoutChg>
        <pc:sldLayoutChg chg="add">
          <pc:chgData name="Muhammad Usman Ghani" userId="01323c74-0677-43ae-bee9-9f8e83721464" providerId="ADAL" clId="{B54805B8-B6D0-4A81-BDAE-55DDF6E88560}" dt="2021-10-05T23:34:45.862" v="70" actId="27028"/>
          <pc:sldLayoutMkLst>
            <pc:docMk/>
            <pc:sldMasterMk cId="0" sldId="2147483675"/>
            <pc:sldLayoutMk cId="2688661262" sldId="2147483676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48.477" v="72" actId="27028"/>
        <pc:sldMasterMkLst>
          <pc:docMk/>
          <pc:sldMasterMk cId="0" sldId="2147483677"/>
        </pc:sldMasterMkLst>
        <pc:sldLayoutChg chg="del">
          <pc:chgData name="Muhammad Usman Ghani" userId="01323c74-0677-43ae-bee9-9f8e83721464" providerId="ADAL" clId="{B54805B8-B6D0-4A81-BDAE-55DDF6E88560}" dt="2021-10-05T23:30:40.066" v="17" actId="47"/>
          <pc:sldLayoutMkLst>
            <pc:docMk/>
            <pc:sldMasterMk cId="0" sldId="2147483677"/>
            <pc:sldLayoutMk cId="1091074391" sldId="2147483678"/>
          </pc:sldLayoutMkLst>
        </pc:sldLayoutChg>
        <pc:sldLayoutChg chg="add">
          <pc:chgData name="Muhammad Usman Ghani" userId="01323c74-0677-43ae-bee9-9f8e83721464" providerId="ADAL" clId="{B54805B8-B6D0-4A81-BDAE-55DDF6E88560}" dt="2021-10-05T23:34:48.477" v="72" actId="27028"/>
          <pc:sldLayoutMkLst>
            <pc:docMk/>
            <pc:sldMasterMk cId="0" sldId="2147483677"/>
            <pc:sldLayoutMk cId="2688661262" sldId="2147483678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50.710" v="74" actId="27028"/>
        <pc:sldMasterMkLst>
          <pc:docMk/>
          <pc:sldMasterMk cId="0" sldId="2147483679"/>
        </pc:sldMasterMkLst>
        <pc:sldLayoutChg chg="del">
          <pc:chgData name="Muhammad Usman Ghani" userId="01323c74-0677-43ae-bee9-9f8e83721464" providerId="ADAL" clId="{B54805B8-B6D0-4A81-BDAE-55DDF6E88560}" dt="2021-10-05T23:30:39.901" v="16" actId="47"/>
          <pc:sldLayoutMkLst>
            <pc:docMk/>
            <pc:sldMasterMk cId="0" sldId="2147483679"/>
            <pc:sldLayoutMk cId="1091074391" sldId="2147483680"/>
          </pc:sldLayoutMkLst>
        </pc:sldLayoutChg>
        <pc:sldLayoutChg chg="add">
          <pc:chgData name="Muhammad Usman Ghani" userId="01323c74-0677-43ae-bee9-9f8e83721464" providerId="ADAL" clId="{B54805B8-B6D0-4A81-BDAE-55DDF6E88560}" dt="2021-10-05T23:34:50.710" v="74" actId="27028"/>
          <pc:sldLayoutMkLst>
            <pc:docMk/>
            <pc:sldMasterMk cId="0" sldId="2147483679"/>
            <pc:sldLayoutMk cId="2688661262" sldId="2147483680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53.522" v="76" actId="27028"/>
        <pc:sldMasterMkLst>
          <pc:docMk/>
          <pc:sldMasterMk cId="0" sldId="2147483681"/>
        </pc:sldMasterMkLst>
        <pc:sldLayoutChg chg="del">
          <pc:chgData name="Muhammad Usman Ghani" userId="01323c74-0677-43ae-bee9-9f8e83721464" providerId="ADAL" clId="{B54805B8-B6D0-4A81-BDAE-55DDF6E88560}" dt="2021-10-05T23:30:39.765" v="15" actId="47"/>
          <pc:sldLayoutMkLst>
            <pc:docMk/>
            <pc:sldMasterMk cId="0" sldId="2147483681"/>
            <pc:sldLayoutMk cId="1091074391" sldId="2147483682"/>
          </pc:sldLayoutMkLst>
        </pc:sldLayoutChg>
        <pc:sldLayoutChg chg="add">
          <pc:chgData name="Muhammad Usman Ghani" userId="01323c74-0677-43ae-bee9-9f8e83721464" providerId="ADAL" clId="{B54805B8-B6D0-4A81-BDAE-55DDF6E88560}" dt="2021-10-05T23:34:53.522" v="76" actId="27028"/>
          <pc:sldLayoutMkLst>
            <pc:docMk/>
            <pc:sldMasterMk cId="0" sldId="2147483681"/>
            <pc:sldLayoutMk cId="2688661262" sldId="2147483682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56.633" v="78" actId="27028"/>
        <pc:sldMasterMkLst>
          <pc:docMk/>
          <pc:sldMasterMk cId="0" sldId="2147483683"/>
        </pc:sldMasterMkLst>
        <pc:sldLayoutChg chg="del">
          <pc:chgData name="Muhammad Usman Ghani" userId="01323c74-0677-43ae-bee9-9f8e83721464" providerId="ADAL" clId="{B54805B8-B6D0-4A81-BDAE-55DDF6E88560}" dt="2021-10-05T23:30:39.550" v="14" actId="47"/>
          <pc:sldLayoutMkLst>
            <pc:docMk/>
            <pc:sldMasterMk cId="0" sldId="2147483683"/>
            <pc:sldLayoutMk cId="1091074391" sldId="2147483684"/>
          </pc:sldLayoutMkLst>
        </pc:sldLayoutChg>
        <pc:sldLayoutChg chg="add">
          <pc:chgData name="Muhammad Usman Ghani" userId="01323c74-0677-43ae-bee9-9f8e83721464" providerId="ADAL" clId="{B54805B8-B6D0-4A81-BDAE-55DDF6E88560}" dt="2021-10-05T23:34:56.633" v="78" actId="27028"/>
          <pc:sldLayoutMkLst>
            <pc:docMk/>
            <pc:sldMasterMk cId="0" sldId="2147483683"/>
            <pc:sldLayoutMk cId="2688661262" sldId="2147483684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59.309" v="80" actId="27028"/>
        <pc:sldMasterMkLst>
          <pc:docMk/>
          <pc:sldMasterMk cId="0" sldId="2147483685"/>
        </pc:sldMasterMkLst>
        <pc:sldLayoutChg chg="del">
          <pc:chgData name="Muhammad Usman Ghani" userId="01323c74-0677-43ae-bee9-9f8e83721464" providerId="ADAL" clId="{B54805B8-B6D0-4A81-BDAE-55DDF6E88560}" dt="2021-10-05T23:30:39.404" v="13" actId="47"/>
          <pc:sldLayoutMkLst>
            <pc:docMk/>
            <pc:sldMasterMk cId="0" sldId="2147483685"/>
            <pc:sldLayoutMk cId="1091074391" sldId="2147483686"/>
          </pc:sldLayoutMkLst>
        </pc:sldLayoutChg>
        <pc:sldLayoutChg chg="add">
          <pc:chgData name="Muhammad Usman Ghani" userId="01323c74-0677-43ae-bee9-9f8e83721464" providerId="ADAL" clId="{B54805B8-B6D0-4A81-BDAE-55DDF6E88560}" dt="2021-10-05T23:34:59.309" v="80" actId="27028"/>
          <pc:sldLayoutMkLst>
            <pc:docMk/>
            <pc:sldMasterMk cId="0" sldId="2147483685"/>
            <pc:sldLayoutMk cId="2688661262" sldId="2147483686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5:01.917" v="82" actId="27028"/>
        <pc:sldMasterMkLst>
          <pc:docMk/>
          <pc:sldMasterMk cId="0" sldId="2147483687"/>
        </pc:sldMasterMkLst>
        <pc:sldLayoutChg chg="del">
          <pc:chgData name="Muhammad Usman Ghani" userId="01323c74-0677-43ae-bee9-9f8e83721464" providerId="ADAL" clId="{B54805B8-B6D0-4A81-BDAE-55DDF6E88560}" dt="2021-10-05T23:30:39.231" v="12" actId="47"/>
          <pc:sldLayoutMkLst>
            <pc:docMk/>
            <pc:sldMasterMk cId="0" sldId="2147483687"/>
            <pc:sldLayoutMk cId="1091074391" sldId="2147483688"/>
          </pc:sldLayoutMkLst>
        </pc:sldLayoutChg>
        <pc:sldLayoutChg chg="add">
          <pc:chgData name="Muhammad Usman Ghani" userId="01323c74-0677-43ae-bee9-9f8e83721464" providerId="ADAL" clId="{B54805B8-B6D0-4A81-BDAE-55DDF6E88560}" dt="2021-10-05T23:35:01.917" v="82" actId="27028"/>
          <pc:sldLayoutMkLst>
            <pc:docMk/>
            <pc:sldMasterMk cId="0" sldId="2147483687"/>
            <pc:sldLayoutMk cId="2688661262" sldId="2147483688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5:04.799" v="84" actId="27028"/>
        <pc:sldMasterMkLst>
          <pc:docMk/>
          <pc:sldMasterMk cId="0" sldId="2147483689"/>
        </pc:sldMasterMkLst>
        <pc:sldLayoutChg chg="del">
          <pc:chgData name="Muhammad Usman Ghani" userId="01323c74-0677-43ae-bee9-9f8e83721464" providerId="ADAL" clId="{B54805B8-B6D0-4A81-BDAE-55DDF6E88560}" dt="2021-10-05T23:30:38.981" v="11" actId="47"/>
          <pc:sldLayoutMkLst>
            <pc:docMk/>
            <pc:sldMasterMk cId="0" sldId="2147483689"/>
            <pc:sldLayoutMk cId="1091074391" sldId="2147483690"/>
          </pc:sldLayoutMkLst>
        </pc:sldLayoutChg>
        <pc:sldLayoutChg chg="add">
          <pc:chgData name="Muhammad Usman Ghani" userId="01323c74-0677-43ae-bee9-9f8e83721464" providerId="ADAL" clId="{B54805B8-B6D0-4A81-BDAE-55DDF6E88560}" dt="2021-10-05T23:35:04.799" v="84" actId="27028"/>
          <pc:sldLayoutMkLst>
            <pc:docMk/>
            <pc:sldMasterMk cId="0" sldId="2147483689"/>
            <pc:sldLayoutMk cId="2688661262" sldId="2147483690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5:07.361" v="86" actId="27028"/>
        <pc:sldMasterMkLst>
          <pc:docMk/>
          <pc:sldMasterMk cId="0" sldId="2147483691"/>
        </pc:sldMasterMkLst>
        <pc:sldLayoutChg chg="del">
          <pc:chgData name="Muhammad Usman Ghani" userId="01323c74-0677-43ae-bee9-9f8e83721464" providerId="ADAL" clId="{B54805B8-B6D0-4A81-BDAE-55DDF6E88560}" dt="2021-10-05T23:30:38.753" v="10" actId="47"/>
          <pc:sldLayoutMkLst>
            <pc:docMk/>
            <pc:sldMasterMk cId="0" sldId="2147483691"/>
            <pc:sldLayoutMk cId="1091074391" sldId="2147483692"/>
          </pc:sldLayoutMkLst>
        </pc:sldLayoutChg>
        <pc:sldLayoutChg chg="add">
          <pc:chgData name="Muhammad Usman Ghani" userId="01323c74-0677-43ae-bee9-9f8e83721464" providerId="ADAL" clId="{B54805B8-B6D0-4A81-BDAE-55DDF6E88560}" dt="2021-10-05T23:35:07.361" v="86" actId="27028"/>
          <pc:sldLayoutMkLst>
            <pc:docMk/>
            <pc:sldMasterMk cId="0" sldId="2147483691"/>
            <pc:sldLayoutMk cId="2688661262" sldId="2147483692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5:10.026" v="88" actId="27028"/>
        <pc:sldMasterMkLst>
          <pc:docMk/>
          <pc:sldMasterMk cId="0" sldId="2147483693"/>
        </pc:sldMasterMkLst>
        <pc:sldLayoutChg chg="del">
          <pc:chgData name="Muhammad Usman Ghani" userId="01323c74-0677-43ae-bee9-9f8e83721464" providerId="ADAL" clId="{B54805B8-B6D0-4A81-BDAE-55DDF6E88560}" dt="2021-10-05T23:30:38.567" v="9" actId="47"/>
          <pc:sldLayoutMkLst>
            <pc:docMk/>
            <pc:sldMasterMk cId="0" sldId="2147483693"/>
            <pc:sldLayoutMk cId="1091074391" sldId="2147483694"/>
          </pc:sldLayoutMkLst>
        </pc:sldLayoutChg>
        <pc:sldLayoutChg chg="add">
          <pc:chgData name="Muhammad Usman Ghani" userId="01323c74-0677-43ae-bee9-9f8e83721464" providerId="ADAL" clId="{B54805B8-B6D0-4A81-BDAE-55DDF6E88560}" dt="2021-10-05T23:35:10.026" v="88" actId="27028"/>
          <pc:sldLayoutMkLst>
            <pc:docMk/>
            <pc:sldMasterMk cId="0" sldId="2147483693"/>
            <pc:sldLayoutMk cId="2688661262" sldId="2147483694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5:12.972" v="90" actId="27028"/>
        <pc:sldMasterMkLst>
          <pc:docMk/>
          <pc:sldMasterMk cId="0" sldId="2147483695"/>
        </pc:sldMasterMkLst>
        <pc:sldLayoutChg chg="del">
          <pc:chgData name="Muhammad Usman Ghani" userId="01323c74-0677-43ae-bee9-9f8e83721464" providerId="ADAL" clId="{B54805B8-B6D0-4A81-BDAE-55DDF6E88560}" dt="2021-10-05T23:30:38.406" v="8" actId="47"/>
          <pc:sldLayoutMkLst>
            <pc:docMk/>
            <pc:sldMasterMk cId="0" sldId="2147483695"/>
            <pc:sldLayoutMk cId="1091074391" sldId="2147483696"/>
          </pc:sldLayoutMkLst>
        </pc:sldLayoutChg>
        <pc:sldLayoutChg chg="add">
          <pc:chgData name="Muhammad Usman Ghani" userId="01323c74-0677-43ae-bee9-9f8e83721464" providerId="ADAL" clId="{B54805B8-B6D0-4A81-BDAE-55DDF6E88560}" dt="2021-10-05T23:35:12.972" v="90" actId="27028"/>
          <pc:sldLayoutMkLst>
            <pc:docMk/>
            <pc:sldMasterMk cId="0" sldId="2147483695"/>
            <pc:sldLayoutMk cId="2688661262" sldId="2147483696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5:15.962" v="92" actId="27028"/>
        <pc:sldMasterMkLst>
          <pc:docMk/>
          <pc:sldMasterMk cId="0" sldId="2147483697"/>
        </pc:sldMasterMkLst>
        <pc:sldLayoutChg chg="del">
          <pc:chgData name="Muhammad Usman Ghani" userId="01323c74-0677-43ae-bee9-9f8e83721464" providerId="ADAL" clId="{B54805B8-B6D0-4A81-BDAE-55DDF6E88560}" dt="2021-10-05T23:30:38.250" v="7" actId="47"/>
          <pc:sldLayoutMkLst>
            <pc:docMk/>
            <pc:sldMasterMk cId="0" sldId="2147483697"/>
            <pc:sldLayoutMk cId="1091074391" sldId="2147483698"/>
          </pc:sldLayoutMkLst>
        </pc:sldLayoutChg>
        <pc:sldLayoutChg chg="add">
          <pc:chgData name="Muhammad Usman Ghani" userId="01323c74-0677-43ae-bee9-9f8e83721464" providerId="ADAL" clId="{B54805B8-B6D0-4A81-BDAE-55DDF6E88560}" dt="2021-10-05T23:35:15.962" v="92" actId="27028"/>
          <pc:sldLayoutMkLst>
            <pc:docMk/>
            <pc:sldMasterMk cId="0" sldId="2147483697"/>
            <pc:sldLayoutMk cId="2688661262" sldId="2147483698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5:18.708" v="94" actId="27028"/>
        <pc:sldMasterMkLst>
          <pc:docMk/>
          <pc:sldMasterMk cId="0" sldId="2147483699"/>
        </pc:sldMasterMkLst>
        <pc:sldLayoutChg chg="del">
          <pc:chgData name="Muhammad Usman Ghani" userId="01323c74-0677-43ae-bee9-9f8e83721464" providerId="ADAL" clId="{B54805B8-B6D0-4A81-BDAE-55DDF6E88560}" dt="2021-10-05T23:30:38.120" v="6" actId="47"/>
          <pc:sldLayoutMkLst>
            <pc:docMk/>
            <pc:sldMasterMk cId="0" sldId="2147483699"/>
            <pc:sldLayoutMk cId="1091074391" sldId="2147483700"/>
          </pc:sldLayoutMkLst>
        </pc:sldLayoutChg>
        <pc:sldLayoutChg chg="add">
          <pc:chgData name="Muhammad Usman Ghani" userId="01323c74-0677-43ae-bee9-9f8e83721464" providerId="ADAL" clId="{B54805B8-B6D0-4A81-BDAE-55DDF6E88560}" dt="2021-10-05T23:35:18.708" v="94" actId="27028"/>
          <pc:sldLayoutMkLst>
            <pc:docMk/>
            <pc:sldMasterMk cId="0" sldId="2147483699"/>
            <pc:sldLayoutMk cId="2688661262" sldId="2147483700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5:21.055" v="96" actId="27028"/>
        <pc:sldMasterMkLst>
          <pc:docMk/>
          <pc:sldMasterMk cId="0" sldId="2147483701"/>
        </pc:sldMasterMkLst>
        <pc:sldLayoutChg chg="del">
          <pc:chgData name="Muhammad Usman Ghani" userId="01323c74-0677-43ae-bee9-9f8e83721464" providerId="ADAL" clId="{B54805B8-B6D0-4A81-BDAE-55DDF6E88560}" dt="2021-10-05T23:30:37.949" v="5" actId="47"/>
          <pc:sldLayoutMkLst>
            <pc:docMk/>
            <pc:sldMasterMk cId="0" sldId="2147483701"/>
            <pc:sldLayoutMk cId="1091074391" sldId="2147483702"/>
          </pc:sldLayoutMkLst>
        </pc:sldLayoutChg>
        <pc:sldLayoutChg chg="add">
          <pc:chgData name="Muhammad Usman Ghani" userId="01323c74-0677-43ae-bee9-9f8e83721464" providerId="ADAL" clId="{B54805B8-B6D0-4A81-BDAE-55DDF6E88560}" dt="2021-10-05T23:35:21.055" v="96" actId="27028"/>
          <pc:sldLayoutMkLst>
            <pc:docMk/>
            <pc:sldMasterMk cId="0" sldId="2147483701"/>
            <pc:sldLayoutMk cId="2688661262" sldId="2147483702"/>
          </pc:sldLayoutMkLst>
        </pc:sldLayoutChg>
      </pc:sldMasterChg>
      <pc:sldMasterChg chg="del delSldLayout">
        <pc:chgData name="Muhammad Usman Ghani" userId="01323c74-0677-43ae-bee9-9f8e83721464" providerId="ADAL" clId="{B54805B8-B6D0-4A81-BDAE-55DDF6E88560}" dt="2021-10-05T23:30:37.784" v="4" actId="47"/>
        <pc:sldMasterMkLst>
          <pc:docMk/>
          <pc:sldMasterMk cId="0" sldId="2147483703"/>
        </pc:sldMasterMkLst>
        <pc:sldLayoutChg chg="del">
          <pc:chgData name="Muhammad Usman Ghani" userId="01323c74-0677-43ae-bee9-9f8e83721464" providerId="ADAL" clId="{B54805B8-B6D0-4A81-BDAE-55DDF6E88560}" dt="2021-10-05T23:30:37.784" v="4" actId="47"/>
          <pc:sldLayoutMkLst>
            <pc:docMk/>
            <pc:sldMasterMk cId="0" sldId="2147483703"/>
            <pc:sldLayoutMk cId="1091074391" sldId="2147483704"/>
          </pc:sldLayoutMkLst>
        </pc:sldLayoutChg>
      </pc:sldMasterChg>
      <pc:sldMasterChg chg="del delSldLayout">
        <pc:chgData name="Muhammad Usman Ghani" userId="01323c74-0677-43ae-bee9-9f8e83721464" providerId="ADAL" clId="{B54805B8-B6D0-4A81-BDAE-55DDF6E88560}" dt="2021-10-05T23:30:37.613" v="3" actId="47"/>
        <pc:sldMasterMkLst>
          <pc:docMk/>
          <pc:sldMasterMk cId="0" sldId="2147483705"/>
        </pc:sldMasterMkLst>
        <pc:sldLayoutChg chg="del">
          <pc:chgData name="Muhammad Usman Ghani" userId="01323c74-0677-43ae-bee9-9f8e83721464" providerId="ADAL" clId="{B54805B8-B6D0-4A81-BDAE-55DDF6E88560}" dt="2021-10-05T23:30:37.613" v="3" actId="47"/>
          <pc:sldLayoutMkLst>
            <pc:docMk/>
            <pc:sldMasterMk cId="0" sldId="2147483705"/>
            <pc:sldLayoutMk cId="1091074391" sldId="2147483706"/>
          </pc:sldLayoutMkLst>
        </pc:sldLayoutChg>
      </pc:sldMasterChg>
    </pc:docChg>
  </pc:docChgLst>
  <pc:docChgLst>
    <pc:chgData name="Muhammad Usman Ghani" userId="01323c74-0677-43ae-bee9-9f8e83721464" providerId="ADAL" clId="{CA19F10D-2B6A-49F5-B4F3-7823A26BD0A4}"/>
    <pc:docChg chg="undo custSel addSld delSld modSld">
      <pc:chgData name="Muhammad Usman Ghani" userId="01323c74-0677-43ae-bee9-9f8e83721464" providerId="ADAL" clId="{CA19F10D-2B6A-49F5-B4F3-7823A26BD0A4}" dt="2021-09-22T05:57:25.472" v="491" actId="20577"/>
      <pc:docMkLst>
        <pc:docMk/>
      </pc:docMkLst>
      <pc:sldChg chg="modSp mod">
        <pc:chgData name="Muhammad Usman Ghani" userId="01323c74-0677-43ae-bee9-9f8e83721464" providerId="ADAL" clId="{CA19F10D-2B6A-49F5-B4F3-7823A26BD0A4}" dt="2021-09-20T06:14:09.362" v="12" actId="20577"/>
        <pc:sldMkLst>
          <pc:docMk/>
          <pc:sldMk cId="2163532907" sldId="296"/>
        </pc:sldMkLst>
        <pc:spChg chg="mod">
          <ac:chgData name="Muhammad Usman Ghani" userId="01323c74-0677-43ae-bee9-9f8e83721464" providerId="ADAL" clId="{CA19F10D-2B6A-49F5-B4F3-7823A26BD0A4}" dt="2021-09-20T06:14:09.362" v="12" actId="20577"/>
          <ac:spMkLst>
            <pc:docMk/>
            <pc:sldMk cId="2163532907" sldId="296"/>
            <ac:spMk id="2" creationId="{CD510051-4330-4A21-83C1-10DD2ACC31FC}"/>
          </ac:spMkLst>
        </pc:spChg>
      </pc:sldChg>
      <pc:sldChg chg="modSp mod">
        <pc:chgData name="Muhammad Usman Ghani" userId="01323c74-0677-43ae-bee9-9f8e83721464" providerId="ADAL" clId="{CA19F10D-2B6A-49F5-B4F3-7823A26BD0A4}" dt="2021-09-20T06:15:07.602" v="36" actId="14100"/>
        <pc:sldMkLst>
          <pc:docMk/>
          <pc:sldMk cId="278949639" sldId="297"/>
        </pc:sldMkLst>
        <pc:spChg chg="mod">
          <ac:chgData name="Muhammad Usman Ghani" userId="01323c74-0677-43ae-bee9-9f8e83721464" providerId="ADAL" clId="{CA19F10D-2B6A-49F5-B4F3-7823A26BD0A4}" dt="2021-09-20T06:14:16.096" v="25" actId="20577"/>
          <ac:spMkLst>
            <pc:docMk/>
            <pc:sldMk cId="278949639" sldId="297"/>
            <ac:spMk id="2" creationId="{03BDFF7C-C93B-43D1-95E7-12EAF1DF5BEE}"/>
          </ac:spMkLst>
        </pc:spChg>
        <pc:spChg chg="mod">
          <ac:chgData name="Muhammad Usman Ghani" userId="01323c74-0677-43ae-bee9-9f8e83721464" providerId="ADAL" clId="{CA19F10D-2B6A-49F5-B4F3-7823A26BD0A4}" dt="2021-09-20T06:15:03.652" v="35" actId="20577"/>
          <ac:spMkLst>
            <pc:docMk/>
            <pc:sldMk cId="278949639" sldId="297"/>
            <ac:spMk id="3" creationId="{97DAA207-4660-4E8E-BA7F-84B95BD62C32}"/>
          </ac:spMkLst>
        </pc:spChg>
        <pc:picChg chg="mod">
          <ac:chgData name="Muhammad Usman Ghani" userId="01323c74-0677-43ae-bee9-9f8e83721464" providerId="ADAL" clId="{CA19F10D-2B6A-49F5-B4F3-7823A26BD0A4}" dt="2021-09-20T06:15:07.602" v="36" actId="14100"/>
          <ac:picMkLst>
            <pc:docMk/>
            <pc:sldMk cId="278949639" sldId="297"/>
            <ac:picMk id="6" creationId="{7251925D-1441-4111-9FD0-E965D6C9DDDF}"/>
          </ac:picMkLst>
        </pc:picChg>
      </pc:sldChg>
      <pc:sldChg chg="modSp mod">
        <pc:chgData name="Muhammad Usman Ghani" userId="01323c74-0677-43ae-bee9-9f8e83721464" providerId="ADAL" clId="{CA19F10D-2B6A-49F5-B4F3-7823A26BD0A4}" dt="2021-09-21T04:38:16.111" v="489" actId="20577"/>
        <pc:sldMkLst>
          <pc:docMk/>
          <pc:sldMk cId="2071597053" sldId="305"/>
        </pc:sldMkLst>
        <pc:spChg chg="mod">
          <ac:chgData name="Muhammad Usman Ghani" userId="01323c74-0677-43ae-bee9-9f8e83721464" providerId="ADAL" clId="{CA19F10D-2B6A-49F5-B4F3-7823A26BD0A4}" dt="2021-09-21T04:38:16.111" v="489" actId="20577"/>
          <ac:spMkLst>
            <pc:docMk/>
            <pc:sldMk cId="2071597053" sldId="305"/>
            <ac:spMk id="2" creationId="{C2337122-BF11-4D92-92B7-5CAF20B6011E}"/>
          </ac:spMkLst>
        </pc:spChg>
      </pc:sldChg>
      <pc:sldChg chg="addSp modSp new mod modAnim">
        <pc:chgData name="Muhammad Usman Ghani" userId="01323c74-0677-43ae-bee9-9f8e83721464" providerId="ADAL" clId="{CA19F10D-2B6A-49F5-B4F3-7823A26BD0A4}" dt="2021-09-20T07:39:20.308" v="322" actId="20577"/>
        <pc:sldMkLst>
          <pc:docMk/>
          <pc:sldMk cId="4171338308" sldId="307"/>
        </pc:sldMkLst>
        <pc:spChg chg="mod">
          <ac:chgData name="Muhammad Usman Ghani" userId="01323c74-0677-43ae-bee9-9f8e83721464" providerId="ADAL" clId="{CA19F10D-2B6A-49F5-B4F3-7823A26BD0A4}" dt="2021-09-20T07:24:50.733" v="58" actId="20577"/>
          <ac:spMkLst>
            <pc:docMk/>
            <pc:sldMk cId="4171338308" sldId="307"/>
            <ac:spMk id="2" creationId="{813DF3C6-F604-4B75-8D00-EB7D1212E429}"/>
          </ac:spMkLst>
        </pc:spChg>
        <pc:spChg chg="mod">
          <ac:chgData name="Muhammad Usman Ghani" userId="01323c74-0677-43ae-bee9-9f8e83721464" providerId="ADAL" clId="{CA19F10D-2B6A-49F5-B4F3-7823A26BD0A4}" dt="2021-09-20T07:31:00.355" v="190" actId="20577"/>
          <ac:spMkLst>
            <pc:docMk/>
            <pc:sldMk cId="4171338308" sldId="307"/>
            <ac:spMk id="3" creationId="{5FE3611A-96E6-46F1-BC47-8F3BD40BF057}"/>
          </ac:spMkLst>
        </pc:spChg>
        <pc:spChg chg="add mod">
          <ac:chgData name="Muhammad Usman Ghani" userId="01323c74-0677-43ae-bee9-9f8e83721464" providerId="ADAL" clId="{CA19F10D-2B6A-49F5-B4F3-7823A26BD0A4}" dt="2021-09-20T07:39:20.308" v="322" actId="20577"/>
          <ac:spMkLst>
            <pc:docMk/>
            <pc:sldMk cId="4171338308" sldId="307"/>
            <ac:spMk id="7" creationId="{EB1D14FC-B956-4A53-BC2A-2DF91FDEC22F}"/>
          </ac:spMkLst>
        </pc:spChg>
        <pc:picChg chg="add mod">
          <ac:chgData name="Muhammad Usman Ghani" userId="01323c74-0677-43ae-bee9-9f8e83721464" providerId="ADAL" clId="{CA19F10D-2B6A-49F5-B4F3-7823A26BD0A4}" dt="2021-09-20T07:29:39.063" v="173" actId="14100"/>
          <ac:picMkLst>
            <pc:docMk/>
            <pc:sldMk cId="4171338308" sldId="307"/>
            <ac:picMk id="6" creationId="{D8C29E93-0203-40F5-9782-F250146F93F5}"/>
          </ac:picMkLst>
        </pc:picChg>
      </pc:sldChg>
      <pc:sldChg chg="addSp delSp modSp new mod modAnim">
        <pc:chgData name="Muhammad Usman Ghani" userId="01323c74-0677-43ae-bee9-9f8e83721464" providerId="ADAL" clId="{CA19F10D-2B6A-49F5-B4F3-7823A26BD0A4}" dt="2021-09-22T05:57:25.472" v="491" actId="20577"/>
        <pc:sldMkLst>
          <pc:docMk/>
          <pc:sldMk cId="728549592" sldId="308"/>
        </pc:sldMkLst>
        <pc:spChg chg="mod">
          <ac:chgData name="Muhammad Usman Ghani" userId="01323c74-0677-43ae-bee9-9f8e83721464" providerId="ADAL" clId="{CA19F10D-2B6A-49F5-B4F3-7823A26BD0A4}" dt="2021-09-20T07:32:05.363" v="204" actId="27636"/>
          <ac:spMkLst>
            <pc:docMk/>
            <pc:sldMk cId="728549592" sldId="308"/>
            <ac:spMk id="2" creationId="{A8918D7D-6D6D-46D1-A9E4-EB66608FCD0F}"/>
          </ac:spMkLst>
        </pc:spChg>
        <pc:spChg chg="mod">
          <ac:chgData name="Muhammad Usman Ghani" userId="01323c74-0677-43ae-bee9-9f8e83721464" providerId="ADAL" clId="{CA19F10D-2B6A-49F5-B4F3-7823A26BD0A4}" dt="2021-09-22T05:57:25.472" v="491" actId="20577"/>
          <ac:spMkLst>
            <pc:docMk/>
            <pc:sldMk cId="728549592" sldId="308"/>
            <ac:spMk id="3" creationId="{AFE87F7C-A853-4571-9945-E8EFD5826AFB}"/>
          </ac:spMkLst>
        </pc:spChg>
        <pc:spChg chg="add mod">
          <ac:chgData name="Muhammad Usman Ghani" userId="01323c74-0677-43ae-bee9-9f8e83721464" providerId="ADAL" clId="{CA19F10D-2B6A-49F5-B4F3-7823A26BD0A4}" dt="2021-09-20T07:36:43.932" v="315" actId="1076"/>
          <ac:spMkLst>
            <pc:docMk/>
            <pc:sldMk cId="728549592" sldId="308"/>
            <ac:spMk id="5" creationId="{18DA3FED-2B16-4DA9-B893-DE96AF352899}"/>
          </ac:spMkLst>
        </pc:spChg>
        <pc:spChg chg="add del mod">
          <ac:chgData name="Muhammad Usman Ghani" userId="01323c74-0677-43ae-bee9-9f8e83721464" providerId="ADAL" clId="{CA19F10D-2B6A-49F5-B4F3-7823A26BD0A4}" dt="2021-09-20T07:36:53.882" v="318"/>
          <ac:spMkLst>
            <pc:docMk/>
            <pc:sldMk cId="728549592" sldId="308"/>
            <ac:spMk id="6" creationId="{AD3E3F41-B4CF-4FDD-A928-CABD232F014F}"/>
          </ac:spMkLst>
        </pc:spChg>
      </pc:sldChg>
      <pc:sldChg chg="addSp modSp new mod">
        <pc:chgData name="Muhammad Usman Ghani" userId="01323c74-0677-43ae-bee9-9f8e83721464" providerId="ADAL" clId="{CA19F10D-2B6A-49F5-B4F3-7823A26BD0A4}" dt="2021-09-20T08:07:59.581" v="470" actId="14100"/>
        <pc:sldMkLst>
          <pc:docMk/>
          <pc:sldMk cId="1272096447" sldId="309"/>
        </pc:sldMkLst>
        <pc:spChg chg="mod">
          <ac:chgData name="Muhammad Usman Ghani" userId="01323c74-0677-43ae-bee9-9f8e83721464" providerId="ADAL" clId="{CA19F10D-2B6A-49F5-B4F3-7823A26BD0A4}" dt="2021-09-20T08:06:22.337" v="332" actId="20577"/>
          <ac:spMkLst>
            <pc:docMk/>
            <pc:sldMk cId="1272096447" sldId="309"/>
            <ac:spMk id="2" creationId="{F824AA2F-275C-47D7-BA91-D874F1EAEC7B}"/>
          </ac:spMkLst>
        </pc:spChg>
        <pc:spChg chg="mod">
          <ac:chgData name="Muhammad Usman Ghani" userId="01323c74-0677-43ae-bee9-9f8e83721464" providerId="ADAL" clId="{CA19F10D-2B6A-49F5-B4F3-7823A26BD0A4}" dt="2021-09-20T08:07:54.621" v="469" actId="20577"/>
          <ac:spMkLst>
            <pc:docMk/>
            <pc:sldMk cId="1272096447" sldId="309"/>
            <ac:spMk id="3" creationId="{3ED7A1E0-0199-4AF8-94F8-0B0AEE8BB272}"/>
          </ac:spMkLst>
        </pc:spChg>
        <pc:picChg chg="add mod">
          <ac:chgData name="Muhammad Usman Ghani" userId="01323c74-0677-43ae-bee9-9f8e83721464" providerId="ADAL" clId="{CA19F10D-2B6A-49F5-B4F3-7823A26BD0A4}" dt="2021-09-20T08:07:59.581" v="470" actId="14100"/>
          <ac:picMkLst>
            <pc:docMk/>
            <pc:sldMk cId="1272096447" sldId="309"/>
            <ac:picMk id="6" creationId="{D2C178B3-FD22-4AB4-A095-41F9ACE1AE93}"/>
          </ac:picMkLst>
        </pc:picChg>
      </pc:sldChg>
      <pc:sldChg chg="addSp modSp new mod">
        <pc:chgData name="Muhammad Usman Ghani" userId="01323c74-0677-43ae-bee9-9f8e83721464" providerId="ADAL" clId="{CA19F10D-2B6A-49F5-B4F3-7823A26BD0A4}" dt="2021-09-20T08:16:26.805" v="488" actId="1076"/>
        <pc:sldMkLst>
          <pc:docMk/>
          <pc:sldMk cId="557657599" sldId="310"/>
        </pc:sldMkLst>
        <pc:spChg chg="mod">
          <ac:chgData name="Muhammad Usman Ghani" userId="01323c74-0677-43ae-bee9-9f8e83721464" providerId="ADAL" clId="{CA19F10D-2B6A-49F5-B4F3-7823A26BD0A4}" dt="2021-09-20T08:16:18.091" v="484" actId="5793"/>
          <ac:spMkLst>
            <pc:docMk/>
            <pc:sldMk cId="557657599" sldId="310"/>
            <ac:spMk id="2" creationId="{393FC93E-323D-4147-A72E-2CBF6FDCB817}"/>
          </ac:spMkLst>
        </pc:spChg>
        <pc:picChg chg="add mod">
          <ac:chgData name="Muhammad Usman Ghani" userId="01323c74-0677-43ae-bee9-9f8e83721464" providerId="ADAL" clId="{CA19F10D-2B6A-49F5-B4F3-7823A26BD0A4}" dt="2021-09-20T08:16:26.805" v="488" actId="1076"/>
          <ac:picMkLst>
            <pc:docMk/>
            <pc:sldMk cId="557657599" sldId="310"/>
            <ac:picMk id="6" creationId="{EB1F0516-5D53-4E81-8822-A10632ACCD16}"/>
          </ac:picMkLst>
        </pc:picChg>
      </pc:sldChg>
      <pc:sldChg chg="new del">
        <pc:chgData name="Muhammad Usman Ghani" userId="01323c74-0677-43ae-bee9-9f8e83721464" providerId="ADAL" clId="{CA19F10D-2B6A-49F5-B4F3-7823A26BD0A4}" dt="2021-09-20T08:16:12.794" v="472" actId="680"/>
        <pc:sldMkLst>
          <pc:docMk/>
          <pc:sldMk cId="1039214477" sldId="310"/>
        </pc:sldMkLst>
      </pc:sldChg>
    </pc:docChg>
  </pc:docChgLst>
  <pc:docChgLst>
    <pc:chgData name="Muhammad Usman Ghani" userId="01323c74-0677-43ae-bee9-9f8e83721464" providerId="ADAL" clId="{51AC6150-23C9-4CAC-BC88-3C8F9AB9D833}"/>
    <pc:docChg chg="undo custSel modSld">
      <pc:chgData name="Muhammad Usman Ghani" userId="01323c74-0677-43ae-bee9-9f8e83721464" providerId="ADAL" clId="{51AC6150-23C9-4CAC-BC88-3C8F9AB9D833}" dt="2021-10-05T21:38:33.912" v="2" actId="20577"/>
      <pc:docMkLst>
        <pc:docMk/>
      </pc:docMkLst>
      <pc:sldChg chg="modSp mod">
        <pc:chgData name="Muhammad Usman Ghani" userId="01323c74-0677-43ae-bee9-9f8e83721464" providerId="ADAL" clId="{51AC6150-23C9-4CAC-BC88-3C8F9AB9D833}" dt="2021-10-05T21:38:33.912" v="2" actId="20577"/>
        <pc:sldMkLst>
          <pc:docMk/>
          <pc:sldMk cId="979063403" sldId="257"/>
        </pc:sldMkLst>
        <pc:spChg chg="mod">
          <ac:chgData name="Muhammad Usman Ghani" userId="01323c74-0677-43ae-bee9-9f8e83721464" providerId="ADAL" clId="{51AC6150-23C9-4CAC-BC88-3C8F9AB9D833}" dt="2021-10-05T21:38:33.912" v="2" actId="20577"/>
          <ac:spMkLst>
            <pc:docMk/>
            <pc:sldMk cId="979063403" sldId="257"/>
            <ac:spMk id="5124" creationId="{EA49FC49-ACE2-4D40-A8BC-95ABFE8962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5B35BF5-87D2-4654-9E81-1B862E216E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7560A-E3F4-4859-925A-1C6A87352B6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35874" name="Rectangle 2">
            <a:extLst>
              <a:ext uri="{FF2B5EF4-FFF2-40B4-BE49-F238E27FC236}">
                <a16:creationId xmlns:a16="http://schemas.microsoft.com/office/drawing/2014/main" id="{3FF86034-D586-4D11-B8BC-20E403093C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C9DD3898-5560-4324-BF03-57B1DD5C6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D2B7A27-F992-4941-BC81-07C859B5B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A3BFC-09B2-42B3-A96C-A744BD736FE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37922" name="Rectangle 2">
            <a:extLst>
              <a:ext uri="{FF2B5EF4-FFF2-40B4-BE49-F238E27FC236}">
                <a16:creationId xmlns:a16="http://schemas.microsoft.com/office/drawing/2014/main" id="{2B7BA541-6089-4BD6-B6FB-EBB835540C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76C52B80-6A2A-4C13-A25B-81F5B03FB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C2F8EE-BC34-4148-B0DB-900C5D949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4BB9E1-8115-4519-B8DA-0D5A8318678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9970" name="Rectangle 2">
            <a:extLst>
              <a:ext uri="{FF2B5EF4-FFF2-40B4-BE49-F238E27FC236}">
                <a16:creationId xmlns:a16="http://schemas.microsoft.com/office/drawing/2014/main" id="{9042F6E5-8C9C-43E1-BA19-749DFDA7A8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B24D9937-1BE3-4E44-B66B-214E29102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0521F8-3E2B-4625-BE8F-62B23AC205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831AE-DC18-447E-9C03-709E50DA914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42018" name="Rectangle 2">
            <a:extLst>
              <a:ext uri="{FF2B5EF4-FFF2-40B4-BE49-F238E27FC236}">
                <a16:creationId xmlns:a16="http://schemas.microsoft.com/office/drawing/2014/main" id="{37F64C7E-A52D-4ECE-9822-2096E59D39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C9FE4A05-9FD1-4D9E-903E-9F339D58A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035750-1AF4-4C66-BB72-AC788FE486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1A8776-1C92-4F43-82EF-33D3DFC6BBA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44066" name="Rectangle 2">
            <a:extLst>
              <a:ext uri="{FF2B5EF4-FFF2-40B4-BE49-F238E27FC236}">
                <a16:creationId xmlns:a16="http://schemas.microsoft.com/office/drawing/2014/main" id="{3D29C663-E7C4-4CE4-80C6-9075BA701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DEB7E000-8A6C-487C-B26E-D507E4414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3385DF-E645-4AE6-8415-F03E2201B4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1535F-C145-4E6D-9263-39FCFA7A1E4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46114" name="Rectangle 2">
            <a:extLst>
              <a:ext uri="{FF2B5EF4-FFF2-40B4-BE49-F238E27FC236}">
                <a16:creationId xmlns:a16="http://schemas.microsoft.com/office/drawing/2014/main" id="{9E2A2895-0D5D-4D09-9992-94556A3030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DC9AB6BD-297F-431A-B63E-BC383FE48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FE3116B-EF6E-43C7-8A25-DBBF2677DC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12D560-89D0-4913-8A16-DFADE58AFF4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9D248B64-1625-430E-B165-DC33C1E170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7E74CB23-01D3-40EB-A9B9-09201E055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2B89F0-F7D5-411C-98C9-BFD59EEFB8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6FE16-E3A6-406B-ADC2-EB1AF6ACE85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50210" name="Rectangle 2">
            <a:extLst>
              <a:ext uri="{FF2B5EF4-FFF2-40B4-BE49-F238E27FC236}">
                <a16:creationId xmlns:a16="http://schemas.microsoft.com/office/drawing/2014/main" id="{5292A7A6-1930-4C5F-A270-1139B377D5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3096E86D-99A1-47CF-B450-184841665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70F0F43-B0B0-4CFF-9DAB-40C5B0FA18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AD7D7-E28F-4544-B137-F326303651C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E83BC49B-EB13-4685-BF83-CCD3C2D119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27B31045-BFE6-4F71-A94A-9D0D902D9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F4610C-6B4F-4C36-A9F3-E4F804022E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E46AA-28E9-4B75-AACA-7F8B02E76A2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3D3E583B-0FA5-4D0F-B68C-388FB6A02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EB21E63B-92B1-4F91-946C-C53C31263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6B4BA1-58F3-4086-8A71-09F851AA6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E84A7-DD1B-4307-87C6-413A7FB2AC5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43BB4FA5-EC19-4B18-B46B-797D75A181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13FD529A-A87F-4F60-8EA7-0D98A5816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End of lecture 6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6938A7-80BC-4530-93DD-ACFE37F5E2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4D723E-3DE3-4B0B-9EAC-AB1599C6077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9C818712-FDD2-4654-B1B3-A95E3016FE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4003C913-6291-4752-846C-F83316791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65057B-E1BF-44B4-B1A8-10EF7E27B9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5BD93-2C02-4A30-B77B-D7A00C21196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1B7B68ED-A8E7-4B4E-AC39-67EBCFA639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B173EFA4-60EC-40EC-8B55-21A0E74C0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FA7534-24A4-49BC-AB36-2DA8831D75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449FA-C066-41D6-B569-BB2E23688DB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15394" name="Rectangle 2">
            <a:extLst>
              <a:ext uri="{FF2B5EF4-FFF2-40B4-BE49-F238E27FC236}">
                <a16:creationId xmlns:a16="http://schemas.microsoft.com/office/drawing/2014/main" id="{407116AC-8F43-43EB-B0BE-5AF2526529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B80DA885-E0FA-4659-B3B9-2EDAB9230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83E4E1-EEAD-4534-9800-617465F006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6B347-531F-4F39-8A9F-C831DD58047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8CC4B766-FABB-4CC6-B2A0-F5D08257F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1BE37A01-ABA4-4028-9644-C3E5EDF5B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131C02-7541-4007-99D1-B52F33DA9A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1CA3CE-8E69-47BD-A8A4-A85A77BD802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B9EC7CC9-8734-4F97-BD19-2895212239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A6EDE2F1-0C8E-4E90-9E49-DAAEE00A9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A74C78-A534-4B93-B64D-021143314B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E2800-DFEE-4308-A4F8-5F4EAB71C14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21538" name="Rectangle 2">
            <a:extLst>
              <a:ext uri="{FF2B5EF4-FFF2-40B4-BE49-F238E27FC236}">
                <a16:creationId xmlns:a16="http://schemas.microsoft.com/office/drawing/2014/main" id="{8A272846-5A00-4CD4-A0A9-A935D80EE1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D685D604-3E7D-469D-8099-0C52E7770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948D99-D2CC-4D93-9285-BCB0A655A7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4DFB2-D4D5-48F3-83BA-0F006F3E8C8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23586" name="Rectangle 2">
            <a:extLst>
              <a:ext uri="{FF2B5EF4-FFF2-40B4-BE49-F238E27FC236}">
                <a16:creationId xmlns:a16="http://schemas.microsoft.com/office/drawing/2014/main" id="{E81FC436-70F3-43A1-B962-CDDE581DFC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0FD20A93-D2F4-48AD-9D1E-EDDDC70D1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705341-E80F-4686-9060-F9B41722B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B5E04-74FF-412E-974D-BCFA854E279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87074" name="Rectangle 2">
            <a:extLst>
              <a:ext uri="{FF2B5EF4-FFF2-40B4-BE49-F238E27FC236}">
                <a16:creationId xmlns:a16="http://schemas.microsoft.com/office/drawing/2014/main" id="{3D6747BB-A38B-44F2-9939-2856222EF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0947D04D-F684-4ADF-AE1F-3EF42CA2B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4C0B67C-9CBA-4B89-AE9D-3F9C68406D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C295D0-7D61-41E5-9232-C891428F016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89122" name="Rectangle 2">
            <a:extLst>
              <a:ext uri="{FF2B5EF4-FFF2-40B4-BE49-F238E27FC236}">
                <a16:creationId xmlns:a16="http://schemas.microsoft.com/office/drawing/2014/main" id="{7F9784F4-7151-4708-97F9-E0D5084303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3" name="Rectangle 3">
            <a:extLst>
              <a:ext uri="{FF2B5EF4-FFF2-40B4-BE49-F238E27FC236}">
                <a16:creationId xmlns:a16="http://schemas.microsoft.com/office/drawing/2014/main" id="{C29D684B-BA7A-4807-8913-A8BAC2521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8418B70-E262-4C6F-BC36-EBE609B4B1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AA665-D358-42F0-8F4B-96AA25231D7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91170" name="Rectangle 2">
            <a:extLst>
              <a:ext uri="{FF2B5EF4-FFF2-40B4-BE49-F238E27FC236}">
                <a16:creationId xmlns:a16="http://schemas.microsoft.com/office/drawing/2014/main" id="{7C80F833-7E6F-43D9-9F11-ABE6FC98AA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8D469180-7FD2-4CC2-9034-CDD5EC9C0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EE3CBB-963E-42E2-8738-85461BC21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0A4E8-15A9-4176-81D8-94766DEBBC0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7202" name="Rectangle 2">
            <a:extLst>
              <a:ext uri="{FF2B5EF4-FFF2-40B4-BE49-F238E27FC236}">
                <a16:creationId xmlns:a16="http://schemas.microsoft.com/office/drawing/2014/main" id="{C79FBC8D-5BCD-4876-9651-3DC0B49E57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EC7AD1F3-15A8-44AB-9DFF-A8AC32EC3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BBF5CD-FF4F-43EE-BCD7-11B13EAAB1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8D4B0-6A68-4EE5-9C07-EE078879776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93218" name="Rectangle 2">
            <a:extLst>
              <a:ext uri="{FF2B5EF4-FFF2-40B4-BE49-F238E27FC236}">
                <a16:creationId xmlns:a16="http://schemas.microsoft.com/office/drawing/2014/main" id="{48757D98-DAF7-441B-A3D6-39C8CCB038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999180E7-FA24-4A57-8624-E9649AD1A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84FDBE-7EE6-480F-A492-4144157601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A8F34-8B9D-457F-8401-3D175EEEEC8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95266" name="Rectangle 2">
            <a:extLst>
              <a:ext uri="{FF2B5EF4-FFF2-40B4-BE49-F238E27FC236}">
                <a16:creationId xmlns:a16="http://schemas.microsoft.com/office/drawing/2014/main" id="{639635B8-0187-4D51-AACE-A66CD586A3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E1206CBC-C4EA-414C-9C48-D00B3BB6F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D23288A-8FA4-4756-A91E-B8A0E9B7B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F81C0-402D-4B7F-A901-5BD6D28C4C1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A856EB6B-03FA-44CF-BB6B-E1A657E3D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72452BB4-BADC-4A40-B3B5-02C40F7DA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B6E295-683E-4010-B8E0-01B4527F45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1AFE0-28CF-4EFE-BBA1-BCD09B984EF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25634" name="Rectangle 2">
            <a:extLst>
              <a:ext uri="{FF2B5EF4-FFF2-40B4-BE49-F238E27FC236}">
                <a16:creationId xmlns:a16="http://schemas.microsoft.com/office/drawing/2014/main" id="{0212523C-4625-4A72-B701-E40E76C60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5B04F3E5-929B-44CD-A9F7-07575E8E4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6D78CA8-1871-4DA7-A704-FBDCA2FE0E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D899D-575B-4C04-B698-EDFE4678EB7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27682" name="Rectangle 2">
            <a:extLst>
              <a:ext uri="{FF2B5EF4-FFF2-40B4-BE49-F238E27FC236}">
                <a16:creationId xmlns:a16="http://schemas.microsoft.com/office/drawing/2014/main" id="{45B19E98-8357-4C03-9485-CC267B1F18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6E35AFA1-E04B-483B-8763-53CEF8C01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30D184-E3FC-4199-B698-2D0A0EF7A9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C19E9-5B4F-4D10-8A22-BF957F7055D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76482" name="Rectangle 2">
            <a:extLst>
              <a:ext uri="{FF2B5EF4-FFF2-40B4-BE49-F238E27FC236}">
                <a16:creationId xmlns:a16="http://schemas.microsoft.com/office/drawing/2014/main" id="{C26B1DB8-A7C2-475B-B4F4-E546617A5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E2272B39-D9EC-4CE0-B669-09648B568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D692291-3477-4F3A-9857-95C85BDE94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5D286-FB5A-4736-ABBD-0D0C72F7497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60450" name="Rectangle 2">
            <a:extLst>
              <a:ext uri="{FF2B5EF4-FFF2-40B4-BE49-F238E27FC236}">
                <a16:creationId xmlns:a16="http://schemas.microsoft.com/office/drawing/2014/main" id="{CAA6D52E-4D3E-4C61-B2F7-E8571023C0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BA2A0F75-E2D6-4842-B38E-C36D8D5F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666C534-404D-4FC5-8951-735AF7324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AAD15-F57B-4C0C-9153-EC4D1BDB90E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09250" name="Rectangle 2">
            <a:extLst>
              <a:ext uri="{FF2B5EF4-FFF2-40B4-BE49-F238E27FC236}">
                <a16:creationId xmlns:a16="http://schemas.microsoft.com/office/drawing/2014/main" id="{B5619DFB-D529-4682-AF89-524F55F9A9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D2D8B249-EEAE-40F3-BAD7-5883A804A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F6078CA-C45A-4887-BD25-71C7BE589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7B1FF-AA7A-4B6E-B6AA-6153B9723F1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11298" name="Rectangle 2">
            <a:extLst>
              <a:ext uri="{FF2B5EF4-FFF2-40B4-BE49-F238E27FC236}">
                <a16:creationId xmlns:a16="http://schemas.microsoft.com/office/drawing/2014/main" id="{B9E1FDA1-B070-4276-8974-5322120D3D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7711ABB0-637D-4BFD-833D-8B6DE5657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769FED-1D7B-457A-933A-2D564339C3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CC311-FA5B-4DBA-A2A1-276B73E12B4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46AEA70C-74B3-40CE-B3DA-7ED8923E12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187658F7-2998-493D-A39E-F358C82BA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3BE171-C206-459A-9D97-2B120D2C4E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B713F-925C-4F95-9D9F-E8D03DE6602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F5AEB899-FE65-4E25-B308-939CBA7A85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A91C6159-3F7E-4C51-AE6B-9BAB854E9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283BE6B-04EC-4414-9B9D-AAB0B6E610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6AFD5-FADB-41B9-A3DA-7FE6E96DE5A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31778" name="Rectangle 2">
            <a:extLst>
              <a:ext uri="{FF2B5EF4-FFF2-40B4-BE49-F238E27FC236}">
                <a16:creationId xmlns:a16="http://schemas.microsoft.com/office/drawing/2014/main" id="{D96FC608-B6C1-4F76-84B8-C1BE2D910B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9649DA52-B000-4CA0-8169-25A0F0DD3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4468E5D-B154-49F3-ADE1-1D7429297E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EF1DF-329D-4BB9-8682-0A452A55694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33826" name="Rectangle 2">
            <a:extLst>
              <a:ext uri="{FF2B5EF4-FFF2-40B4-BE49-F238E27FC236}">
                <a16:creationId xmlns:a16="http://schemas.microsoft.com/office/drawing/2014/main" id="{9804E8F4-BF13-4F54-A5FC-4424441676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1F1B3F4C-58DA-4735-906C-753F01281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primary concern for this course is efficiency.</a:t>
            </a:r>
          </a:p>
          <a:p>
            <a:endParaRPr lang="en-US" altLang="en-US"/>
          </a:p>
          <a:p>
            <a:r>
              <a:rPr lang="en-US" altLang="en-US"/>
              <a:t>You might believe that faster computers make it unnecessary to be concerned with efficiency.  However…</a:t>
            </a:r>
          </a:p>
          <a:p>
            <a:endParaRPr lang="en-US" altLang="en-US"/>
          </a:p>
          <a:p>
            <a:r>
              <a:rPr lang="en-US" altLang="en-US"/>
              <a:t>So we need special training.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52438" y="3998913"/>
            <a:ext cx="8239125" cy="1258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581193" y="1893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581193" y="3398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8113299" y="130808"/>
            <a:ext cx="573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5029199" y="6453188"/>
            <a:ext cx="1266825" cy="40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6403975" y="6453188"/>
            <a:ext cx="7699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615950" y="6448097"/>
            <a:ext cx="4318657" cy="36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18E5-6179-4F4C-8718-2E9D6B50A3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67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0B2A-A9BF-4C68-BF04-AD4CB3CBBB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253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64B6-7102-4237-AD90-90E0E3CC00E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92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D068-CF96-4525-A840-EC678AFC7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2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55D5-D0A3-4FBF-8E8E-06A447AB71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361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B084-18F5-456D-9900-928CBE301B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073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8ED1-F501-4C6E-B8EE-AF149C48EC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641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338-9DD7-4DB7-831E-AE6588D5DB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360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D5B5-20F4-4D7D-A8C2-4035318EA4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613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200D-16CF-4DF7-8798-A7111DAFE8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84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/>
        </p:nvSpPr>
        <p:spPr>
          <a:xfrm>
            <a:off x="0" y="0"/>
            <a:ext cx="9144000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0" y="6588125"/>
            <a:ext cx="9144000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5559425" y="6237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581025" y="6232525"/>
            <a:ext cx="48704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7800975" y="6237288"/>
            <a:ext cx="7699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8A50-F67B-4D90-9A0C-F129C3B156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01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447675" y="608013"/>
            <a:ext cx="8239125" cy="65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581025" y="687388"/>
            <a:ext cx="7989888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581192" y="1395662"/>
            <a:ext cx="3899527" cy="4981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92176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2pPr>
            <a:lvl3pPr marL="1371600" lvl="2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3pPr>
            <a:lvl4pPr marL="1828800" lvl="3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4663282" y="1395663"/>
            <a:ext cx="3907662" cy="4981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92176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2pPr>
            <a:lvl3pPr marL="1371600" lvl="2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3pPr>
            <a:lvl4pPr marL="1828800" lvl="3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4pPr>
            <a:lvl5pPr marL="2286000" lvl="4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3"/>
          </p:nvPr>
        </p:nvSpPr>
        <p:spPr>
          <a:xfrm>
            <a:off x="8113299" y="130808"/>
            <a:ext cx="573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4903075" y="6453188"/>
            <a:ext cx="1392949" cy="40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6403975" y="6453188"/>
            <a:ext cx="7699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615949" y="6448425"/>
            <a:ext cx="423982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447675" y="608013"/>
            <a:ext cx="8239125" cy="65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581025" y="687388"/>
            <a:ext cx="7989888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581192" y="1302001"/>
            <a:ext cx="3899527" cy="39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581192" y="1796716"/>
            <a:ext cx="3899527" cy="458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92176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2pPr>
            <a:lvl3pPr marL="1371600" lvl="2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3pPr>
            <a:lvl4pPr marL="1828800" lvl="3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3"/>
          </p:nvPr>
        </p:nvSpPr>
        <p:spPr>
          <a:xfrm>
            <a:off x="4663282" y="1302001"/>
            <a:ext cx="3907662" cy="39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4"/>
          </p:nvPr>
        </p:nvSpPr>
        <p:spPr>
          <a:xfrm>
            <a:off x="4663282" y="1796716"/>
            <a:ext cx="3907662" cy="458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92176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2pPr>
            <a:lvl3pPr marL="1371600" lvl="2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3pPr>
            <a:lvl4pPr marL="1828800" lvl="3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5"/>
          </p:nvPr>
        </p:nvSpPr>
        <p:spPr>
          <a:xfrm>
            <a:off x="8113299" y="130808"/>
            <a:ext cx="573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4871545" y="6577806"/>
            <a:ext cx="1424480" cy="24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6403975" y="6453188"/>
            <a:ext cx="7699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ftr" idx="11"/>
          </p:nvPr>
        </p:nvSpPr>
        <p:spPr>
          <a:xfrm>
            <a:off x="615950" y="6448425"/>
            <a:ext cx="4192533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447675" y="608013"/>
            <a:ext cx="8239125" cy="65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581025" y="687388"/>
            <a:ext cx="7989888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8113299" y="130808"/>
            <a:ext cx="573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dt" idx="10"/>
          </p:nvPr>
        </p:nvSpPr>
        <p:spPr>
          <a:xfrm>
            <a:off x="5202621" y="6453188"/>
            <a:ext cx="1093403" cy="40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6403975" y="6453188"/>
            <a:ext cx="7699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>
            <a:off x="615950" y="6448425"/>
            <a:ext cx="4161002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8113299" y="130808"/>
            <a:ext cx="573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5171089" y="6453188"/>
            <a:ext cx="1124935" cy="40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6403975" y="6453188"/>
            <a:ext cx="7699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ftr" idx="11"/>
          </p:nvPr>
        </p:nvSpPr>
        <p:spPr>
          <a:xfrm>
            <a:off x="615950" y="6448425"/>
            <a:ext cx="427136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">
  <p:cSld name="1_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457200" y="633662"/>
            <a:ext cx="8229600" cy="5759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415544" algn="l">
              <a:spcBef>
                <a:spcPts val="640"/>
              </a:spcBef>
              <a:spcAft>
                <a:spcPts val="0"/>
              </a:spcAft>
              <a:buSzPts val="2944"/>
              <a:buChar char="◼"/>
              <a:defRPr sz="3200"/>
            </a:lvl2pPr>
            <a:lvl3pPr marL="1371600" lvl="2" indent="-392175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3pPr>
            <a:lvl4pPr marL="1828800" lvl="3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4pPr>
            <a:lvl5pPr marL="2286000" lvl="4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2"/>
          </p:nvPr>
        </p:nvSpPr>
        <p:spPr>
          <a:xfrm>
            <a:off x="8113299" y="130808"/>
            <a:ext cx="573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dt" idx="10"/>
          </p:nvPr>
        </p:nvSpPr>
        <p:spPr>
          <a:xfrm>
            <a:off x="4162425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6403975" y="6453188"/>
            <a:ext cx="7699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ftr" idx="11"/>
          </p:nvPr>
        </p:nvSpPr>
        <p:spPr>
          <a:xfrm>
            <a:off x="615950" y="6448425"/>
            <a:ext cx="3438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34250" y="6367463"/>
            <a:ext cx="1735138" cy="42068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581192" y="16959"/>
            <a:ext cx="7989752" cy="41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581192" y="625642"/>
            <a:ext cx="7989752" cy="576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415544" algn="l">
              <a:spcBef>
                <a:spcPts val="640"/>
              </a:spcBef>
              <a:spcAft>
                <a:spcPts val="0"/>
              </a:spcAft>
              <a:buSzPts val="2944"/>
              <a:buChar char="◼"/>
              <a:defRPr sz="3200"/>
            </a:lvl2pPr>
            <a:lvl3pPr marL="1371600" lvl="2" indent="-392175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3pPr>
            <a:lvl4pPr marL="1828800" lvl="3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4pPr>
            <a:lvl5pPr marL="2286000" lvl="4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2"/>
          </p:nvPr>
        </p:nvSpPr>
        <p:spPr>
          <a:xfrm>
            <a:off x="8113299" y="130808"/>
            <a:ext cx="573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dt" idx="10"/>
          </p:nvPr>
        </p:nvSpPr>
        <p:spPr>
          <a:xfrm>
            <a:off x="4162425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403975" y="6453188"/>
            <a:ext cx="7699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615950" y="6448425"/>
            <a:ext cx="3438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">
  <p:cSld name="2_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025" y="687388"/>
            <a:ext cx="7989888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025" y="1387475"/>
            <a:ext cx="7989888" cy="495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5544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559425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81025" y="6448425"/>
            <a:ext cx="48704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7800975" y="6453188"/>
            <a:ext cx="7699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7675" y="441325"/>
            <a:ext cx="2720975" cy="107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975350" y="441325"/>
            <a:ext cx="2711450" cy="107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3216275" y="441325"/>
            <a:ext cx="2711450" cy="107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36CAD18-9578-4DEF-A4F3-783650AF9E7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6A77AC6-7F5E-4C97-A15C-3E8AF31FEDE7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7D98C6B-54CE-4683-B57E-739938C3527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DC7296F4-E95D-41A9-9876-09C7279F681D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9FF6F872-572D-4749-8786-6EEBFD0FED1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 altLang="en-US">
              <a:latin typeface="Tahoma" panose="020B0604030504040204" pitchFamily="34" charset="0"/>
            </a:endParaRPr>
          </a:p>
          <a:p>
            <a:endParaRPr kumimoji="1" lang="en-US" altLang="en-US">
              <a:latin typeface="Tahoma" panose="020B0604030504040204" pitchFamily="34" charset="0"/>
            </a:endParaRPr>
          </a:p>
          <a:p>
            <a:endParaRPr kumimoji="1" lang="en-US" altLang="en-US">
              <a:latin typeface="Tahoma" panose="020B0604030504040204" pitchFamily="34" charset="0"/>
            </a:endParaRPr>
          </a:p>
          <a:p>
            <a:endParaRPr kumimoji="1" lang="en-US" altLang="en-US">
              <a:latin typeface="Tahoma" panose="020B0604030504040204" pitchFamily="34" charset="0"/>
            </a:endParaRPr>
          </a:p>
          <a:p>
            <a:endParaRPr kumimoji="1" lang="en-US" altLang="en-US">
              <a:latin typeface="Tahoma" panose="020B0604030504040204" pitchFamily="34" charset="0"/>
            </a:endParaRPr>
          </a:p>
          <a:p>
            <a:endParaRPr kumimoji="1" lang="en-US" altLang="en-US">
              <a:latin typeface="Tahoma" panose="020B0604030504040204" pitchFamily="34" charset="0"/>
            </a:endParaRPr>
          </a:p>
          <a:p>
            <a:endParaRPr kumimoji="1" lang="en-US" altLang="en-US">
              <a:latin typeface="Tahoma" panose="020B0604030504040204" pitchFamily="34" charset="0"/>
            </a:endParaRPr>
          </a:p>
          <a:p>
            <a:endParaRPr kumimoji="1" lang="en-US" altLang="en-US">
              <a:latin typeface="Tahoma" panose="020B0604030504040204" pitchFamily="34" charset="0"/>
            </a:endParaRPr>
          </a:p>
          <a:p>
            <a:endParaRPr kumimoji="1" lang="en-US" altLang="en-US">
              <a:latin typeface="Tahoma" panose="020B0604030504040204" pitchFamily="34" charset="0"/>
            </a:endParaRPr>
          </a:p>
          <a:p>
            <a:endParaRPr kumimoji="1" lang="en-US" altLang="en-US">
              <a:latin typeface="Tahoma" panose="020B0604030504040204" pitchFamily="34" charset="0"/>
            </a:endParaRPr>
          </a:p>
          <a:p>
            <a:endParaRPr kumimoji="1" lang="en-US" altLang="en-US">
              <a:latin typeface="Tahoma" panose="020B0604030504040204" pitchFamily="34" charset="0"/>
            </a:endParaRPr>
          </a:p>
          <a:p>
            <a:endParaRPr kumimoji="1" lang="en-US" altLang="en-US">
              <a:latin typeface="Tahoma" panose="020B0604030504040204" pitchFamily="34" charset="0"/>
            </a:endParaRPr>
          </a:p>
          <a:p>
            <a:endParaRPr kumimoji="1" lang="en-US" altLang="en-US">
              <a:latin typeface="Tahoma" panose="020B0604030504040204" pitchFamily="34" charset="0"/>
            </a:endParaRPr>
          </a:p>
          <a:p>
            <a:endParaRPr kumimoji="1" lang="en-US" altLang="en-US">
              <a:latin typeface="Tahoma" panose="020B0604030504040204" pitchFamily="34" charset="0"/>
            </a:endParaRPr>
          </a:p>
          <a:p>
            <a:endParaRPr kumimoji="1"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3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577124" y="1503048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DATA </a:t>
            </a:r>
            <a:r>
              <a:rPr lang="en-US" sz="4000" dirty="0"/>
              <a:t>STRUCTURES</a:t>
            </a:r>
            <a:endParaRPr sz="4000" dirty="0"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>
            <a:off x="577123" y="3128722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 b="1" dirty="0"/>
              <a:t>Instructor: Muhammad Usman Ghani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lang="en-US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 b="1" dirty="0"/>
              <a:t>LECTURE 10:  </a:t>
            </a:r>
            <a:r>
              <a:rPr lang="en-US" b="1" dirty="0" smtClean="0"/>
              <a:t>Application </a:t>
            </a:r>
            <a:r>
              <a:rPr lang="en-US" b="1" smtClean="0"/>
              <a:t>of Stack</a:t>
            </a:r>
            <a:endParaRPr dirty="0"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2"/>
          </p:nvPr>
        </p:nvSpPr>
        <p:spPr>
          <a:xfrm>
            <a:off x="8113299" y="130808"/>
            <a:ext cx="573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327DA3A9-E795-4D3D-9269-6FCDDAA38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Evaluating Postfix</a:t>
            </a:r>
          </a:p>
        </p:txBody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E3FA7ACB-C1D5-480D-8F4B-ADFAEA4292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724400"/>
          </a:xfrm>
        </p:spPr>
        <p:txBody>
          <a:bodyPr/>
          <a:lstStyle/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Evaluate 6 2 3 + - 3 8 2 / + * 2 </a:t>
            </a: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 3 +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Input		op1	op2	value	stack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6					6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			6,2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			6,2,3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+		2	3	5	6,5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-		6	5	1	1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6883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3AFE4E15-6438-43C8-B9A8-FAB7724AC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Evaluating Postfix</a:t>
            </a:r>
          </a:p>
        </p:txBody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05757D0F-1A24-4C04-91BD-1129CCE82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724400"/>
          </a:xfrm>
        </p:spPr>
        <p:txBody>
          <a:bodyPr/>
          <a:lstStyle/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Evaluate 6 2 3 + - 3 8 2 / + * 2 </a:t>
            </a: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 3 +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Input		op1	op2	value	stack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6					6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			6,2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			6,2,3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+		2	3	5	6,5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-		6	5	1	1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6	5	1	1,3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212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0A94A17D-8C5E-43B0-B115-20BF21B31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Evaluating Postfix</a:t>
            </a: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2D52D7A6-D3DA-4681-8F02-EDF1985594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724400"/>
          </a:xfrm>
        </p:spPr>
        <p:txBody>
          <a:bodyPr/>
          <a:lstStyle/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Evaluate 6 2 3 + - 3 8 2 / + * 2 </a:t>
            </a: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 3 +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Input		op1	op2	value	stack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6					6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			6,2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			6,2,3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+		2	3	5	6,5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-		6	5	1	1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6	5	1	1,3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8		6	5	1	1,3,8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772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43655E17-3F8D-4C89-B293-0439C3ED8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Evaluating Postfix</a:t>
            </a: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C43864B1-5B9E-4FCE-BF09-F7E9529C84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724400"/>
          </a:xfrm>
        </p:spPr>
        <p:txBody>
          <a:bodyPr/>
          <a:lstStyle/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Evaluate 6 2 3 + - 3 8 2 / + * 2 </a:t>
            </a: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 3 +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Input		op1	op2	value	stack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6					6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			6,2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			6,2,3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+		2	3	5	6,5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-		6	5	1	1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6	5	1	1,3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8		6	5	1	1,3,8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6	5	1	1,3,8,2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393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>
            <a:extLst>
              <a:ext uri="{FF2B5EF4-FFF2-40B4-BE49-F238E27FC236}">
                <a16:creationId xmlns:a16="http://schemas.microsoft.com/office/drawing/2014/main" id="{807BB851-3ED1-4303-BA93-9041C57B5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Evaluating Postfix</a:t>
            </a:r>
          </a:p>
        </p:txBody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71A81EB8-1880-4ADF-BA88-47460D9AEE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724400"/>
          </a:xfrm>
        </p:spPr>
        <p:txBody>
          <a:bodyPr/>
          <a:lstStyle/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Evaluate 6 2 3 + - 3 8 2 / + * 2 </a:t>
            </a: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 3 +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Input		op1	op2	value	stack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6					6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			6,2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			6,2,3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+		2	3	5	6,5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-		6	5	1	1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6	5	1	1,3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8		6	5	1	1,3,8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6	5	1	1,3,8,2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/		8	2	4	1,3,4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226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1300B497-5F48-4C0B-A042-F5D2CC926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Evaluating Postfix</a:t>
            </a: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65F7B1B4-373D-4BA5-A4F3-EAD1958B87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724400"/>
          </a:xfrm>
        </p:spPr>
        <p:txBody>
          <a:bodyPr/>
          <a:lstStyle/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Evaluate 6 2 3 + - 3 8 2 / + * 2 </a:t>
            </a: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 3 +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Input		op1	op2	value	stack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6					6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			6,2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			6,2,3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+		2	3	5	6,5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-		6	5	1	1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6	5	1	1,3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8		6	5	1	1,3,8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6	5	1	1,3,8,2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/		8	2	4	1,3,4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+		3	4	7	1,7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3883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4FFDB8A4-095F-42A5-B7FF-599614999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Evaluating Postfix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983CE4A9-0C42-4BB2-9549-42BA407EBC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724400"/>
          </a:xfrm>
        </p:spPr>
        <p:txBody>
          <a:bodyPr>
            <a:normAutofit lnSpcReduction="10000"/>
          </a:bodyPr>
          <a:lstStyle/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Evaluate 6 2 3 + - 3 8 2 / + * 2 </a:t>
            </a: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 3 +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Input		op1	op2	value	stack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6					6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			6,2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			6,2,3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+		2	3	5	6,5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-		6	5	1	1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6	5	1	1,3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8		6	5	1	1,3,8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6	5	1	1,3,8,2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/		8	2	4	1,3,4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+		3	4	7	1,7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*		1	7	7	7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303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AB287F60-321A-41D7-BB5C-9B12DA00D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Evaluating Postfix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61BBFF22-263F-4CB1-B3B3-3AFC3E7BC8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724400"/>
          </a:xfrm>
        </p:spPr>
        <p:txBody>
          <a:bodyPr>
            <a:normAutofit fontScale="92500" lnSpcReduction="10000"/>
          </a:bodyPr>
          <a:lstStyle/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Evaluate 6 2 3 + - 3 8 2 / + * 2 </a:t>
            </a: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 3 +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Input		op1	op2	value	stack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6					6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			6,2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			6,2,3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+		2	3	5	6,5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-		6	5	1	1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6	5	1	1,3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8		6	5	1	1,3,8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6	5	1	1,3,8,2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/		8	2	4	1,3,4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+		3	4	7	1,7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*		1	7	7	7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1	7	7	7,2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982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954A0914-6E28-4EDF-8B74-8BE9EAC16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Evaluating Postfix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696A26D3-19B0-46F1-B6A5-62986A01E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724400"/>
          </a:xfrm>
        </p:spPr>
        <p:txBody>
          <a:bodyPr>
            <a:normAutofit fontScale="92500" lnSpcReduction="20000"/>
          </a:bodyPr>
          <a:lstStyle/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Evaluate 6 2 3 + - 3 8 2 / + * 2 </a:t>
            </a: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 3 +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Input		op1	op2	value	stack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6					6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			6,2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			6,2,3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+		2	3	5	6,5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-		6	5	1	1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6	5	1	1,3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8		6	5	1	1,3,8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6	5	1	1,3,8,2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/		8	2	4	1,3,4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+		3	4	7	1,7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*		1	7	7	7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1	7	7	7,2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		7	2	49	49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en-US" sz="2800">
              <a:latin typeface="Helvetica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617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3598453C-BE82-4BD1-87EE-84AD888B1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Evaluating Postfix</a:t>
            </a:r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CDA3D394-697C-4F00-A127-7EE35DCB50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724400"/>
          </a:xfrm>
        </p:spPr>
        <p:txBody>
          <a:bodyPr>
            <a:normAutofit fontScale="85000" lnSpcReduction="20000"/>
          </a:bodyPr>
          <a:lstStyle/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Evaluate 6 2 3 + - 3 8 2 / + * 2 </a:t>
            </a: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 3 +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Input		op1	op2	value	stack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6					6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			6,2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			6,2,3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+		2	3	5	6,5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-		6	5	1	1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6	5	1	1,3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8		6	5	1	1,3,8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6	5	1	1,3,8,2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/		8	2	4	1,3,4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+		3	4	7	1,7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*		1	7	7	7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1	7	7	7,2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		7	2	49	49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7	2	49	49,3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en-US" sz="2800">
              <a:latin typeface="Helvetica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4530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DFAACBFA-157F-4FC4-92CF-7817B8DC6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Infix to Postfix</a:t>
            </a:r>
          </a:p>
        </p:txBody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B3B0D255-AD66-4945-88D7-3D0D7D8344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5720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Infix					Postfix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A + B				A B +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12 + 60 – 23			12 60 + 23 –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(A + B)*(C – D )		A B + C D – *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A </a:t>
            </a: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 B * C – D + E/F		A B  C*D – E F/+</a:t>
            </a: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33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655DD513-C4A8-4656-BA92-2D41BE92A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Evaluating Postfix</a:t>
            </a:r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0F4B2FAD-A903-43FD-84A9-8F43916020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724400"/>
          </a:xfrm>
        </p:spPr>
        <p:txBody>
          <a:bodyPr>
            <a:normAutofit fontScale="85000" lnSpcReduction="20000"/>
          </a:bodyPr>
          <a:lstStyle/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Evaluate 6 2 3 + - 3 8 2 / + * 2 </a:t>
            </a: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 3 +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Input		op1	op2	value	stack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6					6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			6,2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			6,2,3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+		2	3	5	6,5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-		6	5	1	1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6	5	1	1,3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8		6	5	1	1,3,8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6	5	1	1,3,8,2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/		8	2	4	1,3,4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+		3	4	7	1,7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*		1	7	7	7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1	7	7	7,2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		7	2	49	49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7	2	49	49,3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+		49	3	52	52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endParaRPr lang="en-US" altLang="en-US" sz="2800">
              <a:latin typeface="Helvetica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4950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1026">
            <a:extLst>
              <a:ext uri="{FF2B5EF4-FFF2-40B4-BE49-F238E27FC236}">
                <a16:creationId xmlns:a16="http://schemas.microsoft.com/office/drawing/2014/main" id="{85243137-E7AB-46D6-A53E-618B7075D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Evaluating Postfix</a:t>
            </a:r>
          </a:p>
        </p:txBody>
      </p:sp>
      <p:sp>
        <p:nvSpPr>
          <p:cNvPr id="357379" name="Rectangle 1027">
            <a:extLst>
              <a:ext uri="{FF2B5EF4-FFF2-40B4-BE49-F238E27FC236}">
                <a16:creationId xmlns:a16="http://schemas.microsoft.com/office/drawing/2014/main" id="{2D23B51F-0C41-411B-85D0-B75B2A0DBF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724400"/>
          </a:xfrm>
        </p:spPr>
        <p:txBody>
          <a:bodyPr>
            <a:normAutofit fontScale="85000" lnSpcReduction="20000"/>
          </a:bodyPr>
          <a:lstStyle/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Evaluate 6 2 3 + - 3 8 2 / + * 2 </a:t>
            </a: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 3 +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Input		op1	op2	value	stack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6					6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			6,2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			6,2,3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+		2	3	5	6,5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-		6	5	1	1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6	5	1	1,3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8		6	5	1	1,3,8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6	5	1	1,3,8,2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/		8	2	4	1,3,4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+		3	4	7	1,7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*		1	7	7	7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1	7	7	7,2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		7	2	49	49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7	2	49	49,3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+		49	3	52	52</a:t>
            </a:r>
          </a:p>
          <a:p>
            <a:pPr defTabSz="871538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endParaRPr lang="en-US" altLang="en-US" sz="2800">
              <a:latin typeface="Helvetica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9330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>
            <a:extLst>
              <a:ext uri="{FF2B5EF4-FFF2-40B4-BE49-F238E27FC236}">
                <a16:creationId xmlns:a16="http://schemas.microsoft.com/office/drawing/2014/main" id="{C02F9019-2B1F-4F74-9392-D9DE93F63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Converting Infix to Postfix</a:t>
            </a:r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0DE880C1-4E36-4174-8B32-4D3EE02E80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572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Consider the infix expressions ‘A+B*C’ and ‘ (A+B)*C’. 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The postfix versions are ‘ABC*+’ and ‘AB+C*’.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The order of operands in postfix is the same as the infix.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In scanning from left to right, the operand ‘A’ can be inserted into postfix expression.</a:t>
            </a:r>
          </a:p>
        </p:txBody>
      </p:sp>
    </p:spTree>
    <p:extLst>
      <p:ext uri="{BB962C8B-B14F-4D97-AF65-F5344CB8AC3E}">
        <p14:creationId xmlns:p14="http://schemas.microsoft.com/office/powerpoint/2010/main" val="87782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D78BEA97-CB01-4262-B67B-21AAFF143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Converting Infix to Postfix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FEA24077-410F-428A-872D-F0FB202DDD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572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The ‘+’ cannot be inserted until its second operand has been scanned and inserted.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The ‘+’ has to be stored away until its proper position is found.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When ‘B’ is seen, it is immediately inserted into the postfix expression.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Can the ‘+’ be inserted now? In the case of ‘A+B*C’  cannot  because * has precedence.</a:t>
            </a:r>
          </a:p>
        </p:txBody>
      </p:sp>
    </p:spTree>
    <p:extLst>
      <p:ext uri="{BB962C8B-B14F-4D97-AF65-F5344CB8AC3E}">
        <p14:creationId xmlns:p14="http://schemas.microsoft.com/office/powerpoint/2010/main" val="17703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516D6B02-6514-4B36-851D-3F601B1DB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Converting Infix to Postfix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6C95FD6C-951E-4AC1-ADE1-1997752819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572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In case of ‘(A+B)*C’, the closing parenthesis indicates that ‘+’ must be performed first.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Assume the existence of a function ‘prcd(op1,op2)’ where op1 and op2 are two operators.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Prcd(op1,op2) returns TRUE if op1 has precedence over op2, FASLE otherwise.</a:t>
            </a:r>
          </a:p>
        </p:txBody>
      </p:sp>
    </p:spTree>
    <p:extLst>
      <p:ext uri="{BB962C8B-B14F-4D97-AF65-F5344CB8AC3E}">
        <p14:creationId xmlns:p14="http://schemas.microsoft.com/office/powerpoint/2010/main" val="148455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8028F376-A9BF-4CAD-806F-89C7E5299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Converting Infix to Postfix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6C2FB1BC-B64A-4811-8A90-4DCCCF5449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572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prcd(‘*’,’+’) is TRUE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prcd(‘+’,’+’) is TRUE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prcd(‘+’,’*’) is FALSE 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Here is the algorithm that converts infix expression to its postfix form.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The infix expression is without parenthesis.</a:t>
            </a:r>
          </a:p>
        </p:txBody>
      </p:sp>
    </p:spTree>
    <p:extLst>
      <p:ext uri="{BB962C8B-B14F-4D97-AF65-F5344CB8AC3E}">
        <p14:creationId xmlns:p14="http://schemas.microsoft.com/office/powerpoint/2010/main" val="2593790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D7C5E448-ADE9-4DC2-87E1-D1CEEAFC9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Converting Infix to Postfix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2D97A62B-CF4D-4EF2-B61E-B8174064BA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226425" cy="502920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</a:rPr>
              <a:t>Stack s;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</a:rPr>
              <a:t>While( not end of input ) {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</a:rPr>
              <a:t>    c = next input character; 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</a:rPr>
              <a:t>    if( c is an operand )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</a:rPr>
              <a:t>        add c to postfix string;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</a:rPr>
              <a:t>    else {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</a:rPr>
              <a:t>        while( !s.empty() &amp;&amp; prcd(s.top(),c) ){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</a:rPr>
              <a:t>             op = s.pop(); 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</a:rPr>
              <a:t>             add op to the postfix string;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</a:rPr>
              <a:t>         }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</a:rPr>
              <a:t>         s.push( c );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</a:rPr>
              <a:t>    }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</a:rPr>
              <a:t>    while( !s.empty() ) {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</a:rPr>
              <a:t>        op = s.pop();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</a:rPr>
              <a:t>        add op to postfix string;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82014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FB6A3957-4644-4F74-8911-FE7732E5F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Converting Infix to Postfix</a:t>
            </a:r>
          </a:p>
        </p:txBody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30EF49F5-899D-439E-91A9-C2CAC2CC3A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6425" cy="45720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Example: A + B * C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symb	postfix	stack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A		A</a:t>
            </a:r>
          </a:p>
        </p:txBody>
      </p:sp>
      <p:sp>
        <p:nvSpPr>
          <p:cNvPr id="386052" name="Line 4">
            <a:extLst>
              <a:ext uri="{FF2B5EF4-FFF2-40B4-BE49-F238E27FC236}">
                <a16:creationId xmlns:a16="http://schemas.microsoft.com/office/drawing/2014/main" id="{E67156DA-3AA9-4599-BAEA-8073F4127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06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618CE78F-5CCB-4753-9B40-3339F9FFF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Converting Infix to Postfix</a:t>
            </a:r>
          </a:p>
        </p:txBody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CC9641A2-3E12-4DC1-A7BC-A9914FFD70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6425" cy="45720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Example: A + B * C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symb	postfix	stack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A		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+		A	+</a:t>
            </a:r>
          </a:p>
        </p:txBody>
      </p:sp>
      <p:sp>
        <p:nvSpPr>
          <p:cNvPr id="388100" name="Line 4">
            <a:extLst>
              <a:ext uri="{FF2B5EF4-FFF2-40B4-BE49-F238E27FC236}">
                <a16:creationId xmlns:a16="http://schemas.microsoft.com/office/drawing/2014/main" id="{57DFE2D7-24AC-4A3F-A747-4F295D9A6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7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E1F25338-CBCA-4C17-BEC8-48C70785E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Converting Infix to Postfix</a:t>
            </a:r>
          </a:p>
        </p:txBody>
      </p: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B7A28727-C6BA-47A5-98EE-D96B7A77F2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6425" cy="45720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Example: A + B * C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symb	postfix	stack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A		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+		A	+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B		AB	+</a:t>
            </a:r>
          </a:p>
        </p:txBody>
      </p:sp>
      <p:sp>
        <p:nvSpPr>
          <p:cNvPr id="390148" name="Line 4">
            <a:extLst>
              <a:ext uri="{FF2B5EF4-FFF2-40B4-BE49-F238E27FC236}">
                <a16:creationId xmlns:a16="http://schemas.microsoft.com/office/drawing/2014/main" id="{A91B9953-AFC3-43F1-85F0-BB8C09AA5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2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C0D0CA83-874B-4F0A-A8B9-E6375CF8A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Infix to Postfix</a:t>
            </a:r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7903F834-983A-4414-8A0B-B5FA07FA26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572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Note that the postfix form an expression does not require parenthesis.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Consider ‘4+3*5’ and ‘(4+3)*5’. The parenthesis are not needed in the first but they are necessary in the second.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The postfix forms are:</a:t>
            </a:r>
            <a:b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</a:b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	4+3*5		435*+ </a:t>
            </a:r>
            <a:b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</a:b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	(4+3)*5		43+5*</a:t>
            </a:r>
          </a:p>
        </p:txBody>
      </p:sp>
    </p:spTree>
    <p:extLst>
      <p:ext uri="{BB962C8B-B14F-4D97-AF65-F5344CB8AC3E}">
        <p14:creationId xmlns:p14="http://schemas.microsoft.com/office/powerpoint/2010/main" val="294877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2AF44F95-31F4-4E1C-83D5-4D9DD8F91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Converting Infix to Postfix</a:t>
            </a:r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F0569D2C-BE02-453E-9BF2-7BE71C652B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6425" cy="45720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Example: A + B * C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symb	postfix	stack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A		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+		A	+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B		AB	+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*		AB	+ *</a:t>
            </a:r>
          </a:p>
        </p:txBody>
      </p:sp>
      <p:sp>
        <p:nvSpPr>
          <p:cNvPr id="392196" name="Line 4">
            <a:extLst>
              <a:ext uri="{FF2B5EF4-FFF2-40B4-BE49-F238E27FC236}">
                <a16:creationId xmlns:a16="http://schemas.microsoft.com/office/drawing/2014/main" id="{E21CD573-A672-487C-85D5-E2A281778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04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AC4DEA28-5601-4AF8-8E0B-C18553E6E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Converting Infix to Postfix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6713456B-1BF7-4A5E-BD47-0DEB990EEC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6425" cy="45720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Example: A + B * C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symb	postfix	stack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A		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+		A	+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B		AB	+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*		AB	+ *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C		ABC	+ *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394244" name="Line 4">
            <a:extLst>
              <a:ext uri="{FF2B5EF4-FFF2-40B4-BE49-F238E27FC236}">
                <a16:creationId xmlns:a16="http://schemas.microsoft.com/office/drawing/2014/main" id="{01CAFA19-2CFC-4B26-BFFC-AE7BB1BA3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78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F1EE7FA5-6441-4CD3-AB68-A0B27901F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Converting Infix to Postfix</a:t>
            </a:r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FA10D259-F36B-4B71-A6F2-15CFF05B77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6425" cy="4572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Example: A + B * C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symb	postfix	stack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A		A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+		A	+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B		AB	+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*		AB	+ *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C		ABC	+ *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		ABC *	+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396292" name="Line 4">
            <a:extLst>
              <a:ext uri="{FF2B5EF4-FFF2-40B4-BE49-F238E27FC236}">
                <a16:creationId xmlns:a16="http://schemas.microsoft.com/office/drawing/2014/main" id="{9ADE6916-A696-498F-B31E-49BD1F3B3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00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7B6B0F3B-6C2B-496F-81B8-84FE2BA87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Converting Infix to Postfix</a:t>
            </a:r>
          </a:p>
        </p:txBody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659B68E2-FDC4-4FB8-9D44-FE1166D25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6425" cy="4572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Example: A + B * C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symb	postfix	stack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A		A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+		A	+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B		AB	+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*		AB	+ *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C		ABC	+ *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		ABC *	+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692150" algn="ctr"/>
                <a:tab pos="2338388" algn="l"/>
                <a:tab pos="4575175" algn="l"/>
              </a:tabLst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			ABC * + </a:t>
            </a:r>
          </a:p>
        </p:txBody>
      </p:sp>
      <p:sp>
        <p:nvSpPr>
          <p:cNvPr id="324612" name="Line 4">
            <a:extLst>
              <a:ext uri="{FF2B5EF4-FFF2-40B4-BE49-F238E27FC236}">
                <a16:creationId xmlns:a16="http://schemas.microsoft.com/office/drawing/2014/main" id="{99ABAD1D-3926-47B4-B6E7-0FE6A41DC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96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4D204D9A-7BBC-40A9-8381-33870AE78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Converting Infix to Postfix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A0C4E7E9-4560-4B86-9ED5-4558A780E6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572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Handling parenthesis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When an open parenthesis ‘(‘ is read, it must be pushed on the stack.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This can be done by setting prcd(op,‘(‘ ) to be FALSE. 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Also, prcd( ‘(‘,op ) == FALSE which ensures that an operator after ‘(‘ is pushed on the stack.</a:t>
            </a:r>
          </a:p>
          <a:p>
            <a:pPr>
              <a:buClr>
                <a:schemeClr val="tx1"/>
              </a:buClr>
            </a:pP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77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BD403DE5-AD03-4181-B0F3-E60FA3902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Converting Infix to Postfix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F2A9B700-7459-44D8-93D5-4F939F0D17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572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When a ‘)’ is read, all operators up to the first ‘(‘ must be popped and placed in the postfix string.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To do this, prcd( op,’)’ ) == TRUE.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Both the ‘(‘ and the ‘)’ must be discarded: prcd( ‘(‘,’)’ ) == FALSE.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Need to change line 11 of the algorithm. </a:t>
            </a:r>
          </a:p>
        </p:txBody>
      </p:sp>
    </p:spTree>
    <p:extLst>
      <p:ext uri="{BB962C8B-B14F-4D97-AF65-F5344CB8AC3E}">
        <p14:creationId xmlns:p14="http://schemas.microsoft.com/office/powerpoint/2010/main" val="226723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5D610EB0-6202-4C88-9697-AA34DC543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Converting Infix to Postfix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B14B08F6-F3DB-421B-86FC-600FE494EC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447800"/>
            <a:ext cx="8226425" cy="45720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if( s.empty()  ||  symb != ‘)’ ) </a:t>
            </a:r>
            <a:b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s.push( c );</a:t>
            </a: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else</a:t>
            </a:r>
            <a:b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s.pop(); // discard the ‘(‘ </a:t>
            </a: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280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prcd( ‘(‘, op ) = FALSE   for any operator</a:t>
            </a: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prcd( op, ‘(’ ) = FALSE   for any operator                                   				  other than ‘(’</a:t>
            </a: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prcd( op, ‘)’ ) = TRUE     for any operator </a:t>
            </a:r>
            <a:b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                                 other than ‘(‘</a:t>
            </a: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prcd( ‘)’, op ) = error       for any operator.</a:t>
            </a:r>
          </a:p>
        </p:txBody>
      </p:sp>
    </p:spTree>
    <p:extLst>
      <p:ext uri="{BB962C8B-B14F-4D97-AF65-F5344CB8AC3E}">
        <p14:creationId xmlns:p14="http://schemas.microsoft.com/office/powerpoint/2010/main" val="111506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95AC5B58-C5D9-4670-B585-1108F58DD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Evaluating Postfix </a:t>
            </a:r>
          </a:p>
        </p:txBody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B236D957-36C2-4C63-B4CB-C94DC188E1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572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Each operator in a postfix expression refers to the previous two operands.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Each time we read an operand, we push it on a stack.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When we reach an operator, we pop the two operands from the top of the stack, apply the operator and push the result back on the stack. </a:t>
            </a:r>
          </a:p>
        </p:txBody>
      </p:sp>
    </p:spTree>
    <p:extLst>
      <p:ext uri="{BB962C8B-B14F-4D97-AF65-F5344CB8AC3E}">
        <p14:creationId xmlns:p14="http://schemas.microsoft.com/office/powerpoint/2010/main" val="197498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6795646D-880C-447E-B0A5-2E3F346B2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Evaluating Postfix</a:t>
            </a: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0E0B3F28-B247-4031-920F-FA35E20AEF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Stack s;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while( not end of input ) {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	e = get next element of input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	if( e is an operand 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		s.push( e );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	else {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		op2 = s.pop();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		op1 = s.pop();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		value = result of applying operator ‘e’ to op1 and op2;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		s.push( value );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finalresult = s.pop();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2000"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54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4BB5C820-596B-4DDA-8F08-8D4D05E7F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Evaluating Postfix</a:t>
            </a:r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BE18AD21-613B-4BA0-8DDE-9B7F9F6237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724400"/>
          </a:xfrm>
        </p:spPr>
        <p:txBody>
          <a:bodyPr/>
          <a:lstStyle/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Evaluate 6 2 3 + - 3 8 2 / + * 2 </a:t>
            </a: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 3 +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Input		op1	op2	value	stack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6					6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endParaRPr lang="en-US" altLang="en-US" sz="1600">
              <a:latin typeface="Helvetica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32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>
            <a:extLst>
              <a:ext uri="{FF2B5EF4-FFF2-40B4-BE49-F238E27FC236}">
                <a16:creationId xmlns:a16="http://schemas.microsoft.com/office/drawing/2014/main" id="{3E379E22-5238-45C6-AA0D-DC22FC63B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Evaluating Postfix</a:t>
            </a:r>
          </a:p>
        </p:txBody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DCD46D43-5584-4A49-8041-26C93C4C93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724400"/>
          </a:xfrm>
        </p:spPr>
        <p:txBody>
          <a:bodyPr/>
          <a:lstStyle/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Evaluate 6 2 3 + - 3 8 2 / + * 2 </a:t>
            </a: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 3 +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Input		op1	op2	value	stack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6					6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			6,2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433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>
            <a:extLst>
              <a:ext uri="{FF2B5EF4-FFF2-40B4-BE49-F238E27FC236}">
                <a16:creationId xmlns:a16="http://schemas.microsoft.com/office/drawing/2014/main" id="{0EF99133-1CBF-4589-9BB9-FE4B3DAE5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Evaluating Postfix</a:t>
            </a:r>
          </a:p>
        </p:txBody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CA332D48-3CE6-4040-A48C-FE032AB4F5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724400"/>
          </a:xfrm>
        </p:spPr>
        <p:txBody>
          <a:bodyPr/>
          <a:lstStyle/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Evaluate 6 2 3 + - 3 8 2 / + * 2 </a:t>
            </a: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 3 +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Input		op1	op2	value	stack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6					6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			6,2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			6,2,3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760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31FE03DC-C9BB-40FB-BD5F-B6AEFBE49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Evaluating Postfix</a:t>
            </a:r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1D680547-B531-4025-A911-DB4EA60CAA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724400"/>
          </a:xfrm>
        </p:spPr>
        <p:txBody>
          <a:bodyPr/>
          <a:lstStyle/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</a:rPr>
              <a:t>Evaluate 6 2 3 + - 3 8 2 / + * 2 </a:t>
            </a:r>
            <a:r>
              <a:rPr lang="en-US" altLang="en-US" sz="2000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 3 +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Input		op1	op2	value	stack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6					6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2					6,2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3					6,2,3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6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+		2	3	5	6,5</a:t>
            </a:r>
          </a:p>
          <a:p>
            <a:pPr defTabSz="871538">
              <a:buClr>
                <a:schemeClr val="tx1"/>
              </a:buClr>
              <a:buFont typeface="Wingdings" panose="05000000000000000000" pitchFamily="2" charset="2"/>
              <a:buNone/>
              <a:tabLst>
                <a:tab pos="736600" algn="ctr"/>
                <a:tab pos="1544638" algn="l"/>
                <a:tab pos="2684463" algn="l"/>
                <a:tab pos="4113213" algn="l"/>
                <a:tab pos="5657850" algn="l"/>
              </a:tabLst>
            </a:pPr>
            <a:r>
              <a:rPr lang="en-US" altLang="en-US" sz="1800" b="1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911836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4056</Words>
  <Application>Microsoft Office PowerPoint</Application>
  <PresentationFormat>On-screen Show (4:3)</PresentationFormat>
  <Paragraphs>540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Wingdings</vt:lpstr>
      <vt:lpstr>Symbol</vt:lpstr>
      <vt:lpstr>Times New Roman</vt:lpstr>
      <vt:lpstr>Tahoma</vt:lpstr>
      <vt:lpstr>Helvetica</vt:lpstr>
      <vt:lpstr>Noto Sans Symbols</vt:lpstr>
      <vt:lpstr>Calibri</vt:lpstr>
      <vt:lpstr>Gill Sans</vt:lpstr>
      <vt:lpstr>Calibri Light</vt:lpstr>
      <vt:lpstr>Dividend</vt:lpstr>
      <vt:lpstr>Office Theme</vt:lpstr>
      <vt:lpstr>DATA STRUCTURES</vt:lpstr>
      <vt:lpstr>Infix to Postfix</vt:lpstr>
      <vt:lpstr>Infix to Postfix</vt:lpstr>
      <vt:lpstr>Evaluating Postfix </vt:lpstr>
      <vt:lpstr>Evaluating Postfix</vt:lpstr>
      <vt:lpstr>Evaluating Postfix</vt:lpstr>
      <vt:lpstr>Evaluating Postfix</vt:lpstr>
      <vt:lpstr>Evaluating Postfix</vt:lpstr>
      <vt:lpstr>Evaluating Postfix</vt:lpstr>
      <vt:lpstr>Evaluating Postfix</vt:lpstr>
      <vt:lpstr>Evaluating Postfix</vt:lpstr>
      <vt:lpstr>Evaluating Postfix</vt:lpstr>
      <vt:lpstr>Evaluating Postfix</vt:lpstr>
      <vt:lpstr>Evaluating Postfix</vt:lpstr>
      <vt:lpstr>Evaluating Postfix</vt:lpstr>
      <vt:lpstr>Evaluating Postfix</vt:lpstr>
      <vt:lpstr>Evaluating Postfix</vt:lpstr>
      <vt:lpstr>Evaluating Postfix</vt:lpstr>
      <vt:lpstr>Evaluating Postfix</vt:lpstr>
      <vt:lpstr>Evaluating Postfix</vt:lpstr>
      <vt:lpstr>Evaluating Postfix</vt:lpstr>
      <vt:lpstr>Converting Infix to Postfix</vt:lpstr>
      <vt:lpstr>Converting Infix to Postfix</vt:lpstr>
      <vt:lpstr>Converting Infix to Postfix</vt:lpstr>
      <vt:lpstr>Converting Infix to Postfix</vt:lpstr>
      <vt:lpstr>Converting Infix to Postfix</vt:lpstr>
      <vt:lpstr>Converting Infix to Postfix</vt:lpstr>
      <vt:lpstr>Converting Infix to Postfix</vt:lpstr>
      <vt:lpstr>Converting Infix to Postfix</vt:lpstr>
      <vt:lpstr>Converting Infix to Postfix</vt:lpstr>
      <vt:lpstr>Converting Infix to Postfix</vt:lpstr>
      <vt:lpstr>Converting Infix to Postfix</vt:lpstr>
      <vt:lpstr>Converting Infix to Postfix</vt:lpstr>
      <vt:lpstr>Converting Infix to Postfix</vt:lpstr>
      <vt:lpstr>Converting Infix to Postfix</vt:lpstr>
      <vt:lpstr>Converting Infix to Postfix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CE-231 DATA STRUCTURES</dc:title>
  <dc:creator>Administrator</dc:creator>
  <cp:lastModifiedBy>Usman Ghani</cp:lastModifiedBy>
  <cp:revision>2</cp:revision>
  <dcterms:modified xsi:type="dcterms:W3CDTF">2024-03-23T10:26:34Z</dcterms:modified>
</cp:coreProperties>
</file>