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ppt/slideLayouts/slideLayout14.xml" ContentType="application/vnd.openxmlformats-officedocument.presentationml.slideLayout+xml"/>
  <Override PartName="/ppt/theme/theme6.xml" ContentType="application/vnd.openxmlformats-officedocument.theme+xml"/>
  <Override PartName="/ppt/slideLayouts/slideLayout15.xml" ContentType="application/vnd.openxmlformats-officedocument.presentationml.slideLayout+xml"/>
  <Override PartName="/ppt/theme/theme7.xml" ContentType="application/vnd.openxmlformats-officedocument.theme+xml"/>
  <Override PartName="/ppt/slideLayouts/slideLayout16.xml" ContentType="application/vnd.openxmlformats-officedocument.presentationml.slideLayout+xml"/>
  <Override PartName="/ppt/theme/theme8.xml" ContentType="application/vnd.openxmlformats-officedocument.theme+xml"/>
  <Override PartName="/ppt/slideLayouts/slideLayout17.xml" ContentType="application/vnd.openxmlformats-officedocument.presentationml.slideLayout+xml"/>
  <Override PartName="/ppt/theme/theme9.xml" ContentType="application/vnd.openxmlformats-officedocument.theme+xml"/>
  <Override PartName="/ppt/slideLayouts/slideLayout18.xml" ContentType="application/vnd.openxmlformats-officedocument.presentationml.slideLayout+xml"/>
  <Override PartName="/ppt/theme/theme10.xml" ContentType="application/vnd.openxmlformats-officedocument.theme+xml"/>
  <Override PartName="/ppt/slideLayouts/slideLayout19.xml" ContentType="application/vnd.openxmlformats-officedocument.presentationml.slideLayout+xml"/>
  <Override PartName="/ppt/theme/theme11.xml" ContentType="application/vnd.openxmlformats-officedocument.theme+xml"/>
  <Override PartName="/ppt/slideLayouts/slideLayout20.xml" ContentType="application/vnd.openxmlformats-officedocument.presentationml.slideLayout+xml"/>
  <Override PartName="/ppt/theme/theme12.xml" ContentType="application/vnd.openxmlformats-officedocument.theme+xml"/>
  <Override PartName="/ppt/slideLayouts/slideLayout21.xml" ContentType="application/vnd.openxmlformats-officedocument.presentationml.slideLayout+xml"/>
  <Override PartName="/ppt/theme/theme13.xml" ContentType="application/vnd.openxmlformats-officedocument.theme+xml"/>
  <Override PartName="/ppt/slideLayouts/slideLayout22.xml" ContentType="application/vnd.openxmlformats-officedocument.presentationml.slideLayout+xml"/>
  <Override PartName="/ppt/theme/theme14.xml" ContentType="application/vnd.openxmlformats-officedocument.theme+xml"/>
  <Override PartName="/ppt/slideLayouts/slideLayout23.xml" ContentType="application/vnd.openxmlformats-officedocument.presentationml.slideLayout+xml"/>
  <Override PartName="/ppt/theme/theme15.xml" ContentType="application/vnd.openxmlformats-officedocument.theme+xml"/>
  <Override PartName="/ppt/slideLayouts/slideLayout24.xml" ContentType="application/vnd.openxmlformats-officedocument.presentationml.slideLayout+xml"/>
  <Override PartName="/ppt/theme/theme16.xml" ContentType="application/vnd.openxmlformats-officedocument.theme+xml"/>
  <Override PartName="/ppt/slideLayouts/slideLayout25.xml" ContentType="application/vnd.openxmlformats-officedocument.presentationml.slideLayout+xml"/>
  <Override PartName="/ppt/theme/theme17.xml" ContentType="application/vnd.openxmlformats-officedocument.theme+xml"/>
  <Override PartName="/ppt/slideLayouts/slideLayout26.xml" ContentType="application/vnd.openxmlformats-officedocument.presentationml.slideLayout+xml"/>
  <Override PartName="/ppt/theme/theme18.xml" ContentType="application/vnd.openxmlformats-officedocument.theme+xml"/>
  <Override PartName="/ppt/slideLayouts/slideLayout27.xml" ContentType="application/vnd.openxmlformats-officedocument.presentationml.slideLayout+xml"/>
  <Override PartName="/ppt/theme/theme19.xml" ContentType="application/vnd.openxmlformats-officedocument.theme+xml"/>
  <Override PartName="/ppt/slideLayouts/slideLayout28.xml" ContentType="application/vnd.openxmlformats-officedocument.presentationml.slideLayout+xml"/>
  <Override PartName="/ppt/theme/theme20.xml" ContentType="application/vnd.openxmlformats-officedocument.theme+xml"/>
  <Override PartName="/ppt/slideLayouts/slideLayout29.xml" ContentType="application/vnd.openxmlformats-officedocument.presentationml.slideLayout+xml"/>
  <Override PartName="/ppt/theme/theme21.xml" ContentType="application/vnd.openxmlformats-officedocument.theme+xml"/>
  <Override PartName="/ppt/slideLayouts/slideLayout30.xml" ContentType="application/vnd.openxmlformats-officedocument.presentationml.slideLayout+xml"/>
  <Override PartName="/ppt/theme/theme22.xml" ContentType="application/vnd.openxmlformats-officedocument.theme+xml"/>
  <Override PartName="/ppt/theme/theme2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  <p:sldMasterId id="2147483660" r:id="rId2"/>
    <p:sldMasterId id="2147483663" r:id="rId3"/>
    <p:sldMasterId id="2147483665" r:id="rId4"/>
    <p:sldMasterId id="2147483667" r:id="rId5"/>
    <p:sldMasterId id="2147483669" r:id="rId6"/>
    <p:sldMasterId id="2147483671" r:id="rId7"/>
    <p:sldMasterId id="2147483673" r:id="rId8"/>
    <p:sldMasterId id="2147483675" r:id="rId9"/>
    <p:sldMasterId id="2147483677" r:id="rId10"/>
    <p:sldMasterId id="2147483679" r:id="rId11"/>
    <p:sldMasterId id="2147483681" r:id="rId12"/>
    <p:sldMasterId id="2147483683" r:id="rId13"/>
    <p:sldMasterId id="2147483685" r:id="rId14"/>
    <p:sldMasterId id="2147483687" r:id="rId15"/>
    <p:sldMasterId id="2147483689" r:id="rId16"/>
    <p:sldMasterId id="2147483691" r:id="rId17"/>
    <p:sldMasterId id="2147483693" r:id="rId18"/>
    <p:sldMasterId id="2147483695" r:id="rId19"/>
    <p:sldMasterId id="2147483697" r:id="rId20"/>
    <p:sldMasterId id="2147483699" r:id="rId21"/>
    <p:sldMasterId id="2147483701" r:id="rId22"/>
  </p:sldMasterIdLst>
  <p:notesMasterIdLst>
    <p:notesMasterId r:id="rId45"/>
  </p:notesMasterIdLst>
  <p:sldIdLst>
    <p:sldId id="256" r:id="rId23"/>
    <p:sldId id="257" r:id="rId24"/>
    <p:sldId id="258" r:id="rId25"/>
    <p:sldId id="259" r:id="rId26"/>
    <p:sldId id="260" r:id="rId27"/>
    <p:sldId id="261" r:id="rId28"/>
    <p:sldId id="262" r:id="rId29"/>
    <p:sldId id="263" r:id="rId30"/>
    <p:sldId id="264" r:id="rId31"/>
    <p:sldId id="265" r:id="rId32"/>
    <p:sldId id="266" r:id="rId33"/>
    <p:sldId id="267" r:id="rId34"/>
    <p:sldId id="268" r:id="rId35"/>
    <p:sldId id="269" r:id="rId36"/>
    <p:sldId id="270" r:id="rId37"/>
    <p:sldId id="271" r:id="rId38"/>
    <p:sldId id="272" r:id="rId39"/>
    <p:sldId id="273" r:id="rId40"/>
    <p:sldId id="274" r:id="rId41"/>
    <p:sldId id="275" r:id="rId42"/>
    <p:sldId id="276" r:id="rId43"/>
    <p:sldId id="277" r:id="rId44"/>
  </p:sldIdLst>
  <p:sldSz cx="9144000" cy="6858000" type="screen4x3"/>
  <p:notesSz cx="6858000" cy="9144000"/>
  <p:embeddedFontLst>
    <p:embeddedFont>
      <p:font typeface="Tahoma" panose="020B0604030504040204" pitchFamily="34" charset="0"/>
      <p:regular r:id="rId46"/>
      <p:bold r:id="rId47"/>
    </p:embeddedFont>
    <p:embeddedFont>
      <p:font typeface="Helvetica" panose="020B0604020202030204" pitchFamily="34" charset="0"/>
      <p:regular r:id="rId48"/>
      <p:bold r:id="rId49"/>
      <p:italic r:id="rId50"/>
      <p:boldItalic r:id="rId51"/>
    </p:embeddedFont>
    <p:embeddedFont>
      <p:font typeface="Calibri" panose="020F0502020204030204" pitchFamily="34" charset="0"/>
      <p:regular r:id="rId52"/>
      <p:bold r:id="rId53"/>
      <p:italic r:id="rId54"/>
      <p:boldItalic r:id="rId55"/>
    </p:embeddedFont>
    <p:embeddedFont>
      <p:font typeface="Gill Sans" panose="020B0604020202020204" charset="0"/>
      <p:regular r:id="rId56"/>
      <p:bold r:id="rId57"/>
    </p:embeddedFont>
    <p:embeddedFont>
      <p:font typeface="Calibri Light" panose="020F0302020204030204" pitchFamily="34" charset="0"/>
      <p:regular r:id="rId58"/>
      <p:italic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hammad Usman Ghani" initials="MUG" lastIdx="2" clrIdx="0">
    <p:extLst>
      <p:ext uri="{19B8F6BF-5375-455C-9EA6-DF929625EA0E}">
        <p15:presenceInfo xmlns:p15="http://schemas.microsoft.com/office/powerpoint/2012/main" userId="S::usman.2842981@talmeez.pk::01323c74-0677-43ae-bee9-9f8e8372146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291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4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12.xml"/><Relationship Id="rId42" Type="http://schemas.openxmlformats.org/officeDocument/2006/relationships/slide" Target="slides/slide20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font" Target="fonts/font10.fntdata"/><Relationship Id="rId63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7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2.xml"/><Relationship Id="rId32" Type="http://schemas.openxmlformats.org/officeDocument/2006/relationships/slide" Target="slides/slide10.xml"/><Relationship Id="rId37" Type="http://schemas.openxmlformats.org/officeDocument/2006/relationships/slide" Target="slides/slide15.xml"/><Relationship Id="rId40" Type="http://schemas.openxmlformats.org/officeDocument/2006/relationships/slide" Target="slides/slide18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8" Type="http://schemas.openxmlformats.org/officeDocument/2006/relationships/font" Target="fonts/font13.fntdata"/><Relationship Id="rId5" Type="http://schemas.openxmlformats.org/officeDocument/2006/relationships/slideMaster" Target="slideMasters/slideMaster5.xml"/><Relationship Id="rId61" Type="http://schemas.openxmlformats.org/officeDocument/2006/relationships/presProps" Target="presProps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5.xml"/><Relationship Id="rId30" Type="http://schemas.openxmlformats.org/officeDocument/2006/relationships/slide" Target="slides/slide8.xml"/><Relationship Id="rId35" Type="http://schemas.openxmlformats.org/officeDocument/2006/relationships/slide" Target="slides/slide13.xml"/><Relationship Id="rId43" Type="http://schemas.openxmlformats.org/officeDocument/2006/relationships/slide" Target="slides/slide21.xml"/><Relationship Id="rId48" Type="http://schemas.openxmlformats.org/officeDocument/2006/relationships/font" Target="fonts/font3.fntdata"/><Relationship Id="rId56" Type="http://schemas.openxmlformats.org/officeDocument/2006/relationships/font" Target="fonts/font11.fntdata"/><Relationship Id="rId64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font" Target="fonts/font6.fntdata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3.xml"/><Relationship Id="rId33" Type="http://schemas.openxmlformats.org/officeDocument/2006/relationships/slide" Target="slides/slide11.xml"/><Relationship Id="rId38" Type="http://schemas.openxmlformats.org/officeDocument/2006/relationships/slide" Target="slides/slide16.xml"/><Relationship Id="rId46" Type="http://schemas.openxmlformats.org/officeDocument/2006/relationships/font" Target="fonts/font1.fntdata"/><Relationship Id="rId59" Type="http://schemas.openxmlformats.org/officeDocument/2006/relationships/font" Target="fonts/font14.fntdata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9.xml"/><Relationship Id="rId54" Type="http://schemas.openxmlformats.org/officeDocument/2006/relationships/font" Target="fonts/font9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1.xml"/><Relationship Id="rId28" Type="http://schemas.openxmlformats.org/officeDocument/2006/relationships/slide" Target="slides/slide6.xml"/><Relationship Id="rId36" Type="http://schemas.openxmlformats.org/officeDocument/2006/relationships/slide" Target="slides/slide14.xml"/><Relationship Id="rId49" Type="http://schemas.openxmlformats.org/officeDocument/2006/relationships/font" Target="fonts/font4.fntdata"/><Relationship Id="rId57" Type="http://schemas.openxmlformats.org/officeDocument/2006/relationships/font" Target="fonts/font12.fntdata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9.xml"/><Relationship Id="rId44" Type="http://schemas.openxmlformats.org/officeDocument/2006/relationships/slide" Target="slides/slide22.xml"/><Relationship Id="rId52" Type="http://schemas.openxmlformats.org/officeDocument/2006/relationships/font" Target="fonts/font7.fntdata"/><Relationship Id="rId60" Type="http://schemas.openxmlformats.org/officeDocument/2006/relationships/commentAuthors" Target="commentAuthors.xml"/><Relationship Id="rId65" Type="http://schemas.microsoft.com/office/2016/11/relationships/changesInfo" Target="changesInfos/changesInfo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" Target="slides/slide1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Usman Ghani" userId="01323c74-0677-43ae-bee9-9f8e83721464" providerId="ADAL" clId="{9BE74D74-6D3E-4CF4-AA6B-F41EACB2793D}"/>
    <pc:docChg chg="addSld delSld">
      <pc:chgData name="Muhammad Usman Ghani" userId="01323c74-0677-43ae-bee9-9f8e83721464" providerId="ADAL" clId="{9BE74D74-6D3E-4CF4-AA6B-F41EACB2793D}" dt="2021-10-06T10:28:29.201" v="1" actId="47"/>
      <pc:docMkLst>
        <pc:docMk/>
      </pc:docMkLst>
      <pc:sldChg chg="new del">
        <pc:chgData name="Muhammad Usman Ghani" userId="01323c74-0677-43ae-bee9-9f8e83721464" providerId="ADAL" clId="{9BE74D74-6D3E-4CF4-AA6B-F41EACB2793D}" dt="2021-10-06T10:28:29.201" v="1" actId="47"/>
        <pc:sldMkLst>
          <pc:docMk/>
          <pc:sldMk cId="2863966577" sldId="278"/>
        </pc:sldMkLst>
      </pc:sldChg>
    </pc:docChg>
  </pc:docChgLst>
  <pc:docChgLst>
    <pc:chgData name="Muhammad Usman Ghani" userId="01323c74-0677-43ae-bee9-9f8e83721464" providerId="ADAL" clId="{51AC6150-23C9-4CAC-BC88-3C8F9AB9D833}"/>
    <pc:docChg chg="undo custSel modSld">
      <pc:chgData name="Muhammad Usman Ghani" userId="01323c74-0677-43ae-bee9-9f8e83721464" providerId="ADAL" clId="{51AC6150-23C9-4CAC-BC88-3C8F9AB9D833}" dt="2021-10-05T21:38:33.912" v="2" actId="20577"/>
      <pc:docMkLst>
        <pc:docMk/>
      </pc:docMkLst>
      <pc:sldChg chg="modSp mod">
        <pc:chgData name="Muhammad Usman Ghani" userId="01323c74-0677-43ae-bee9-9f8e83721464" providerId="ADAL" clId="{51AC6150-23C9-4CAC-BC88-3C8F9AB9D833}" dt="2021-10-05T21:38:33.912" v="2" actId="20577"/>
        <pc:sldMkLst>
          <pc:docMk/>
          <pc:sldMk cId="979063403" sldId="257"/>
        </pc:sldMkLst>
        <pc:spChg chg="mod">
          <ac:chgData name="Muhammad Usman Ghani" userId="01323c74-0677-43ae-bee9-9f8e83721464" providerId="ADAL" clId="{51AC6150-23C9-4CAC-BC88-3C8F9AB9D833}" dt="2021-10-05T21:38:33.912" v="2" actId="20577"/>
          <ac:spMkLst>
            <pc:docMk/>
            <pc:sldMk cId="979063403" sldId="257"/>
            <ac:spMk id="5124" creationId="{EA49FC49-ACE2-4D40-A8BC-95ABFE8962DC}"/>
          </ac:spMkLst>
        </pc:spChg>
      </pc:sldChg>
    </pc:docChg>
  </pc:docChgLst>
  <pc:docChgLst>
    <pc:chgData name="Muhammad Usman Ghani" userId="01323c74-0677-43ae-bee9-9f8e83721464" providerId="ADAL" clId="{1F82FEC8-E317-4D0D-8906-68AA6C29A524}"/>
    <pc:docChg chg="addSld delSld modSld addMainMaster delMainMaster">
      <pc:chgData name="Muhammad Usman Ghani" userId="01323c74-0677-43ae-bee9-9f8e83721464" providerId="ADAL" clId="{1F82FEC8-E317-4D0D-8906-68AA6C29A524}" dt="2021-09-25T10:16:14.471" v="120"/>
      <pc:docMkLst>
        <pc:docMk/>
      </pc:docMkLst>
      <pc:sldChg chg="modSp mod">
        <pc:chgData name="Muhammad Usman Ghani" userId="01323c74-0677-43ae-bee9-9f8e83721464" providerId="ADAL" clId="{1F82FEC8-E317-4D0D-8906-68AA6C29A524}" dt="2021-09-25T09:30:37.299" v="24" actId="20577"/>
        <pc:sldMkLst>
          <pc:docMk/>
          <pc:sldMk cId="0" sldId="256"/>
        </pc:sldMkLst>
        <pc:spChg chg="mod">
          <ac:chgData name="Muhammad Usman Ghani" userId="01323c74-0677-43ae-bee9-9f8e83721464" providerId="ADAL" clId="{1F82FEC8-E317-4D0D-8906-68AA6C29A524}" dt="2021-09-25T09:30:37.299" v="24" actId="20577"/>
          <ac:spMkLst>
            <pc:docMk/>
            <pc:sldMk cId="0" sldId="256"/>
            <ac:spMk id="95" creationId="{00000000-0000-0000-0000-000000000000}"/>
          </ac:spMkLst>
        </pc:spChg>
      </pc:sldChg>
      <pc:sldChg chg="add">
        <pc:chgData name="Muhammad Usman Ghani" userId="01323c74-0677-43ae-bee9-9f8e83721464" providerId="ADAL" clId="{1F82FEC8-E317-4D0D-8906-68AA6C29A524}" dt="2021-09-25T10:11:01.735" v="26"/>
        <pc:sldMkLst>
          <pc:docMk/>
          <pc:sldMk cId="628096520" sldId="257"/>
        </pc:sldMkLst>
      </pc:sldChg>
      <pc:sldChg chg="add">
        <pc:chgData name="Muhammad Usman Ghani" userId="01323c74-0677-43ae-bee9-9f8e83721464" providerId="ADAL" clId="{1F82FEC8-E317-4D0D-8906-68AA6C29A524}" dt="2021-09-25T10:11:04.098" v="28"/>
        <pc:sldMkLst>
          <pc:docMk/>
          <pc:sldMk cId="3813404303" sldId="258"/>
        </pc:sldMkLst>
      </pc:sldChg>
      <pc:sldChg chg="add">
        <pc:chgData name="Muhammad Usman Ghani" userId="01323c74-0677-43ae-bee9-9f8e83721464" providerId="ADAL" clId="{1F82FEC8-E317-4D0D-8906-68AA6C29A524}" dt="2021-09-25T10:11:07.286" v="30"/>
        <pc:sldMkLst>
          <pc:docMk/>
          <pc:sldMk cId="2844239091" sldId="259"/>
        </pc:sldMkLst>
      </pc:sldChg>
      <pc:sldChg chg="add">
        <pc:chgData name="Muhammad Usman Ghani" userId="01323c74-0677-43ae-bee9-9f8e83721464" providerId="ADAL" clId="{1F82FEC8-E317-4D0D-8906-68AA6C29A524}" dt="2021-09-25T10:11:09.556" v="32"/>
        <pc:sldMkLst>
          <pc:docMk/>
          <pc:sldMk cId="1998732003" sldId="260"/>
        </pc:sldMkLst>
      </pc:sldChg>
      <pc:sldChg chg="add">
        <pc:chgData name="Muhammad Usman Ghani" userId="01323c74-0677-43ae-bee9-9f8e83721464" providerId="ADAL" clId="{1F82FEC8-E317-4D0D-8906-68AA6C29A524}" dt="2021-09-25T10:11:11.569" v="34"/>
        <pc:sldMkLst>
          <pc:docMk/>
          <pc:sldMk cId="390544421" sldId="261"/>
        </pc:sldMkLst>
      </pc:sldChg>
      <pc:sldChg chg="add">
        <pc:chgData name="Muhammad Usman Ghani" userId="01323c74-0677-43ae-bee9-9f8e83721464" providerId="ADAL" clId="{1F82FEC8-E317-4D0D-8906-68AA6C29A524}" dt="2021-09-25T10:11:16.332" v="36"/>
        <pc:sldMkLst>
          <pc:docMk/>
          <pc:sldMk cId="3371170705" sldId="262"/>
        </pc:sldMkLst>
      </pc:sldChg>
      <pc:sldChg chg="add">
        <pc:chgData name="Muhammad Usman Ghani" userId="01323c74-0677-43ae-bee9-9f8e83721464" providerId="ADAL" clId="{1F82FEC8-E317-4D0D-8906-68AA6C29A524}" dt="2021-09-25T10:11:23.723" v="38"/>
        <pc:sldMkLst>
          <pc:docMk/>
          <pc:sldMk cId="3467224396" sldId="263"/>
        </pc:sldMkLst>
      </pc:sldChg>
      <pc:sldChg chg="add">
        <pc:chgData name="Muhammad Usman Ghani" userId="01323c74-0677-43ae-bee9-9f8e83721464" providerId="ADAL" clId="{1F82FEC8-E317-4D0D-8906-68AA6C29A524}" dt="2021-09-25T10:11:26.320" v="40"/>
        <pc:sldMkLst>
          <pc:docMk/>
          <pc:sldMk cId="2993732625" sldId="264"/>
        </pc:sldMkLst>
      </pc:sldChg>
      <pc:sldChg chg="add">
        <pc:chgData name="Muhammad Usman Ghani" userId="01323c74-0677-43ae-bee9-9f8e83721464" providerId="ADAL" clId="{1F82FEC8-E317-4D0D-8906-68AA6C29A524}" dt="2021-09-25T10:11:31.011" v="42"/>
        <pc:sldMkLst>
          <pc:docMk/>
          <pc:sldMk cId="3400779690" sldId="265"/>
        </pc:sldMkLst>
      </pc:sldChg>
      <pc:sldChg chg="add">
        <pc:chgData name="Muhammad Usman Ghani" userId="01323c74-0677-43ae-bee9-9f8e83721464" providerId="ADAL" clId="{1F82FEC8-E317-4D0D-8906-68AA6C29A524}" dt="2021-09-25T10:11:36.114" v="44"/>
        <pc:sldMkLst>
          <pc:docMk/>
          <pc:sldMk cId="4058263459" sldId="266"/>
        </pc:sldMkLst>
      </pc:sldChg>
      <pc:sldChg chg="add">
        <pc:chgData name="Muhammad Usman Ghani" userId="01323c74-0677-43ae-bee9-9f8e83721464" providerId="ADAL" clId="{1F82FEC8-E317-4D0D-8906-68AA6C29A524}" dt="2021-09-25T10:11:38.735" v="46"/>
        <pc:sldMkLst>
          <pc:docMk/>
          <pc:sldMk cId="3248141553" sldId="267"/>
        </pc:sldMkLst>
      </pc:sldChg>
      <pc:sldChg chg="add">
        <pc:chgData name="Muhammad Usman Ghani" userId="01323c74-0677-43ae-bee9-9f8e83721464" providerId="ADAL" clId="{1F82FEC8-E317-4D0D-8906-68AA6C29A524}" dt="2021-09-25T10:11:52.183" v="48"/>
        <pc:sldMkLst>
          <pc:docMk/>
          <pc:sldMk cId="2615779759" sldId="268"/>
        </pc:sldMkLst>
      </pc:sldChg>
      <pc:sldChg chg="add">
        <pc:chgData name="Muhammad Usman Ghani" userId="01323c74-0677-43ae-bee9-9f8e83721464" providerId="ADAL" clId="{1F82FEC8-E317-4D0D-8906-68AA6C29A524}" dt="2021-09-25T10:11:55.413" v="50"/>
        <pc:sldMkLst>
          <pc:docMk/>
          <pc:sldMk cId="1333749880" sldId="269"/>
        </pc:sldMkLst>
      </pc:sldChg>
      <pc:sldChg chg="add">
        <pc:chgData name="Muhammad Usman Ghani" userId="01323c74-0677-43ae-bee9-9f8e83721464" providerId="ADAL" clId="{1F82FEC8-E317-4D0D-8906-68AA6C29A524}" dt="2021-09-25T10:11:57.971" v="52"/>
        <pc:sldMkLst>
          <pc:docMk/>
          <pc:sldMk cId="630904448" sldId="270"/>
        </pc:sldMkLst>
      </pc:sldChg>
      <pc:sldChg chg="add">
        <pc:chgData name="Muhammad Usman Ghani" userId="01323c74-0677-43ae-bee9-9f8e83721464" providerId="ADAL" clId="{1F82FEC8-E317-4D0D-8906-68AA6C29A524}" dt="2021-09-25T10:12:00.213" v="54"/>
        <pc:sldMkLst>
          <pc:docMk/>
          <pc:sldMk cId="1756384855" sldId="271"/>
        </pc:sldMkLst>
      </pc:sldChg>
      <pc:sldChg chg="add">
        <pc:chgData name="Muhammad Usman Ghani" userId="01323c74-0677-43ae-bee9-9f8e83721464" providerId="ADAL" clId="{1F82FEC8-E317-4D0D-8906-68AA6C29A524}" dt="2021-09-25T10:12:02.385" v="56"/>
        <pc:sldMkLst>
          <pc:docMk/>
          <pc:sldMk cId="3341700094" sldId="272"/>
        </pc:sldMkLst>
      </pc:sldChg>
      <pc:sldChg chg="add">
        <pc:chgData name="Muhammad Usman Ghani" userId="01323c74-0677-43ae-bee9-9f8e83721464" providerId="ADAL" clId="{1F82FEC8-E317-4D0D-8906-68AA6C29A524}" dt="2021-09-25T10:12:08.018" v="58"/>
        <pc:sldMkLst>
          <pc:docMk/>
          <pc:sldMk cId="752514143" sldId="273"/>
        </pc:sldMkLst>
      </pc:sldChg>
      <pc:sldChg chg="add">
        <pc:chgData name="Muhammad Usman Ghani" userId="01323c74-0677-43ae-bee9-9f8e83721464" providerId="ADAL" clId="{1F82FEC8-E317-4D0D-8906-68AA6C29A524}" dt="2021-09-25T10:12:12.513" v="60"/>
        <pc:sldMkLst>
          <pc:docMk/>
          <pc:sldMk cId="4155941071" sldId="274"/>
        </pc:sldMkLst>
      </pc:sldChg>
      <pc:sldChg chg="add">
        <pc:chgData name="Muhammad Usman Ghani" userId="01323c74-0677-43ae-bee9-9f8e83721464" providerId="ADAL" clId="{1F82FEC8-E317-4D0D-8906-68AA6C29A524}" dt="2021-09-25T10:12:15.948" v="62"/>
        <pc:sldMkLst>
          <pc:docMk/>
          <pc:sldMk cId="3156112866" sldId="275"/>
        </pc:sldMkLst>
      </pc:sldChg>
      <pc:sldChg chg="add">
        <pc:chgData name="Muhammad Usman Ghani" userId="01323c74-0677-43ae-bee9-9f8e83721464" providerId="ADAL" clId="{1F82FEC8-E317-4D0D-8906-68AA6C29A524}" dt="2021-09-25T10:12:19.389" v="64"/>
        <pc:sldMkLst>
          <pc:docMk/>
          <pc:sldMk cId="3000480552" sldId="276"/>
        </pc:sldMkLst>
      </pc:sldChg>
      <pc:sldChg chg="add">
        <pc:chgData name="Muhammad Usman Ghani" userId="01323c74-0677-43ae-bee9-9f8e83721464" providerId="ADAL" clId="{1F82FEC8-E317-4D0D-8906-68AA6C29A524}" dt="2021-09-25T10:12:20.971" v="66"/>
        <pc:sldMkLst>
          <pc:docMk/>
          <pc:sldMk cId="1794888607" sldId="277"/>
        </pc:sldMkLst>
      </pc:sldChg>
      <pc:sldChg chg="add">
        <pc:chgData name="Muhammad Usman Ghani" userId="01323c74-0677-43ae-bee9-9f8e83721464" providerId="ADAL" clId="{1F82FEC8-E317-4D0D-8906-68AA6C29A524}" dt="2021-09-25T10:12:22.384" v="68"/>
        <pc:sldMkLst>
          <pc:docMk/>
          <pc:sldMk cId="1005398098" sldId="278"/>
        </pc:sldMkLst>
      </pc:sldChg>
      <pc:sldChg chg="add">
        <pc:chgData name="Muhammad Usman Ghani" userId="01323c74-0677-43ae-bee9-9f8e83721464" providerId="ADAL" clId="{1F82FEC8-E317-4D0D-8906-68AA6C29A524}" dt="2021-09-25T10:12:25.321" v="70"/>
        <pc:sldMkLst>
          <pc:docMk/>
          <pc:sldMk cId="1448390145" sldId="279"/>
        </pc:sldMkLst>
      </pc:sldChg>
      <pc:sldChg chg="add">
        <pc:chgData name="Muhammad Usman Ghani" userId="01323c74-0677-43ae-bee9-9f8e83721464" providerId="ADAL" clId="{1F82FEC8-E317-4D0D-8906-68AA6C29A524}" dt="2021-09-25T10:12:29.309" v="72"/>
        <pc:sldMkLst>
          <pc:docMk/>
          <pc:sldMk cId="2469459509" sldId="280"/>
        </pc:sldMkLst>
      </pc:sldChg>
      <pc:sldChg chg="add">
        <pc:chgData name="Muhammad Usman Ghani" userId="01323c74-0677-43ae-bee9-9f8e83721464" providerId="ADAL" clId="{1F82FEC8-E317-4D0D-8906-68AA6C29A524}" dt="2021-09-25T10:12:31.132" v="74"/>
        <pc:sldMkLst>
          <pc:docMk/>
          <pc:sldMk cId="1004963161" sldId="281"/>
        </pc:sldMkLst>
      </pc:sldChg>
      <pc:sldChg chg="add">
        <pc:chgData name="Muhammad Usman Ghani" userId="01323c74-0677-43ae-bee9-9f8e83721464" providerId="ADAL" clId="{1F82FEC8-E317-4D0D-8906-68AA6C29A524}" dt="2021-09-25T10:12:47.943" v="76"/>
        <pc:sldMkLst>
          <pc:docMk/>
          <pc:sldMk cId="3229503329" sldId="282"/>
        </pc:sldMkLst>
      </pc:sldChg>
      <pc:sldChg chg="add">
        <pc:chgData name="Muhammad Usman Ghani" userId="01323c74-0677-43ae-bee9-9f8e83721464" providerId="ADAL" clId="{1F82FEC8-E317-4D0D-8906-68AA6C29A524}" dt="2021-09-25T10:12:49.732" v="78"/>
        <pc:sldMkLst>
          <pc:docMk/>
          <pc:sldMk cId="3886503141" sldId="283"/>
        </pc:sldMkLst>
      </pc:sldChg>
      <pc:sldChg chg="add">
        <pc:chgData name="Muhammad Usman Ghani" userId="01323c74-0677-43ae-bee9-9f8e83721464" providerId="ADAL" clId="{1F82FEC8-E317-4D0D-8906-68AA6C29A524}" dt="2021-09-25T10:13:56.661" v="80"/>
        <pc:sldMkLst>
          <pc:docMk/>
          <pc:sldMk cId="2409663068" sldId="284"/>
        </pc:sldMkLst>
      </pc:sldChg>
      <pc:sldChg chg="add">
        <pc:chgData name="Muhammad Usman Ghani" userId="01323c74-0677-43ae-bee9-9f8e83721464" providerId="ADAL" clId="{1F82FEC8-E317-4D0D-8906-68AA6C29A524}" dt="2021-09-25T10:15:16.313" v="82"/>
        <pc:sldMkLst>
          <pc:docMk/>
          <pc:sldMk cId="210797802" sldId="285"/>
        </pc:sldMkLst>
      </pc:sldChg>
      <pc:sldChg chg="add">
        <pc:chgData name="Muhammad Usman Ghani" userId="01323c74-0677-43ae-bee9-9f8e83721464" providerId="ADAL" clId="{1F82FEC8-E317-4D0D-8906-68AA6C29A524}" dt="2021-09-25T10:15:23.764" v="84"/>
        <pc:sldMkLst>
          <pc:docMk/>
          <pc:sldMk cId="1882818074" sldId="286"/>
        </pc:sldMkLst>
      </pc:sldChg>
      <pc:sldChg chg="add">
        <pc:chgData name="Muhammad Usman Ghani" userId="01323c74-0677-43ae-bee9-9f8e83721464" providerId="ADAL" clId="{1F82FEC8-E317-4D0D-8906-68AA6C29A524}" dt="2021-09-25T10:15:26.141" v="86"/>
        <pc:sldMkLst>
          <pc:docMk/>
          <pc:sldMk cId="2325243819" sldId="287"/>
        </pc:sldMkLst>
      </pc:sldChg>
      <pc:sldChg chg="add">
        <pc:chgData name="Muhammad Usman Ghani" userId="01323c74-0677-43ae-bee9-9f8e83721464" providerId="ADAL" clId="{1F82FEC8-E317-4D0D-8906-68AA6C29A524}" dt="2021-09-25T10:15:27.763" v="88"/>
        <pc:sldMkLst>
          <pc:docMk/>
          <pc:sldMk cId="329481788" sldId="288"/>
        </pc:sldMkLst>
      </pc:sldChg>
      <pc:sldChg chg="add">
        <pc:chgData name="Muhammad Usman Ghani" userId="01323c74-0677-43ae-bee9-9f8e83721464" providerId="ADAL" clId="{1F82FEC8-E317-4D0D-8906-68AA6C29A524}" dt="2021-09-25T10:15:29.263" v="90"/>
        <pc:sldMkLst>
          <pc:docMk/>
          <pc:sldMk cId="178335552" sldId="289"/>
        </pc:sldMkLst>
      </pc:sldChg>
      <pc:sldChg chg="add">
        <pc:chgData name="Muhammad Usman Ghani" userId="01323c74-0677-43ae-bee9-9f8e83721464" providerId="ADAL" clId="{1F82FEC8-E317-4D0D-8906-68AA6C29A524}" dt="2021-09-25T10:15:40.570" v="92"/>
        <pc:sldMkLst>
          <pc:docMk/>
          <pc:sldMk cId="2575839179" sldId="290"/>
        </pc:sldMkLst>
      </pc:sldChg>
      <pc:sldChg chg="add">
        <pc:chgData name="Muhammad Usman Ghani" userId="01323c74-0677-43ae-bee9-9f8e83721464" providerId="ADAL" clId="{1F82FEC8-E317-4D0D-8906-68AA6C29A524}" dt="2021-09-25T10:15:45.494" v="94"/>
        <pc:sldMkLst>
          <pc:docMk/>
          <pc:sldMk cId="1873961540" sldId="291"/>
        </pc:sldMkLst>
      </pc:sldChg>
      <pc:sldChg chg="add">
        <pc:chgData name="Muhammad Usman Ghani" userId="01323c74-0677-43ae-bee9-9f8e83721464" providerId="ADAL" clId="{1F82FEC8-E317-4D0D-8906-68AA6C29A524}" dt="2021-09-25T10:15:47.297" v="96"/>
        <pc:sldMkLst>
          <pc:docMk/>
          <pc:sldMk cId="3425974929" sldId="292"/>
        </pc:sldMkLst>
      </pc:sldChg>
      <pc:sldChg chg="add">
        <pc:chgData name="Muhammad Usman Ghani" userId="01323c74-0677-43ae-bee9-9f8e83721464" providerId="ADAL" clId="{1F82FEC8-E317-4D0D-8906-68AA6C29A524}" dt="2021-09-25T10:15:49.441" v="98"/>
        <pc:sldMkLst>
          <pc:docMk/>
          <pc:sldMk cId="2694475081" sldId="293"/>
        </pc:sldMkLst>
      </pc:sldChg>
      <pc:sldChg chg="add">
        <pc:chgData name="Muhammad Usman Ghani" userId="01323c74-0677-43ae-bee9-9f8e83721464" providerId="ADAL" clId="{1F82FEC8-E317-4D0D-8906-68AA6C29A524}" dt="2021-09-25T10:15:51.365" v="100"/>
        <pc:sldMkLst>
          <pc:docMk/>
          <pc:sldMk cId="2967400712" sldId="294"/>
        </pc:sldMkLst>
      </pc:sldChg>
      <pc:sldChg chg="add">
        <pc:chgData name="Muhammad Usman Ghani" userId="01323c74-0677-43ae-bee9-9f8e83721464" providerId="ADAL" clId="{1F82FEC8-E317-4D0D-8906-68AA6C29A524}" dt="2021-09-25T10:15:53.245" v="102"/>
        <pc:sldMkLst>
          <pc:docMk/>
          <pc:sldMk cId="3510134515" sldId="295"/>
        </pc:sldMkLst>
      </pc:sldChg>
      <pc:sldChg chg="add">
        <pc:chgData name="Muhammad Usman Ghani" userId="01323c74-0677-43ae-bee9-9f8e83721464" providerId="ADAL" clId="{1F82FEC8-E317-4D0D-8906-68AA6C29A524}" dt="2021-09-25T10:15:55.354" v="104"/>
        <pc:sldMkLst>
          <pc:docMk/>
          <pc:sldMk cId="3012669521" sldId="296"/>
        </pc:sldMkLst>
      </pc:sldChg>
      <pc:sldChg chg="add">
        <pc:chgData name="Muhammad Usman Ghani" userId="01323c74-0677-43ae-bee9-9f8e83721464" providerId="ADAL" clId="{1F82FEC8-E317-4D0D-8906-68AA6C29A524}" dt="2021-09-25T10:15:57.576" v="106"/>
        <pc:sldMkLst>
          <pc:docMk/>
          <pc:sldMk cId="4076931544" sldId="297"/>
        </pc:sldMkLst>
      </pc:sldChg>
      <pc:sldChg chg="add">
        <pc:chgData name="Muhammad Usman Ghani" userId="01323c74-0677-43ae-bee9-9f8e83721464" providerId="ADAL" clId="{1F82FEC8-E317-4D0D-8906-68AA6C29A524}" dt="2021-09-25T10:15:59.404" v="108"/>
        <pc:sldMkLst>
          <pc:docMk/>
          <pc:sldMk cId="630064543" sldId="298"/>
        </pc:sldMkLst>
      </pc:sldChg>
      <pc:sldChg chg="add">
        <pc:chgData name="Muhammad Usman Ghani" userId="01323c74-0677-43ae-bee9-9f8e83721464" providerId="ADAL" clId="{1F82FEC8-E317-4D0D-8906-68AA6C29A524}" dt="2021-09-25T10:16:01.496" v="110"/>
        <pc:sldMkLst>
          <pc:docMk/>
          <pc:sldMk cId="1430563059" sldId="299"/>
        </pc:sldMkLst>
      </pc:sldChg>
      <pc:sldChg chg="add">
        <pc:chgData name="Muhammad Usman Ghani" userId="01323c74-0677-43ae-bee9-9f8e83721464" providerId="ADAL" clId="{1F82FEC8-E317-4D0D-8906-68AA6C29A524}" dt="2021-09-25T10:16:03.742" v="112"/>
        <pc:sldMkLst>
          <pc:docMk/>
          <pc:sldMk cId="3545385167" sldId="300"/>
        </pc:sldMkLst>
      </pc:sldChg>
      <pc:sldChg chg="add">
        <pc:chgData name="Muhammad Usman Ghani" userId="01323c74-0677-43ae-bee9-9f8e83721464" providerId="ADAL" clId="{1F82FEC8-E317-4D0D-8906-68AA6C29A524}" dt="2021-09-25T10:16:06.714" v="114"/>
        <pc:sldMkLst>
          <pc:docMk/>
          <pc:sldMk cId="3180284023" sldId="301"/>
        </pc:sldMkLst>
      </pc:sldChg>
      <pc:sldChg chg="add">
        <pc:chgData name="Muhammad Usman Ghani" userId="01323c74-0677-43ae-bee9-9f8e83721464" providerId="ADAL" clId="{1F82FEC8-E317-4D0D-8906-68AA6C29A524}" dt="2021-09-25T10:16:09.099" v="116"/>
        <pc:sldMkLst>
          <pc:docMk/>
          <pc:sldMk cId="817477845" sldId="302"/>
        </pc:sldMkLst>
      </pc:sldChg>
      <pc:sldChg chg="add">
        <pc:chgData name="Muhammad Usman Ghani" userId="01323c74-0677-43ae-bee9-9f8e83721464" providerId="ADAL" clId="{1F82FEC8-E317-4D0D-8906-68AA6C29A524}" dt="2021-09-25T10:16:12.281" v="118"/>
        <pc:sldMkLst>
          <pc:docMk/>
          <pc:sldMk cId="1295669464" sldId="303"/>
        </pc:sldMkLst>
      </pc:sldChg>
      <pc:sldChg chg="add">
        <pc:chgData name="Muhammad Usman Ghani" userId="01323c74-0677-43ae-bee9-9f8e83721464" providerId="ADAL" clId="{1F82FEC8-E317-4D0D-8906-68AA6C29A524}" dt="2021-09-25T10:16:14.471" v="120"/>
        <pc:sldMkLst>
          <pc:docMk/>
          <pc:sldMk cId="1025440107" sldId="304"/>
        </pc:sldMkLst>
      </pc:sldChg>
      <pc:sldChg chg="del">
        <pc:chgData name="Muhammad Usman Ghani" userId="01323c74-0677-43ae-bee9-9f8e83721464" providerId="ADAL" clId="{1F82FEC8-E317-4D0D-8906-68AA6C29A524}" dt="2021-09-25T09:30:27.003" v="0" actId="47"/>
        <pc:sldMkLst>
          <pc:docMk/>
          <pc:sldMk cId="3044307975" sldId="360"/>
        </pc:sldMkLst>
      </pc:sldChg>
      <pc:sldChg chg="del">
        <pc:chgData name="Muhammad Usman Ghani" userId="01323c74-0677-43ae-bee9-9f8e83721464" providerId="ADAL" clId="{1F82FEC8-E317-4D0D-8906-68AA6C29A524}" dt="2021-09-25T09:30:27.268" v="1" actId="47"/>
        <pc:sldMkLst>
          <pc:docMk/>
          <pc:sldMk cId="1361036484" sldId="361"/>
        </pc:sldMkLst>
      </pc:sldChg>
      <pc:sldChg chg="del">
        <pc:chgData name="Muhammad Usman Ghani" userId="01323c74-0677-43ae-bee9-9f8e83721464" providerId="ADAL" clId="{1F82FEC8-E317-4D0D-8906-68AA6C29A524}" dt="2021-09-25T09:30:27.484" v="2" actId="47"/>
        <pc:sldMkLst>
          <pc:docMk/>
          <pc:sldMk cId="3327766167" sldId="362"/>
        </pc:sldMkLst>
      </pc:sldChg>
      <pc:sldChg chg="del">
        <pc:chgData name="Muhammad Usman Ghani" userId="01323c74-0677-43ae-bee9-9f8e83721464" providerId="ADAL" clId="{1F82FEC8-E317-4D0D-8906-68AA6C29A524}" dt="2021-09-25T09:30:27.652" v="3" actId="47"/>
        <pc:sldMkLst>
          <pc:docMk/>
          <pc:sldMk cId="3352277754" sldId="363"/>
        </pc:sldMkLst>
      </pc:sldChg>
      <pc:sldChg chg="del">
        <pc:chgData name="Muhammad Usman Ghani" userId="01323c74-0677-43ae-bee9-9f8e83721464" providerId="ADAL" clId="{1F82FEC8-E317-4D0D-8906-68AA6C29A524}" dt="2021-09-25T09:30:27.892" v="4" actId="47"/>
        <pc:sldMkLst>
          <pc:docMk/>
          <pc:sldMk cId="3052140657" sldId="364"/>
        </pc:sldMkLst>
      </pc:sldChg>
      <pc:sldChg chg="del">
        <pc:chgData name="Muhammad Usman Ghani" userId="01323c74-0677-43ae-bee9-9f8e83721464" providerId="ADAL" clId="{1F82FEC8-E317-4D0D-8906-68AA6C29A524}" dt="2021-09-25T09:30:28.125" v="5" actId="47"/>
        <pc:sldMkLst>
          <pc:docMk/>
          <pc:sldMk cId="3746450557" sldId="365"/>
        </pc:sldMkLst>
      </pc:sldChg>
      <pc:sldChg chg="del">
        <pc:chgData name="Muhammad Usman Ghani" userId="01323c74-0677-43ae-bee9-9f8e83721464" providerId="ADAL" clId="{1F82FEC8-E317-4D0D-8906-68AA6C29A524}" dt="2021-09-25T09:30:28.308" v="6" actId="47"/>
        <pc:sldMkLst>
          <pc:docMk/>
          <pc:sldMk cId="2590454250" sldId="366"/>
        </pc:sldMkLst>
      </pc:sldChg>
      <pc:sldChg chg="del">
        <pc:chgData name="Muhammad Usman Ghani" userId="01323c74-0677-43ae-bee9-9f8e83721464" providerId="ADAL" clId="{1F82FEC8-E317-4D0D-8906-68AA6C29A524}" dt="2021-09-25T09:30:28.493" v="7" actId="47"/>
        <pc:sldMkLst>
          <pc:docMk/>
          <pc:sldMk cId="511587414" sldId="367"/>
        </pc:sldMkLst>
      </pc:sldChg>
      <pc:sldChg chg="del">
        <pc:chgData name="Muhammad Usman Ghani" userId="01323c74-0677-43ae-bee9-9f8e83721464" providerId="ADAL" clId="{1F82FEC8-E317-4D0D-8906-68AA6C29A524}" dt="2021-09-25T09:30:28.731" v="8" actId="47"/>
        <pc:sldMkLst>
          <pc:docMk/>
          <pc:sldMk cId="1128683312" sldId="368"/>
        </pc:sldMkLst>
      </pc:sldChg>
      <pc:sldChg chg="del">
        <pc:chgData name="Muhammad Usman Ghani" userId="01323c74-0677-43ae-bee9-9f8e83721464" providerId="ADAL" clId="{1F82FEC8-E317-4D0D-8906-68AA6C29A524}" dt="2021-09-25T09:30:28.962" v="9" actId="47"/>
        <pc:sldMkLst>
          <pc:docMk/>
          <pc:sldMk cId="4231332133" sldId="369"/>
        </pc:sldMkLst>
      </pc:sldChg>
      <pc:sldChg chg="del">
        <pc:chgData name="Muhammad Usman Ghani" userId="01323c74-0677-43ae-bee9-9f8e83721464" providerId="ADAL" clId="{1F82FEC8-E317-4D0D-8906-68AA6C29A524}" dt="2021-09-25T09:30:29.192" v="10" actId="47"/>
        <pc:sldMkLst>
          <pc:docMk/>
          <pc:sldMk cId="651379818" sldId="370"/>
        </pc:sldMkLst>
      </pc:sldChg>
      <pc:sldChg chg="del">
        <pc:chgData name="Muhammad Usman Ghani" userId="01323c74-0677-43ae-bee9-9f8e83721464" providerId="ADAL" clId="{1F82FEC8-E317-4D0D-8906-68AA6C29A524}" dt="2021-09-25T09:30:29.410" v="11" actId="47"/>
        <pc:sldMkLst>
          <pc:docMk/>
          <pc:sldMk cId="303909842" sldId="371"/>
        </pc:sldMkLst>
      </pc:sldChg>
      <pc:sldChg chg="del">
        <pc:chgData name="Muhammad Usman Ghani" userId="01323c74-0677-43ae-bee9-9f8e83721464" providerId="ADAL" clId="{1F82FEC8-E317-4D0D-8906-68AA6C29A524}" dt="2021-09-25T09:30:29.625" v="12" actId="47"/>
        <pc:sldMkLst>
          <pc:docMk/>
          <pc:sldMk cId="412857817" sldId="372"/>
        </pc:sldMkLst>
      </pc:sldChg>
      <pc:sldChg chg="del">
        <pc:chgData name="Muhammad Usman Ghani" userId="01323c74-0677-43ae-bee9-9f8e83721464" providerId="ADAL" clId="{1F82FEC8-E317-4D0D-8906-68AA6C29A524}" dt="2021-09-25T09:30:29.873" v="13" actId="47"/>
        <pc:sldMkLst>
          <pc:docMk/>
          <pc:sldMk cId="525785327" sldId="373"/>
        </pc:sldMkLst>
      </pc:sldChg>
      <pc:sldChg chg="del">
        <pc:chgData name="Muhammad Usman Ghani" userId="01323c74-0677-43ae-bee9-9f8e83721464" providerId="ADAL" clId="{1F82FEC8-E317-4D0D-8906-68AA6C29A524}" dt="2021-09-25T09:30:30.098" v="14" actId="47"/>
        <pc:sldMkLst>
          <pc:docMk/>
          <pc:sldMk cId="3714776619" sldId="374"/>
        </pc:sldMkLst>
      </pc:sldChg>
      <pc:sldChg chg="del">
        <pc:chgData name="Muhammad Usman Ghani" userId="01323c74-0677-43ae-bee9-9f8e83721464" providerId="ADAL" clId="{1F82FEC8-E317-4D0D-8906-68AA6C29A524}" dt="2021-09-25T09:30:30.278" v="15" actId="47"/>
        <pc:sldMkLst>
          <pc:docMk/>
          <pc:sldMk cId="1847758134" sldId="375"/>
        </pc:sldMkLst>
      </pc:sldChg>
      <pc:sldChg chg="del">
        <pc:chgData name="Muhammad Usman Ghani" userId="01323c74-0677-43ae-bee9-9f8e83721464" providerId="ADAL" clId="{1F82FEC8-E317-4D0D-8906-68AA6C29A524}" dt="2021-09-25T09:30:30.544" v="16" actId="47"/>
        <pc:sldMkLst>
          <pc:docMk/>
          <pc:sldMk cId="1352271291" sldId="376"/>
        </pc:sldMkLst>
      </pc:sldChg>
      <pc:sldChg chg="del">
        <pc:chgData name="Muhammad Usman Ghani" userId="01323c74-0677-43ae-bee9-9f8e83721464" providerId="ADAL" clId="{1F82FEC8-E317-4D0D-8906-68AA6C29A524}" dt="2021-09-25T09:30:30.736" v="17" actId="47"/>
        <pc:sldMkLst>
          <pc:docMk/>
          <pc:sldMk cId="2969155872" sldId="377"/>
        </pc:sldMkLst>
      </pc:sldChg>
      <pc:sldChg chg="del">
        <pc:chgData name="Muhammad Usman Ghani" userId="01323c74-0677-43ae-bee9-9f8e83721464" providerId="ADAL" clId="{1F82FEC8-E317-4D0D-8906-68AA6C29A524}" dt="2021-09-25T09:30:30.956" v="18" actId="47"/>
        <pc:sldMkLst>
          <pc:docMk/>
          <pc:sldMk cId="585386277" sldId="378"/>
        </pc:sldMkLst>
      </pc:sldChg>
      <pc:sldChg chg="del">
        <pc:chgData name="Muhammad Usman Ghani" userId="01323c74-0677-43ae-bee9-9f8e83721464" providerId="ADAL" clId="{1F82FEC8-E317-4D0D-8906-68AA6C29A524}" dt="2021-09-25T09:30:31.207" v="19" actId="47"/>
        <pc:sldMkLst>
          <pc:docMk/>
          <pc:sldMk cId="3128926327" sldId="379"/>
        </pc:sldMkLst>
      </pc:sldChg>
      <pc:sldChg chg="del">
        <pc:chgData name="Muhammad Usman Ghani" userId="01323c74-0677-43ae-bee9-9f8e83721464" providerId="ADAL" clId="{1F82FEC8-E317-4D0D-8906-68AA6C29A524}" dt="2021-09-25T09:30:31.422" v="20" actId="47"/>
        <pc:sldMkLst>
          <pc:docMk/>
          <pc:sldMk cId="3954374295" sldId="380"/>
        </pc:sldMkLst>
      </pc:sldChg>
      <pc:sldChg chg="del">
        <pc:chgData name="Muhammad Usman Ghani" userId="01323c74-0677-43ae-bee9-9f8e83721464" providerId="ADAL" clId="{1F82FEC8-E317-4D0D-8906-68AA6C29A524}" dt="2021-09-25T09:30:32.047" v="21" actId="47"/>
        <pc:sldMkLst>
          <pc:docMk/>
          <pc:sldMk cId="1787211788" sldId="381"/>
        </pc:sldMkLst>
      </pc:sldChg>
      <pc:sldChg chg="del">
        <pc:chgData name="Muhammad Usman Ghani" userId="01323c74-0677-43ae-bee9-9f8e83721464" providerId="ADAL" clId="{1F82FEC8-E317-4D0D-8906-68AA6C29A524}" dt="2021-09-25T09:30:32.390" v="22" actId="47"/>
        <pc:sldMkLst>
          <pc:docMk/>
          <pc:sldMk cId="631164087" sldId="382"/>
        </pc:sldMkLst>
      </pc:sldChg>
      <pc:sldMasterChg chg="add addSldLayout">
        <pc:chgData name="Muhammad Usman Ghani" userId="01323c74-0677-43ae-bee9-9f8e83721464" providerId="ADAL" clId="{1F82FEC8-E317-4D0D-8906-68AA6C29A524}" dt="2021-09-25T10:11:01.725" v="25" actId="27028"/>
        <pc:sldMasterMkLst>
          <pc:docMk/>
          <pc:sldMasterMk cId="0" sldId="2147483660"/>
        </pc:sldMasterMkLst>
        <pc:sldLayoutChg chg="add">
          <pc:chgData name="Muhammad Usman Ghani" userId="01323c74-0677-43ae-bee9-9f8e83721464" providerId="ADAL" clId="{1F82FEC8-E317-4D0D-8906-68AA6C29A524}" dt="2021-09-25T10:11:01.725" v="25" actId="27028"/>
          <pc:sldLayoutMkLst>
            <pc:docMk/>
            <pc:sldMasterMk cId="0" sldId="2147483660"/>
            <pc:sldLayoutMk cId="2566720955" sldId="2147483662"/>
          </pc:sldLayoutMkLst>
        </pc:sldLayoutChg>
      </pc:sldMasterChg>
      <pc:sldMasterChg chg="add addSldLayout">
        <pc:chgData name="Muhammad Usman Ghani" userId="01323c74-0677-43ae-bee9-9f8e83721464" providerId="ADAL" clId="{1F82FEC8-E317-4D0D-8906-68AA6C29A524}" dt="2021-09-25T10:11:04.094" v="27" actId="27028"/>
        <pc:sldMasterMkLst>
          <pc:docMk/>
          <pc:sldMasterMk cId="0" sldId="2147483663"/>
        </pc:sldMasterMkLst>
        <pc:sldLayoutChg chg="add">
          <pc:chgData name="Muhammad Usman Ghani" userId="01323c74-0677-43ae-bee9-9f8e83721464" providerId="ADAL" clId="{1F82FEC8-E317-4D0D-8906-68AA6C29A524}" dt="2021-09-25T10:11:04.094" v="27" actId="27028"/>
          <pc:sldLayoutMkLst>
            <pc:docMk/>
            <pc:sldMasterMk cId="0" sldId="2147483663"/>
            <pc:sldLayoutMk cId="2566720955" sldId="2147483664"/>
          </pc:sldLayoutMkLst>
        </pc:sldLayoutChg>
      </pc:sldMasterChg>
      <pc:sldMasterChg chg="add addSldLayout">
        <pc:chgData name="Muhammad Usman Ghani" userId="01323c74-0677-43ae-bee9-9f8e83721464" providerId="ADAL" clId="{1F82FEC8-E317-4D0D-8906-68AA6C29A524}" dt="2021-09-25T10:11:07.281" v="29" actId="27028"/>
        <pc:sldMasterMkLst>
          <pc:docMk/>
          <pc:sldMasterMk cId="0" sldId="2147483665"/>
        </pc:sldMasterMkLst>
        <pc:sldLayoutChg chg="add">
          <pc:chgData name="Muhammad Usman Ghani" userId="01323c74-0677-43ae-bee9-9f8e83721464" providerId="ADAL" clId="{1F82FEC8-E317-4D0D-8906-68AA6C29A524}" dt="2021-09-25T10:11:07.281" v="29" actId="27028"/>
          <pc:sldLayoutMkLst>
            <pc:docMk/>
            <pc:sldMasterMk cId="0" sldId="2147483665"/>
            <pc:sldLayoutMk cId="2566720955" sldId="2147483666"/>
          </pc:sldLayoutMkLst>
        </pc:sldLayoutChg>
      </pc:sldMasterChg>
      <pc:sldMasterChg chg="add addSldLayout">
        <pc:chgData name="Muhammad Usman Ghani" userId="01323c74-0677-43ae-bee9-9f8e83721464" providerId="ADAL" clId="{1F82FEC8-E317-4D0D-8906-68AA6C29A524}" dt="2021-09-25T10:11:09.554" v="31" actId="27028"/>
        <pc:sldMasterMkLst>
          <pc:docMk/>
          <pc:sldMasterMk cId="0" sldId="2147483667"/>
        </pc:sldMasterMkLst>
        <pc:sldLayoutChg chg="add">
          <pc:chgData name="Muhammad Usman Ghani" userId="01323c74-0677-43ae-bee9-9f8e83721464" providerId="ADAL" clId="{1F82FEC8-E317-4D0D-8906-68AA6C29A524}" dt="2021-09-25T10:11:09.554" v="31" actId="27028"/>
          <pc:sldLayoutMkLst>
            <pc:docMk/>
            <pc:sldMasterMk cId="0" sldId="2147483667"/>
            <pc:sldLayoutMk cId="2566720955" sldId="2147483668"/>
          </pc:sldLayoutMkLst>
        </pc:sldLayoutChg>
      </pc:sldMasterChg>
      <pc:sldMasterChg chg="add addSldLayout">
        <pc:chgData name="Muhammad Usman Ghani" userId="01323c74-0677-43ae-bee9-9f8e83721464" providerId="ADAL" clId="{1F82FEC8-E317-4D0D-8906-68AA6C29A524}" dt="2021-09-25T10:11:11.565" v="33" actId="27028"/>
        <pc:sldMasterMkLst>
          <pc:docMk/>
          <pc:sldMasterMk cId="0" sldId="2147483669"/>
        </pc:sldMasterMkLst>
        <pc:sldLayoutChg chg="add">
          <pc:chgData name="Muhammad Usman Ghani" userId="01323c74-0677-43ae-bee9-9f8e83721464" providerId="ADAL" clId="{1F82FEC8-E317-4D0D-8906-68AA6C29A524}" dt="2021-09-25T10:11:11.565" v="33" actId="27028"/>
          <pc:sldLayoutMkLst>
            <pc:docMk/>
            <pc:sldMasterMk cId="0" sldId="2147483669"/>
            <pc:sldLayoutMk cId="2566720955" sldId="2147483670"/>
          </pc:sldLayoutMkLst>
        </pc:sldLayoutChg>
      </pc:sldMasterChg>
      <pc:sldMasterChg chg="add addSldLayout">
        <pc:chgData name="Muhammad Usman Ghani" userId="01323c74-0677-43ae-bee9-9f8e83721464" providerId="ADAL" clId="{1F82FEC8-E317-4D0D-8906-68AA6C29A524}" dt="2021-09-25T10:11:16.328" v="35" actId="27028"/>
        <pc:sldMasterMkLst>
          <pc:docMk/>
          <pc:sldMasterMk cId="0" sldId="2147483671"/>
        </pc:sldMasterMkLst>
        <pc:sldLayoutChg chg="add">
          <pc:chgData name="Muhammad Usman Ghani" userId="01323c74-0677-43ae-bee9-9f8e83721464" providerId="ADAL" clId="{1F82FEC8-E317-4D0D-8906-68AA6C29A524}" dt="2021-09-25T10:11:16.328" v="35" actId="27028"/>
          <pc:sldLayoutMkLst>
            <pc:docMk/>
            <pc:sldMasterMk cId="0" sldId="2147483671"/>
            <pc:sldLayoutMk cId="2566720955" sldId="2147483672"/>
          </pc:sldLayoutMkLst>
        </pc:sldLayoutChg>
      </pc:sldMasterChg>
      <pc:sldMasterChg chg="add addSldLayout">
        <pc:chgData name="Muhammad Usman Ghani" userId="01323c74-0677-43ae-bee9-9f8e83721464" providerId="ADAL" clId="{1F82FEC8-E317-4D0D-8906-68AA6C29A524}" dt="2021-09-25T10:11:23.719" v="37" actId="27028"/>
        <pc:sldMasterMkLst>
          <pc:docMk/>
          <pc:sldMasterMk cId="0" sldId="2147483673"/>
        </pc:sldMasterMkLst>
        <pc:sldLayoutChg chg="add">
          <pc:chgData name="Muhammad Usman Ghani" userId="01323c74-0677-43ae-bee9-9f8e83721464" providerId="ADAL" clId="{1F82FEC8-E317-4D0D-8906-68AA6C29A524}" dt="2021-09-25T10:11:23.719" v="37" actId="27028"/>
          <pc:sldLayoutMkLst>
            <pc:docMk/>
            <pc:sldMasterMk cId="0" sldId="2147483673"/>
            <pc:sldLayoutMk cId="2566720955" sldId="2147483674"/>
          </pc:sldLayoutMkLst>
        </pc:sldLayoutChg>
      </pc:sldMasterChg>
      <pc:sldMasterChg chg="add addSldLayout">
        <pc:chgData name="Muhammad Usman Ghani" userId="01323c74-0677-43ae-bee9-9f8e83721464" providerId="ADAL" clId="{1F82FEC8-E317-4D0D-8906-68AA6C29A524}" dt="2021-09-25T10:11:26.318" v="39" actId="27028"/>
        <pc:sldMasterMkLst>
          <pc:docMk/>
          <pc:sldMasterMk cId="0" sldId="2147483675"/>
        </pc:sldMasterMkLst>
        <pc:sldLayoutChg chg="add">
          <pc:chgData name="Muhammad Usman Ghani" userId="01323c74-0677-43ae-bee9-9f8e83721464" providerId="ADAL" clId="{1F82FEC8-E317-4D0D-8906-68AA6C29A524}" dt="2021-09-25T10:11:26.318" v="39" actId="27028"/>
          <pc:sldLayoutMkLst>
            <pc:docMk/>
            <pc:sldMasterMk cId="0" sldId="2147483675"/>
            <pc:sldLayoutMk cId="2566720955" sldId="2147483676"/>
          </pc:sldLayoutMkLst>
        </pc:sldLayoutChg>
      </pc:sldMasterChg>
      <pc:sldMasterChg chg="add addSldLayout">
        <pc:chgData name="Muhammad Usman Ghani" userId="01323c74-0677-43ae-bee9-9f8e83721464" providerId="ADAL" clId="{1F82FEC8-E317-4D0D-8906-68AA6C29A524}" dt="2021-09-25T10:11:31.007" v="41" actId="27028"/>
        <pc:sldMasterMkLst>
          <pc:docMk/>
          <pc:sldMasterMk cId="0" sldId="2147483677"/>
        </pc:sldMasterMkLst>
        <pc:sldLayoutChg chg="add">
          <pc:chgData name="Muhammad Usman Ghani" userId="01323c74-0677-43ae-bee9-9f8e83721464" providerId="ADAL" clId="{1F82FEC8-E317-4D0D-8906-68AA6C29A524}" dt="2021-09-25T10:11:31.007" v="41" actId="27028"/>
          <pc:sldLayoutMkLst>
            <pc:docMk/>
            <pc:sldMasterMk cId="0" sldId="2147483677"/>
            <pc:sldLayoutMk cId="2566720955" sldId="2147483678"/>
          </pc:sldLayoutMkLst>
        </pc:sldLayoutChg>
      </pc:sldMasterChg>
      <pc:sldMasterChg chg="add addSldLayout">
        <pc:chgData name="Muhammad Usman Ghani" userId="01323c74-0677-43ae-bee9-9f8e83721464" providerId="ADAL" clId="{1F82FEC8-E317-4D0D-8906-68AA6C29A524}" dt="2021-09-25T10:11:36.109" v="43" actId="27028"/>
        <pc:sldMasterMkLst>
          <pc:docMk/>
          <pc:sldMasterMk cId="0" sldId="2147483679"/>
        </pc:sldMasterMkLst>
        <pc:sldLayoutChg chg="add">
          <pc:chgData name="Muhammad Usman Ghani" userId="01323c74-0677-43ae-bee9-9f8e83721464" providerId="ADAL" clId="{1F82FEC8-E317-4D0D-8906-68AA6C29A524}" dt="2021-09-25T10:11:36.109" v="43" actId="27028"/>
          <pc:sldLayoutMkLst>
            <pc:docMk/>
            <pc:sldMasterMk cId="0" sldId="2147483679"/>
            <pc:sldLayoutMk cId="2566720955" sldId="2147483680"/>
          </pc:sldLayoutMkLst>
        </pc:sldLayoutChg>
      </pc:sldMasterChg>
      <pc:sldMasterChg chg="add addSldLayout">
        <pc:chgData name="Muhammad Usman Ghani" userId="01323c74-0677-43ae-bee9-9f8e83721464" providerId="ADAL" clId="{1F82FEC8-E317-4D0D-8906-68AA6C29A524}" dt="2021-09-25T10:11:38.730" v="45" actId="27028"/>
        <pc:sldMasterMkLst>
          <pc:docMk/>
          <pc:sldMasterMk cId="0" sldId="2147483681"/>
        </pc:sldMasterMkLst>
        <pc:sldLayoutChg chg="add">
          <pc:chgData name="Muhammad Usman Ghani" userId="01323c74-0677-43ae-bee9-9f8e83721464" providerId="ADAL" clId="{1F82FEC8-E317-4D0D-8906-68AA6C29A524}" dt="2021-09-25T10:11:38.730" v="45" actId="27028"/>
          <pc:sldLayoutMkLst>
            <pc:docMk/>
            <pc:sldMasterMk cId="0" sldId="2147483681"/>
            <pc:sldLayoutMk cId="2566720955" sldId="2147483682"/>
          </pc:sldLayoutMkLst>
        </pc:sldLayoutChg>
      </pc:sldMasterChg>
      <pc:sldMasterChg chg="add addSldLayout">
        <pc:chgData name="Muhammad Usman Ghani" userId="01323c74-0677-43ae-bee9-9f8e83721464" providerId="ADAL" clId="{1F82FEC8-E317-4D0D-8906-68AA6C29A524}" dt="2021-09-25T10:11:52.181" v="47" actId="27028"/>
        <pc:sldMasterMkLst>
          <pc:docMk/>
          <pc:sldMasterMk cId="0" sldId="2147483683"/>
        </pc:sldMasterMkLst>
        <pc:sldLayoutChg chg="add">
          <pc:chgData name="Muhammad Usman Ghani" userId="01323c74-0677-43ae-bee9-9f8e83721464" providerId="ADAL" clId="{1F82FEC8-E317-4D0D-8906-68AA6C29A524}" dt="2021-09-25T10:11:52.181" v="47" actId="27028"/>
          <pc:sldLayoutMkLst>
            <pc:docMk/>
            <pc:sldMasterMk cId="0" sldId="2147483683"/>
            <pc:sldLayoutMk cId="2566720955" sldId="2147483684"/>
          </pc:sldLayoutMkLst>
        </pc:sldLayoutChg>
      </pc:sldMasterChg>
      <pc:sldMasterChg chg="add addSldLayout">
        <pc:chgData name="Muhammad Usman Ghani" userId="01323c74-0677-43ae-bee9-9f8e83721464" providerId="ADAL" clId="{1F82FEC8-E317-4D0D-8906-68AA6C29A524}" dt="2021-09-25T10:11:55.411" v="49" actId="27028"/>
        <pc:sldMasterMkLst>
          <pc:docMk/>
          <pc:sldMasterMk cId="0" sldId="2147483685"/>
        </pc:sldMasterMkLst>
        <pc:sldLayoutChg chg="add">
          <pc:chgData name="Muhammad Usman Ghani" userId="01323c74-0677-43ae-bee9-9f8e83721464" providerId="ADAL" clId="{1F82FEC8-E317-4D0D-8906-68AA6C29A524}" dt="2021-09-25T10:11:55.411" v="49" actId="27028"/>
          <pc:sldLayoutMkLst>
            <pc:docMk/>
            <pc:sldMasterMk cId="0" sldId="2147483685"/>
            <pc:sldLayoutMk cId="2566720955" sldId="2147483686"/>
          </pc:sldLayoutMkLst>
        </pc:sldLayoutChg>
      </pc:sldMasterChg>
      <pc:sldMasterChg chg="add addSldLayout">
        <pc:chgData name="Muhammad Usman Ghani" userId="01323c74-0677-43ae-bee9-9f8e83721464" providerId="ADAL" clId="{1F82FEC8-E317-4D0D-8906-68AA6C29A524}" dt="2021-09-25T10:11:57.967" v="51" actId="27028"/>
        <pc:sldMasterMkLst>
          <pc:docMk/>
          <pc:sldMasterMk cId="0" sldId="2147483687"/>
        </pc:sldMasterMkLst>
        <pc:sldLayoutChg chg="add">
          <pc:chgData name="Muhammad Usman Ghani" userId="01323c74-0677-43ae-bee9-9f8e83721464" providerId="ADAL" clId="{1F82FEC8-E317-4D0D-8906-68AA6C29A524}" dt="2021-09-25T10:11:57.967" v="51" actId="27028"/>
          <pc:sldLayoutMkLst>
            <pc:docMk/>
            <pc:sldMasterMk cId="0" sldId="2147483687"/>
            <pc:sldLayoutMk cId="2566720955" sldId="2147483688"/>
          </pc:sldLayoutMkLst>
        </pc:sldLayoutChg>
      </pc:sldMasterChg>
      <pc:sldMasterChg chg="add addSldLayout">
        <pc:chgData name="Muhammad Usman Ghani" userId="01323c74-0677-43ae-bee9-9f8e83721464" providerId="ADAL" clId="{1F82FEC8-E317-4D0D-8906-68AA6C29A524}" dt="2021-09-25T10:12:00.210" v="53" actId="27028"/>
        <pc:sldMasterMkLst>
          <pc:docMk/>
          <pc:sldMasterMk cId="0" sldId="2147483689"/>
        </pc:sldMasterMkLst>
        <pc:sldLayoutChg chg="add">
          <pc:chgData name="Muhammad Usman Ghani" userId="01323c74-0677-43ae-bee9-9f8e83721464" providerId="ADAL" clId="{1F82FEC8-E317-4D0D-8906-68AA6C29A524}" dt="2021-09-25T10:12:00.210" v="53" actId="27028"/>
          <pc:sldLayoutMkLst>
            <pc:docMk/>
            <pc:sldMasterMk cId="0" sldId="2147483689"/>
            <pc:sldLayoutMk cId="2566720955" sldId="2147483690"/>
          </pc:sldLayoutMkLst>
        </pc:sldLayoutChg>
      </pc:sldMasterChg>
      <pc:sldMasterChg chg="add addSldLayout">
        <pc:chgData name="Muhammad Usman Ghani" userId="01323c74-0677-43ae-bee9-9f8e83721464" providerId="ADAL" clId="{1F82FEC8-E317-4D0D-8906-68AA6C29A524}" dt="2021-09-25T10:12:02.382" v="55" actId="27028"/>
        <pc:sldMasterMkLst>
          <pc:docMk/>
          <pc:sldMasterMk cId="0" sldId="2147483691"/>
        </pc:sldMasterMkLst>
        <pc:sldLayoutChg chg="add">
          <pc:chgData name="Muhammad Usman Ghani" userId="01323c74-0677-43ae-bee9-9f8e83721464" providerId="ADAL" clId="{1F82FEC8-E317-4D0D-8906-68AA6C29A524}" dt="2021-09-25T10:12:02.382" v="55" actId="27028"/>
          <pc:sldLayoutMkLst>
            <pc:docMk/>
            <pc:sldMasterMk cId="0" sldId="2147483691"/>
            <pc:sldLayoutMk cId="2566720955" sldId="2147483692"/>
          </pc:sldLayoutMkLst>
        </pc:sldLayoutChg>
      </pc:sldMasterChg>
      <pc:sldMasterChg chg="add addSldLayout">
        <pc:chgData name="Muhammad Usman Ghani" userId="01323c74-0677-43ae-bee9-9f8e83721464" providerId="ADAL" clId="{1F82FEC8-E317-4D0D-8906-68AA6C29A524}" dt="2021-09-25T10:12:08.015" v="57" actId="27028"/>
        <pc:sldMasterMkLst>
          <pc:docMk/>
          <pc:sldMasterMk cId="0" sldId="2147483693"/>
        </pc:sldMasterMkLst>
        <pc:sldLayoutChg chg="add">
          <pc:chgData name="Muhammad Usman Ghani" userId="01323c74-0677-43ae-bee9-9f8e83721464" providerId="ADAL" clId="{1F82FEC8-E317-4D0D-8906-68AA6C29A524}" dt="2021-09-25T10:12:08.015" v="57" actId="27028"/>
          <pc:sldLayoutMkLst>
            <pc:docMk/>
            <pc:sldMasterMk cId="0" sldId="2147483693"/>
            <pc:sldLayoutMk cId="2566720955" sldId="2147483694"/>
          </pc:sldLayoutMkLst>
        </pc:sldLayoutChg>
      </pc:sldMasterChg>
      <pc:sldMasterChg chg="add addSldLayout">
        <pc:chgData name="Muhammad Usman Ghani" userId="01323c74-0677-43ae-bee9-9f8e83721464" providerId="ADAL" clId="{1F82FEC8-E317-4D0D-8906-68AA6C29A524}" dt="2021-09-25T10:12:12.511" v="59" actId="27028"/>
        <pc:sldMasterMkLst>
          <pc:docMk/>
          <pc:sldMasterMk cId="0" sldId="2147483695"/>
        </pc:sldMasterMkLst>
        <pc:sldLayoutChg chg="add">
          <pc:chgData name="Muhammad Usman Ghani" userId="01323c74-0677-43ae-bee9-9f8e83721464" providerId="ADAL" clId="{1F82FEC8-E317-4D0D-8906-68AA6C29A524}" dt="2021-09-25T10:12:12.511" v="59" actId="27028"/>
          <pc:sldLayoutMkLst>
            <pc:docMk/>
            <pc:sldMasterMk cId="0" sldId="2147483695"/>
            <pc:sldLayoutMk cId="2566720955" sldId="2147483696"/>
          </pc:sldLayoutMkLst>
        </pc:sldLayoutChg>
      </pc:sldMasterChg>
      <pc:sldMasterChg chg="add addSldLayout">
        <pc:chgData name="Muhammad Usman Ghani" userId="01323c74-0677-43ae-bee9-9f8e83721464" providerId="ADAL" clId="{1F82FEC8-E317-4D0D-8906-68AA6C29A524}" dt="2021-09-25T10:12:15.946" v="61" actId="27028"/>
        <pc:sldMasterMkLst>
          <pc:docMk/>
          <pc:sldMasterMk cId="0" sldId="2147483697"/>
        </pc:sldMasterMkLst>
        <pc:sldLayoutChg chg="add">
          <pc:chgData name="Muhammad Usman Ghani" userId="01323c74-0677-43ae-bee9-9f8e83721464" providerId="ADAL" clId="{1F82FEC8-E317-4D0D-8906-68AA6C29A524}" dt="2021-09-25T10:12:15.946" v="61" actId="27028"/>
          <pc:sldLayoutMkLst>
            <pc:docMk/>
            <pc:sldMasterMk cId="0" sldId="2147483697"/>
            <pc:sldLayoutMk cId="2566720955" sldId="2147483698"/>
          </pc:sldLayoutMkLst>
        </pc:sldLayoutChg>
      </pc:sldMasterChg>
      <pc:sldMasterChg chg="add addSldLayout">
        <pc:chgData name="Muhammad Usman Ghani" userId="01323c74-0677-43ae-bee9-9f8e83721464" providerId="ADAL" clId="{1F82FEC8-E317-4D0D-8906-68AA6C29A524}" dt="2021-09-25T10:12:19.387" v="63" actId="27028"/>
        <pc:sldMasterMkLst>
          <pc:docMk/>
          <pc:sldMasterMk cId="0" sldId="2147483699"/>
        </pc:sldMasterMkLst>
        <pc:sldLayoutChg chg="add">
          <pc:chgData name="Muhammad Usman Ghani" userId="01323c74-0677-43ae-bee9-9f8e83721464" providerId="ADAL" clId="{1F82FEC8-E317-4D0D-8906-68AA6C29A524}" dt="2021-09-25T10:12:19.387" v="63" actId="27028"/>
          <pc:sldLayoutMkLst>
            <pc:docMk/>
            <pc:sldMasterMk cId="0" sldId="2147483699"/>
            <pc:sldLayoutMk cId="2566720955" sldId="2147483700"/>
          </pc:sldLayoutMkLst>
        </pc:sldLayoutChg>
      </pc:sldMasterChg>
      <pc:sldMasterChg chg="add addSldLayout">
        <pc:chgData name="Muhammad Usman Ghani" userId="01323c74-0677-43ae-bee9-9f8e83721464" providerId="ADAL" clId="{1F82FEC8-E317-4D0D-8906-68AA6C29A524}" dt="2021-09-25T10:12:20.969" v="65" actId="27028"/>
        <pc:sldMasterMkLst>
          <pc:docMk/>
          <pc:sldMasterMk cId="0" sldId="2147483701"/>
        </pc:sldMasterMkLst>
        <pc:sldLayoutChg chg="add">
          <pc:chgData name="Muhammad Usman Ghani" userId="01323c74-0677-43ae-bee9-9f8e83721464" providerId="ADAL" clId="{1F82FEC8-E317-4D0D-8906-68AA6C29A524}" dt="2021-09-25T10:12:20.969" v="65" actId="27028"/>
          <pc:sldLayoutMkLst>
            <pc:docMk/>
            <pc:sldMasterMk cId="0" sldId="2147483701"/>
            <pc:sldLayoutMk cId="2566720955" sldId="2147483702"/>
          </pc:sldLayoutMkLst>
        </pc:sldLayoutChg>
      </pc:sldMasterChg>
      <pc:sldMasterChg chg="add addSldLayout">
        <pc:chgData name="Muhammad Usman Ghani" userId="01323c74-0677-43ae-bee9-9f8e83721464" providerId="ADAL" clId="{1F82FEC8-E317-4D0D-8906-68AA6C29A524}" dt="2021-09-25T10:12:22.382" v="67" actId="27028"/>
        <pc:sldMasterMkLst>
          <pc:docMk/>
          <pc:sldMasterMk cId="0" sldId="2147483703"/>
        </pc:sldMasterMkLst>
        <pc:sldLayoutChg chg="add">
          <pc:chgData name="Muhammad Usman Ghani" userId="01323c74-0677-43ae-bee9-9f8e83721464" providerId="ADAL" clId="{1F82FEC8-E317-4D0D-8906-68AA6C29A524}" dt="2021-09-25T10:12:22.382" v="67" actId="27028"/>
          <pc:sldLayoutMkLst>
            <pc:docMk/>
            <pc:sldMasterMk cId="0" sldId="2147483703"/>
            <pc:sldLayoutMk cId="2566720955" sldId="2147483704"/>
          </pc:sldLayoutMkLst>
        </pc:sldLayoutChg>
      </pc:sldMasterChg>
      <pc:sldMasterChg chg="add addSldLayout">
        <pc:chgData name="Muhammad Usman Ghani" userId="01323c74-0677-43ae-bee9-9f8e83721464" providerId="ADAL" clId="{1F82FEC8-E317-4D0D-8906-68AA6C29A524}" dt="2021-09-25T10:12:25.318" v="69" actId="27028"/>
        <pc:sldMasterMkLst>
          <pc:docMk/>
          <pc:sldMasterMk cId="0" sldId="2147483705"/>
        </pc:sldMasterMkLst>
        <pc:sldLayoutChg chg="add">
          <pc:chgData name="Muhammad Usman Ghani" userId="01323c74-0677-43ae-bee9-9f8e83721464" providerId="ADAL" clId="{1F82FEC8-E317-4D0D-8906-68AA6C29A524}" dt="2021-09-25T10:12:25.318" v="69" actId="27028"/>
          <pc:sldLayoutMkLst>
            <pc:docMk/>
            <pc:sldMasterMk cId="0" sldId="2147483705"/>
            <pc:sldLayoutMk cId="2566720955" sldId="2147483706"/>
          </pc:sldLayoutMkLst>
        </pc:sldLayoutChg>
      </pc:sldMasterChg>
      <pc:sldMasterChg chg="add addSldLayout">
        <pc:chgData name="Muhammad Usman Ghani" userId="01323c74-0677-43ae-bee9-9f8e83721464" providerId="ADAL" clId="{1F82FEC8-E317-4D0D-8906-68AA6C29A524}" dt="2021-09-25T10:12:29.306" v="71" actId="27028"/>
        <pc:sldMasterMkLst>
          <pc:docMk/>
          <pc:sldMasterMk cId="0" sldId="2147483707"/>
        </pc:sldMasterMkLst>
        <pc:sldLayoutChg chg="add">
          <pc:chgData name="Muhammad Usman Ghani" userId="01323c74-0677-43ae-bee9-9f8e83721464" providerId="ADAL" clId="{1F82FEC8-E317-4D0D-8906-68AA6C29A524}" dt="2021-09-25T10:12:29.306" v="71" actId="27028"/>
          <pc:sldLayoutMkLst>
            <pc:docMk/>
            <pc:sldMasterMk cId="0" sldId="2147483707"/>
            <pc:sldLayoutMk cId="2566720955" sldId="2147483708"/>
          </pc:sldLayoutMkLst>
        </pc:sldLayoutChg>
      </pc:sldMasterChg>
      <pc:sldMasterChg chg="add addSldLayout">
        <pc:chgData name="Muhammad Usman Ghani" userId="01323c74-0677-43ae-bee9-9f8e83721464" providerId="ADAL" clId="{1F82FEC8-E317-4D0D-8906-68AA6C29A524}" dt="2021-09-25T10:12:31.129" v="73" actId="27028"/>
        <pc:sldMasterMkLst>
          <pc:docMk/>
          <pc:sldMasterMk cId="0" sldId="2147483709"/>
        </pc:sldMasterMkLst>
        <pc:sldLayoutChg chg="add">
          <pc:chgData name="Muhammad Usman Ghani" userId="01323c74-0677-43ae-bee9-9f8e83721464" providerId="ADAL" clId="{1F82FEC8-E317-4D0D-8906-68AA6C29A524}" dt="2021-09-25T10:12:31.129" v="73" actId="27028"/>
          <pc:sldLayoutMkLst>
            <pc:docMk/>
            <pc:sldMasterMk cId="0" sldId="2147483709"/>
            <pc:sldLayoutMk cId="2566720955" sldId="2147483710"/>
          </pc:sldLayoutMkLst>
        </pc:sldLayoutChg>
      </pc:sldMasterChg>
      <pc:sldMasterChg chg="add addSldLayout">
        <pc:chgData name="Muhammad Usman Ghani" userId="01323c74-0677-43ae-bee9-9f8e83721464" providerId="ADAL" clId="{1F82FEC8-E317-4D0D-8906-68AA6C29A524}" dt="2021-09-25T10:12:47.940" v="75" actId="27028"/>
        <pc:sldMasterMkLst>
          <pc:docMk/>
          <pc:sldMasterMk cId="0" sldId="2147483711"/>
        </pc:sldMasterMkLst>
        <pc:sldLayoutChg chg="add">
          <pc:chgData name="Muhammad Usman Ghani" userId="01323c74-0677-43ae-bee9-9f8e83721464" providerId="ADAL" clId="{1F82FEC8-E317-4D0D-8906-68AA6C29A524}" dt="2021-09-25T10:12:47.940" v="75" actId="27028"/>
          <pc:sldLayoutMkLst>
            <pc:docMk/>
            <pc:sldMasterMk cId="0" sldId="2147483711"/>
            <pc:sldLayoutMk cId="2566720955" sldId="2147483712"/>
          </pc:sldLayoutMkLst>
        </pc:sldLayoutChg>
      </pc:sldMasterChg>
      <pc:sldMasterChg chg="add addSldLayout">
        <pc:chgData name="Muhammad Usman Ghani" userId="01323c74-0677-43ae-bee9-9f8e83721464" providerId="ADAL" clId="{1F82FEC8-E317-4D0D-8906-68AA6C29A524}" dt="2021-09-25T10:12:49.729" v="77" actId="27028"/>
        <pc:sldMasterMkLst>
          <pc:docMk/>
          <pc:sldMasterMk cId="0" sldId="2147483713"/>
        </pc:sldMasterMkLst>
        <pc:sldLayoutChg chg="add">
          <pc:chgData name="Muhammad Usman Ghani" userId="01323c74-0677-43ae-bee9-9f8e83721464" providerId="ADAL" clId="{1F82FEC8-E317-4D0D-8906-68AA6C29A524}" dt="2021-09-25T10:12:49.729" v="77" actId="27028"/>
          <pc:sldLayoutMkLst>
            <pc:docMk/>
            <pc:sldMasterMk cId="0" sldId="2147483713"/>
            <pc:sldLayoutMk cId="2566720955" sldId="2147483714"/>
          </pc:sldLayoutMkLst>
        </pc:sldLayoutChg>
      </pc:sldMasterChg>
      <pc:sldMasterChg chg="add addSldLayout">
        <pc:chgData name="Muhammad Usman Ghani" userId="01323c74-0677-43ae-bee9-9f8e83721464" providerId="ADAL" clId="{1F82FEC8-E317-4D0D-8906-68AA6C29A524}" dt="2021-09-25T10:13:56.656" v="79" actId="27028"/>
        <pc:sldMasterMkLst>
          <pc:docMk/>
          <pc:sldMasterMk cId="0" sldId="2147483715"/>
        </pc:sldMasterMkLst>
        <pc:sldLayoutChg chg="add">
          <pc:chgData name="Muhammad Usman Ghani" userId="01323c74-0677-43ae-bee9-9f8e83721464" providerId="ADAL" clId="{1F82FEC8-E317-4D0D-8906-68AA6C29A524}" dt="2021-09-25T10:13:56.656" v="79" actId="27028"/>
          <pc:sldLayoutMkLst>
            <pc:docMk/>
            <pc:sldMasterMk cId="0" sldId="2147483715"/>
            <pc:sldLayoutMk cId="2566720955" sldId="2147483716"/>
          </pc:sldLayoutMkLst>
        </pc:sldLayoutChg>
      </pc:sldMasterChg>
      <pc:sldMasterChg chg="add addSldLayout">
        <pc:chgData name="Muhammad Usman Ghani" userId="01323c74-0677-43ae-bee9-9f8e83721464" providerId="ADAL" clId="{1F82FEC8-E317-4D0D-8906-68AA6C29A524}" dt="2021-09-25T10:15:16.310" v="81" actId="27028"/>
        <pc:sldMasterMkLst>
          <pc:docMk/>
          <pc:sldMasterMk cId="0" sldId="2147483717"/>
        </pc:sldMasterMkLst>
        <pc:sldLayoutChg chg="add">
          <pc:chgData name="Muhammad Usman Ghani" userId="01323c74-0677-43ae-bee9-9f8e83721464" providerId="ADAL" clId="{1F82FEC8-E317-4D0D-8906-68AA6C29A524}" dt="2021-09-25T10:15:16.310" v="81" actId="27028"/>
          <pc:sldLayoutMkLst>
            <pc:docMk/>
            <pc:sldMasterMk cId="0" sldId="2147483717"/>
            <pc:sldLayoutMk cId="2566720955" sldId="2147483718"/>
          </pc:sldLayoutMkLst>
        </pc:sldLayoutChg>
      </pc:sldMasterChg>
      <pc:sldMasterChg chg="add addSldLayout">
        <pc:chgData name="Muhammad Usman Ghani" userId="01323c74-0677-43ae-bee9-9f8e83721464" providerId="ADAL" clId="{1F82FEC8-E317-4D0D-8906-68AA6C29A524}" dt="2021-09-25T10:15:23.759" v="83" actId="27028"/>
        <pc:sldMasterMkLst>
          <pc:docMk/>
          <pc:sldMasterMk cId="0" sldId="2147483719"/>
        </pc:sldMasterMkLst>
        <pc:sldLayoutChg chg="add">
          <pc:chgData name="Muhammad Usman Ghani" userId="01323c74-0677-43ae-bee9-9f8e83721464" providerId="ADAL" clId="{1F82FEC8-E317-4D0D-8906-68AA6C29A524}" dt="2021-09-25T10:15:23.759" v="83" actId="27028"/>
          <pc:sldLayoutMkLst>
            <pc:docMk/>
            <pc:sldMasterMk cId="0" sldId="2147483719"/>
            <pc:sldLayoutMk cId="2566720955" sldId="2147483720"/>
          </pc:sldLayoutMkLst>
        </pc:sldLayoutChg>
      </pc:sldMasterChg>
      <pc:sldMasterChg chg="add addSldLayout">
        <pc:chgData name="Muhammad Usman Ghani" userId="01323c74-0677-43ae-bee9-9f8e83721464" providerId="ADAL" clId="{1F82FEC8-E317-4D0D-8906-68AA6C29A524}" dt="2021-09-25T10:15:26.139" v="85" actId="27028"/>
        <pc:sldMasterMkLst>
          <pc:docMk/>
          <pc:sldMasterMk cId="0" sldId="2147483721"/>
        </pc:sldMasterMkLst>
        <pc:sldLayoutChg chg="add">
          <pc:chgData name="Muhammad Usman Ghani" userId="01323c74-0677-43ae-bee9-9f8e83721464" providerId="ADAL" clId="{1F82FEC8-E317-4D0D-8906-68AA6C29A524}" dt="2021-09-25T10:15:26.139" v="85" actId="27028"/>
          <pc:sldLayoutMkLst>
            <pc:docMk/>
            <pc:sldMasterMk cId="0" sldId="2147483721"/>
            <pc:sldLayoutMk cId="2566720955" sldId="2147483722"/>
          </pc:sldLayoutMkLst>
        </pc:sldLayoutChg>
      </pc:sldMasterChg>
      <pc:sldMasterChg chg="add addSldLayout">
        <pc:chgData name="Muhammad Usman Ghani" userId="01323c74-0677-43ae-bee9-9f8e83721464" providerId="ADAL" clId="{1F82FEC8-E317-4D0D-8906-68AA6C29A524}" dt="2021-09-25T10:15:27.760" v="87" actId="27028"/>
        <pc:sldMasterMkLst>
          <pc:docMk/>
          <pc:sldMasterMk cId="0" sldId="2147483723"/>
        </pc:sldMasterMkLst>
        <pc:sldLayoutChg chg="add">
          <pc:chgData name="Muhammad Usman Ghani" userId="01323c74-0677-43ae-bee9-9f8e83721464" providerId="ADAL" clId="{1F82FEC8-E317-4D0D-8906-68AA6C29A524}" dt="2021-09-25T10:15:27.760" v="87" actId="27028"/>
          <pc:sldLayoutMkLst>
            <pc:docMk/>
            <pc:sldMasterMk cId="0" sldId="2147483723"/>
            <pc:sldLayoutMk cId="2566720955" sldId="2147483724"/>
          </pc:sldLayoutMkLst>
        </pc:sldLayoutChg>
      </pc:sldMasterChg>
      <pc:sldMasterChg chg="add addSldLayout">
        <pc:chgData name="Muhammad Usman Ghani" userId="01323c74-0677-43ae-bee9-9f8e83721464" providerId="ADAL" clId="{1F82FEC8-E317-4D0D-8906-68AA6C29A524}" dt="2021-09-25T10:15:29.260" v="89" actId="27028"/>
        <pc:sldMasterMkLst>
          <pc:docMk/>
          <pc:sldMasterMk cId="0" sldId="2147483725"/>
        </pc:sldMasterMkLst>
        <pc:sldLayoutChg chg="add">
          <pc:chgData name="Muhammad Usman Ghani" userId="01323c74-0677-43ae-bee9-9f8e83721464" providerId="ADAL" clId="{1F82FEC8-E317-4D0D-8906-68AA6C29A524}" dt="2021-09-25T10:15:29.260" v="89" actId="27028"/>
          <pc:sldLayoutMkLst>
            <pc:docMk/>
            <pc:sldMasterMk cId="0" sldId="2147483725"/>
            <pc:sldLayoutMk cId="2566720955" sldId="2147483726"/>
          </pc:sldLayoutMkLst>
        </pc:sldLayoutChg>
      </pc:sldMasterChg>
      <pc:sldMasterChg chg="add addSldLayout">
        <pc:chgData name="Muhammad Usman Ghani" userId="01323c74-0677-43ae-bee9-9f8e83721464" providerId="ADAL" clId="{1F82FEC8-E317-4D0D-8906-68AA6C29A524}" dt="2021-09-25T10:15:40.567" v="91" actId="27028"/>
        <pc:sldMasterMkLst>
          <pc:docMk/>
          <pc:sldMasterMk cId="0" sldId="2147483727"/>
        </pc:sldMasterMkLst>
        <pc:sldLayoutChg chg="add">
          <pc:chgData name="Muhammad Usman Ghani" userId="01323c74-0677-43ae-bee9-9f8e83721464" providerId="ADAL" clId="{1F82FEC8-E317-4D0D-8906-68AA6C29A524}" dt="2021-09-25T10:15:40.567" v="91" actId="27028"/>
          <pc:sldLayoutMkLst>
            <pc:docMk/>
            <pc:sldMasterMk cId="0" sldId="2147483727"/>
            <pc:sldLayoutMk cId="2566720955" sldId="2147483728"/>
          </pc:sldLayoutMkLst>
        </pc:sldLayoutChg>
      </pc:sldMasterChg>
      <pc:sldMasterChg chg="add addSldLayout">
        <pc:chgData name="Muhammad Usman Ghani" userId="01323c74-0677-43ae-bee9-9f8e83721464" providerId="ADAL" clId="{1F82FEC8-E317-4D0D-8906-68AA6C29A524}" dt="2021-09-25T10:15:45.490" v="93" actId="27028"/>
        <pc:sldMasterMkLst>
          <pc:docMk/>
          <pc:sldMasterMk cId="0" sldId="2147483729"/>
        </pc:sldMasterMkLst>
        <pc:sldLayoutChg chg="add">
          <pc:chgData name="Muhammad Usman Ghani" userId="01323c74-0677-43ae-bee9-9f8e83721464" providerId="ADAL" clId="{1F82FEC8-E317-4D0D-8906-68AA6C29A524}" dt="2021-09-25T10:15:45.490" v="93" actId="27028"/>
          <pc:sldLayoutMkLst>
            <pc:docMk/>
            <pc:sldMasterMk cId="0" sldId="2147483729"/>
            <pc:sldLayoutMk cId="2566720955" sldId="2147483730"/>
          </pc:sldLayoutMkLst>
        </pc:sldLayoutChg>
      </pc:sldMasterChg>
      <pc:sldMasterChg chg="add addSldLayout">
        <pc:chgData name="Muhammad Usman Ghani" userId="01323c74-0677-43ae-bee9-9f8e83721464" providerId="ADAL" clId="{1F82FEC8-E317-4D0D-8906-68AA6C29A524}" dt="2021-09-25T10:15:47.293" v="95" actId="27028"/>
        <pc:sldMasterMkLst>
          <pc:docMk/>
          <pc:sldMasterMk cId="0" sldId="2147483731"/>
        </pc:sldMasterMkLst>
        <pc:sldLayoutChg chg="add">
          <pc:chgData name="Muhammad Usman Ghani" userId="01323c74-0677-43ae-bee9-9f8e83721464" providerId="ADAL" clId="{1F82FEC8-E317-4D0D-8906-68AA6C29A524}" dt="2021-09-25T10:15:47.293" v="95" actId="27028"/>
          <pc:sldLayoutMkLst>
            <pc:docMk/>
            <pc:sldMasterMk cId="0" sldId="2147483731"/>
            <pc:sldLayoutMk cId="2566720955" sldId="2147483732"/>
          </pc:sldLayoutMkLst>
        </pc:sldLayoutChg>
      </pc:sldMasterChg>
      <pc:sldMasterChg chg="add addSldLayout">
        <pc:chgData name="Muhammad Usman Ghani" userId="01323c74-0677-43ae-bee9-9f8e83721464" providerId="ADAL" clId="{1F82FEC8-E317-4D0D-8906-68AA6C29A524}" dt="2021-09-25T10:15:49.438" v="97" actId="27028"/>
        <pc:sldMasterMkLst>
          <pc:docMk/>
          <pc:sldMasterMk cId="0" sldId="2147483733"/>
        </pc:sldMasterMkLst>
        <pc:sldLayoutChg chg="add">
          <pc:chgData name="Muhammad Usman Ghani" userId="01323c74-0677-43ae-bee9-9f8e83721464" providerId="ADAL" clId="{1F82FEC8-E317-4D0D-8906-68AA6C29A524}" dt="2021-09-25T10:15:49.438" v="97" actId="27028"/>
          <pc:sldLayoutMkLst>
            <pc:docMk/>
            <pc:sldMasterMk cId="0" sldId="2147483733"/>
            <pc:sldLayoutMk cId="2566720955" sldId="2147483734"/>
          </pc:sldLayoutMkLst>
        </pc:sldLayoutChg>
      </pc:sldMasterChg>
      <pc:sldMasterChg chg="add addSldLayout">
        <pc:chgData name="Muhammad Usman Ghani" userId="01323c74-0677-43ae-bee9-9f8e83721464" providerId="ADAL" clId="{1F82FEC8-E317-4D0D-8906-68AA6C29A524}" dt="2021-09-25T10:15:51.362" v="99" actId="27028"/>
        <pc:sldMasterMkLst>
          <pc:docMk/>
          <pc:sldMasterMk cId="0" sldId="2147483735"/>
        </pc:sldMasterMkLst>
        <pc:sldLayoutChg chg="add">
          <pc:chgData name="Muhammad Usman Ghani" userId="01323c74-0677-43ae-bee9-9f8e83721464" providerId="ADAL" clId="{1F82FEC8-E317-4D0D-8906-68AA6C29A524}" dt="2021-09-25T10:15:51.362" v="99" actId="27028"/>
          <pc:sldLayoutMkLst>
            <pc:docMk/>
            <pc:sldMasterMk cId="0" sldId="2147483735"/>
            <pc:sldLayoutMk cId="2566720955" sldId="2147483736"/>
          </pc:sldLayoutMkLst>
        </pc:sldLayoutChg>
      </pc:sldMasterChg>
      <pc:sldMasterChg chg="add addSldLayout">
        <pc:chgData name="Muhammad Usman Ghani" userId="01323c74-0677-43ae-bee9-9f8e83721464" providerId="ADAL" clId="{1F82FEC8-E317-4D0D-8906-68AA6C29A524}" dt="2021-09-25T10:15:53.240" v="101" actId="27028"/>
        <pc:sldMasterMkLst>
          <pc:docMk/>
          <pc:sldMasterMk cId="0" sldId="2147483737"/>
        </pc:sldMasterMkLst>
        <pc:sldLayoutChg chg="add">
          <pc:chgData name="Muhammad Usman Ghani" userId="01323c74-0677-43ae-bee9-9f8e83721464" providerId="ADAL" clId="{1F82FEC8-E317-4D0D-8906-68AA6C29A524}" dt="2021-09-25T10:15:53.240" v="101" actId="27028"/>
          <pc:sldLayoutMkLst>
            <pc:docMk/>
            <pc:sldMasterMk cId="0" sldId="2147483737"/>
            <pc:sldLayoutMk cId="2566720955" sldId="2147483738"/>
          </pc:sldLayoutMkLst>
        </pc:sldLayoutChg>
      </pc:sldMasterChg>
      <pc:sldMasterChg chg="add addSldLayout">
        <pc:chgData name="Muhammad Usman Ghani" userId="01323c74-0677-43ae-bee9-9f8e83721464" providerId="ADAL" clId="{1F82FEC8-E317-4D0D-8906-68AA6C29A524}" dt="2021-09-25T10:15:55.351" v="103" actId="27028"/>
        <pc:sldMasterMkLst>
          <pc:docMk/>
          <pc:sldMasterMk cId="0" sldId="2147483739"/>
        </pc:sldMasterMkLst>
        <pc:sldLayoutChg chg="add">
          <pc:chgData name="Muhammad Usman Ghani" userId="01323c74-0677-43ae-bee9-9f8e83721464" providerId="ADAL" clId="{1F82FEC8-E317-4D0D-8906-68AA6C29A524}" dt="2021-09-25T10:15:55.351" v="103" actId="27028"/>
          <pc:sldLayoutMkLst>
            <pc:docMk/>
            <pc:sldMasterMk cId="0" sldId="2147483739"/>
            <pc:sldLayoutMk cId="2566720955" sldId="2147483740"/>
          </pc:sldLayoutMkLst>
        </pc:sldLayoutChg>
      </pc:sldMasterChg>
      <pc:sldMasterChg chg="add addSldLayout">
        <pc:chgData name="Muhammad Usman Ghani" userId="01323c74-0677-43ae-bee9-9f8e83721464" providerId="ADAL" clId="{1F82FEC8-E317-4D0D-8906-68AA6C29A524}" dt="2021-09-25T10:15:57.572" v="105" actId="27028"/>
        <pc:sldMasterMkLst>
          <pc:docMk/>
          <pc:sldMasterMk cId="0" sldId="2147483741"/>
        </pc:sldMasterMkLst>
        <pc:sldLayoutChg chg="add">
          <pc:chgData name="Muhammad Usman Ghani" userId="01323c74-0677-43ae-bee9-9f8e83721464" providerId="ADAL" clId="{1F82FEC8-E317-4D0D-8906-68AA6C29A524}" dt="2021-09-25T10:15:57.572" v="105" actId="27028"/>
          <pc:sldLayoutMkLst>
            <pc:docMk/>
            <pc:sldMasterMk cId="0" sldId="2147483741"/>
            <pc:sldLayoutMk cId="2566720955" sldId="2147483742"/>
          </pc:sldLayoutMkLst>
        </pc:sldLayoutChg>
      </pc:sldMasterChg>
      <pc:sldMasterChg chg="add addSldLayout">
        <pc:chgData name="Muhammad Usman Ghani" userId="01323c74-0677-43ae-bee9-9f8e83721464" providerId="ADAL" clId="{1F82FEC8-E317-4D0D-8906-68AA6C29A524}" dt="2021-09-25T10:15:59.401" v="107" actId="27028"/>
        <pc:sldMasterMkLst>
          <pc:docMk/>
          <pc:sldMasterMk cId="0" sldId="2147483743"/>
        </pc:sldMasterMkLst>
        <pc:sldLayoutChg chg="add">
          <pc:chgData name="Muhammad Usman Ghani" userId="01323c74-0677-43ae-bee9-9f8e83721464" providerId="ADAL" clId="{1F82FEC8-E317-4D0D-8906-68AA6C29A524}" dt="2021-09-25T10:15:59.401" v="107" actId="27028"/>
          <pc:sldLayoutMkLst>
            <pc:docMk/>
            <pc:sldMasterMk cId="0" sldId="2147483743"/>
            <pc:sldLayoutMk cId="2566720955" sldId="2147483744"/>
          </pc:sldLayoutMkLst>
        </pc:sldLayoutChg>
      </pc:sldMasterChg>
      <pc:sldMasterChg chg="add addSldLayout">
        <pc:chgData name="Muhammad Usman Ghani" userId="01323c74-0677-43ae-bee9-9f8e83721464" providerId="ADAL" clId="{1F82FEC8-E317-4D0D-8906-68AA6C29A524}" dt="2021-09-25T10:16:01.492" v="109" actId="27028"/>
        <pc:sldMasterMkLst>
          <pc:docMk/>
          <pc:sldMasterMk cId="0" sldId="2147483745"/>
        </pc:sldMasterMkLst>
        <pc:sldLayoutChg chg="add">
          <pc:chgData name="Muhammad Usman Ghani" userId="01323c74-0677-43ae-bee9-9f8e83721464" providerId="ADAL" clId="{1F82FEC8-E317-4D0D-8906-68AA6C29A524}" dt="2021-09-25T10:16:01.492" v="109" actId="27028"/>
          <pc:sldLayoutMkLst>
            <pc:docMk/>
            <pc:sldMasterMk cId="0" sldId="2147483745"/>
            <pc:sldLayoutMk cId="2566720955" sldId="2147483746"/>
          </pc:sldLayoutMkLst>
        </pc:sldLayoutChg>
      </pc:sldMasterChg>
      <pc:sldMasterChg chg="add addSldLayout">
        <pc:chgData name="Muhammad Usman Ghani" userId="01323c74-0677-43ae-bee9-9f8e83721464" providerId="ADAL" clId="{1F82FEC8-E317-4D0D-8906-68AA6C29A524}" dt="2021-09-25T10:16:03.739" v="111" actId="27028"/>
        <pc:sldMasterMkLst>
          <pc:docMk/>
          <pc:sldMasterMk cId="0" sldId="2147483747"/>
        </pc:sldMasterMkLst>
        <pc:sldLayoutChg chg="add">
          <pc:chgData name="Muhammad Usman Ghani" userId="01323c74-0677-43ae-bee9-9f8e83721464" providerId="ADAL" clId="{1F82FEC8-E317-4D0D-8906-68AA6C29A524}" dt="2021-09-25T10:16:03.739" v="111" actId="27028"/>
          <pc:sldLayoutMkLst>
            <pc:docMk/>
            <pc:sldMasterMk cId="0" sldId="2147483747"/>
            <pc:sldLayoutMk cId="2566720955" sldId="2147483748"/>
          </pc:sldLayoutMkLst>
        </pc:sldLayoutChg>
      </pc:sldMasterChg>
      <pc:sldMasterChg chg="add addSldLayout">
        <pc:chgData name="Muhammad Usman Ghani" userId="01323c74-0677-43ae-bee9-9f8e83721464" providerId="ADAL" clId="{1F82FEC8-E317-4D0D-8906-68AA6C29A524}" dt="2021-09-25T10:16:06.710" v="113" actId="27028"/>
        <pc:sldMasterMkLst>
          <pc:docMk/>
          <pc:sldMasterMk cId="0" sldId="2147483749"/>
        </pc:sldMasterMkLst>
        <pc:sldLayoutChg chg="add">
          <pc:chgData name="Muhammad Usman Ghani" userId="01323c74-0677-43ae-bee9-9f8e83721464" providerId="ADAL" clId="{1F82FEC8-E317-4D0D-8906-68AA6C29A524}" dt="2021-09-25T10:16:06.710" v="113" actId="27028"/>
          <pc:sldLayoutMkLst>
            <pc:docMk/>
            <pc:sldMasterMk cId="0" sldId="2147483749"/>
            <pc:sldLayoutMk cId="2566720955" sldId="2147483750"/>
          </pc:sldLayoutMkLst>
        </pc:sldLayoutChg>
      </pc:sldMasterChg>
      <pc:sldMasterChg chg="add addSldLayout">
        <pc:chgData name="Muhammad Usman Ghani" userId="01323c74-0677-43ae-bee9-9f8e83721464" providerId="ADAL" clId="{1F82FEC8-E317-4D0D-8906-68AA6C29A524}" dt="2021-09-25T10:16:09.095" v="115" actId="27028"/>
        <pc:sldMasterMkLst>
          <pc:docMk/>
          <pc:sldMasterMk cId="0" sldId="2147483751"/>
        </pc:sldMasterMkLst>
        <pc:sldLayoutChg chg="add">
          <pc:chgData name="Muhammad Usman Ghani" userId="01323c74-0677-43ae-bee9-9f8e83721464" providerId="ADAL" clId="{1F82FEC8-E317-4D0D-8906-68AA6C29A524}" dt="2021-09-25T10:16:09.095" v="115" actId="27028"/>
          <pc:sldLayoutMkLst>
            <pc:docMk/>
            <pc:sldMasterMk cId="0" sldId="2147483751"/>
            <pc:sldLayoutMk cId="2566720955" sldId="2147483752"/>
          </pc:sldLayoutMkLst>
        </pc:sldLayoutChg>
      </pc:sldMasterChg>
      <pc:sldMasterChg chg="add addSldLayout">
        <pc:chgData name="Muhammad Usman Ghani" userId="01323c74-0677-43ae-bee9-9f8e83721464" providerId="ADAL" clId="{1F82FEC8-E317-4D0D-8906-68AA6C29A524}" dt="2021-09-25T10:16:12.278" v="117" actId="27028"/>
        <pc:sldMasterMkLst>
          <pc:docMk/>
          <pc:sldMasterMk cId="0" sldId="2147483753"/>
        </pc:sldMasterMkLst>
        <pc:sldLayoutChg chg="add">
          <pc:chgData name="Muhammad Usman Ghani" userId="01323c74-0677-43ae-bee9-9f8e83721464" providerId="ADAL" clId="{1F82FEC8-E317-4D0D-8906-68AA6C29A524}" dt="2021-09-25T10:16:12.278" v="117" actId="27028"/>
          <pc:sldLayoutMkLst>
            <pc:docMk/>
            <pc:sldMasterMk cId="0" sldId="2147483753"/>
            <pc:sldLayoutMk cId="2566720955" sldId="2147483754"/>
          </pc:sldLayoutMkLst>
        </pc:sldLayoutChg>
      </pc:sldMasterChg>
      <pc:sldMasterChg chg="add addSldLayout">
        <pc:chgData name="Muhammad Usman Ghani" userId="01323c74-0677-43ae-bee9-9f8e83721464" providerId="ADAL" clId="{1F82FEC8-E317-4D0D-8906-68AA6C29A524}" dt="2021-09-25T10:16:14.467" v="119" actId="27028"/>
        <pc:sldMasterMkLst>
          <pc:docMk/>
          <pc:sldMasterMk cId="0" sldId="2147483755"/>
        </pc:sldMasterMkLst>
        <pc:sldLayoutChg chg="add">
          <pc:chgData name="Muhammad Usman Ghani" userId="01323c74-0677-43ae-bee9-9f8e83721464" providerId="ADAL" clId="{1F82FEC8-E317-4D0D-8906-68AA6C29A524}" dt="2021-09-25T10:16:14.467" v="119" actId="27028"/>
          <pc:sldLayoutMkLst>
            <pc:docMk/>
            <pc:sldMasterMk cId="0" sldId="2147483755"/>
            <pc:sldLayoutMk cId="2566720955" sldId="2147483756"/>
          </pc:sldLayoutMkLst>
        </pc:sldLayoutChg>
      </pc:sldMasterChg>
      <pc:sldMasterChg chg="del delSldLayout">
        <pc:chgData name="Muhammad Usman Ghani" userId="01323c74-0677-43ae-bee9-9f8e83721464" providerId="ADAL" clId="{1F82FEC8-E317-4D0D-8906-68AA6C29A524}" dt="2021-09-25T09:30:27.003" v="0" actId="47"/>
        <pc:sldMasterMkLst>
          <pc:docMk/>
          <pc:sldMasterMk cId="0" sldId="2147483774"/>
        </pc:sldMasterMkLst>
        <pc:sldLayoutChg chg="del">
          <pc:chgData name="Muhammad Usman Ghani" userId="01323c74-0677-43ae-bee9-9f8e83721464" providerId="ADAL" clId="{1F82FEC8-E317-4D0D-8906-68AA6C29A524}" dt="2021-09-25T09:30:27.003" v="0" actId="47"/>
          <pc:sldLayoutMkLst>
            <pc:docMk/>
            <pc:sldMasterMk cId="0" sldId="2147483774"/>
            <pc:sldLayoutMk cId="1893870923" sldId="2147483680"/>
          </pc:sldLayoutMkLst>
        </pc:sldLayoutChg>
      </pc:sldMasterChg>
      <pc:sldMasterChg chg="del delSldLayout">
        <pc:chgData name="Muhammad Usman Ghani" userId="01323c74-0677-43ae-bee9-9f8e83721464" providerId="ADAL" clId="{1F82FEC8-E317-4D0D-8906-68AA6C29A524}" dt="2021-09-25T09:30:27.268" v="1" actId="47"/>
        <pc:sldMasterMkLst>
          <pc:docMk/>
          <pc:sldMasterMk cId="0" sldId="2147483776"/>
        </pc:sldMasterMkLst>
        <pc:sldLayoutChg chg="del">
          <pc:chgData name="Muhammad Usman Ghani" userId="01323c74-0677-43ae-bee9-9f8e83721464" providerId="ADAL" clId="{1F82FEC8-E317-4D0D-8906-68AA6C29A524}" dt="2021-09-25T09:30:27.268" v="1" actId="47"/>
          <pc:sldLayoutMkLst>
            <pc:docMk/>
            <pc:sldMasterMk cId="0" sldId="2147483776"/>
            <pc:sldLayoutMk cId="1893870923" sldId="2147483777"/>
          </pc:sldLayoutMkLst>
        </pc:sldLayoutChg>
      </pc:sldMasterChg>
      <pc:sldMasterChg chg="del delSldLayout">
        <pc:chgData name="Muhammad Usman Ghani" userId="01323c74-0677-43ae-bee9-9f8e83721464" providerId="ADAL" clId="{1F82FEC8-E317-4D0D-8906-68AA6C29A524}" dt="2021-09-25T09:30:27.484" v="2" actId="47"/>
        <pc:sldMasterMkLst>
          <pc:docMk/>
          <pc:sldMasterMk cId="0" sldId="2147483778"/>
        </pc:sldMasterMkLst>
        <pc:sldLayoutChg chg="del">
          <pc:chgData name="Muhammad Usman Ghani" userId="01323c74-0677-43ae-bee9-9f8e83721464" providerId="ADAL" clId="{1F82FEC8-E317-4D0D-8906-68AA6C29A524}" dt="2021-09-25T09:30:27.484" v="2" actId="47"/>
          <pc:sldLayoutMkLst>
            <pc:docMk/>
            <pc:sldMasterMk cId="0" sldId="2147483778"/>
            <pc:sldLayoutMk cId="1893870923" sldId="2147483779"/>
          </pc:sldLayoutMkLst>
        </pc:sldLayoutChg>
      </pc:sldMasterChg>
      <pc:sldMasterChg chg="del delSldLayout">
        <pc:chgData name="Muhammad Usman Ghani" userId="01323c74-0677-43ae-bee9-9f8e83721464" providerId="ADAL" clId="{1F82FEC8-E317-4D0D-8906-68AA6C29A524}" dt="2021-09-25T09:30:27.652" v="3" actId="47"/>
        <pc:sldMasterMkLst>
          <pc:docMk/>
          <pc:sldMasterMk cId="0" sldId="2147483780"/>
        </pc:sldMasterMkLst>
        <pc:sldLayoutChg chg="del">
          <pc:chgData name="Muhammad Usman Ghani" userId="01323c74-0677-43ae-bee9-9f8e83721464" providerId="ADAL" clId="{1F82FEC8-E317-4D0D-8906-68AA6C29A524}" dt="2021-09-25T09:30:27.652" v="3" actId="47"/>
          <pc:sldLayoutMkLst>
            <pc:docMk/>
            <pc:sldMasterMk cId="0" sldId="2147483780"/>
            <pc:sldLayoutMk cId="1893870923" sldId="2147483781"/>
          </pc:sldLayoutMkLst>
        </pc:sldLayoutChg>
      </pc:sldMasterChg>
      <pc:sldMasterChg chg="del delSldLayout">
        <pc:chgData name="Muhammad Usman Ghani" userId="01323c74-0677-43ae-bee9-9f8e83721464" providerId="ADAL" clId="{1F82FEC8-E317-4D0D-8906-68AA6C29A524}" dt="2021-09-25T09:30:27.892" v="4" actId="47"/>
        <pc:sldMasterMkLst>
          <pc:docMk/>
          <pc:sldMasterMk cId="0" sldId="2147483782"/>
        </pc:sldMasterMkLst>
        <pc:sldLayoutChg chg="del">
          <pc:chgData name="Muhammad Usman Ghani" userId="01323c74-0677-43ae-bee9-9f8e83721464" providerId="ADAL" clId="{1F82FEC8-E317-4D0D-8906-68AA6C29A524}" dt="2021-09-25T09:30:27.892" v="4" actId="47"/>
          <pc:sldLayoutMkLst>
            <pc:docMk/>
            <pc:sldMasterMk cId="0" sldId="2147483782"/>
            <pc:sldLayoutMk cId="1893870923" sldId="2147483783"/>
          </pc:sldLayoutMkLst>
        </pc:sldLayoutChg>
      </pc:sldMasterChg>
      <pc:sldMasterChg chg="del delSldLayout">
        <pc:chgData name="Muhammad Usman Ghani" userId="01323c74-0677-43ae-bee9-9f8e83721464" providerId="ADAL" clId="{1F82FEC8-E317-4D0D-8906-68AA6C29A524}" dt="2021-09-25T09:30:28.125" v="5" actId="47"/>
        <pc:sldMasterMkLst>
          <pc:docMk/>
          <pc:sldMasterMk cId="0" sldId="2147483784"/>
        </pc:sldMasterMkLst>
        <pc:sldLayoutChg chg="del">
          <pc:chgData name="Muhammad Usman Ghani" userId="01323c74-0677-43ae-bee9-9f8e83721464" providerId="ADAL" clId="{1F82FEC8-E317-4D0D-8906-68AA6C29A524}" dt="2021-09-25T09:30:28.125" v="5" actId="47"/>
          <pc:sldLayoutMkLst>
            <pc:docMk/>
            <pc:sldMasterMk cId="0" sldId="2147483784"/>
            <pc:sldLayoutMk cId="1893870923" sldId="2147483785"/>
          </pc:sldLayoutMkLst>
        </pc:sldLayoutChg>
      </pc:sldMasterChg>
      <pc:sldMasterChg chg="del delSldLayout">
        <pc:chgData name="Muhammad Usman Ghani" userId="01323c74-0677-43ae-bee9-9f8e83721464" providerId="ADAL" clId="{1F82FEC8-E317-4D0D-8906-68AA6C29A524}" dt="2021-09-25T09:30:28.308" v="6" actId="47"/>
        <pc:sldMasterMkLst>
          <pc:docMk/>
          <pc:sldMasterMk cId="0" sldId="2147483786"/>
        </pc:sldMasterMkLst>
        <pc:sldLayoutChg chg="del">
          <pc:chgData name="Muhammad Usman Ghani" userId="01323c74-0677-43ae-bee9-9f8e83721464" providerId="ADAL" clId="{1F82FEC8-E317-4D0D-8906-68AA6C29A524}" dt="2021-09-25T09:30:28.308" v="6" actId="47"/>
          <pc:sldLayoutMkLst>
            <pc:docMk/>
            <pc:sldMasterMk cId="0" sldId="2147483786"/>
            <pc:sldLayoutMk cId="1893870923" sldId="2147483787"/>
          </pc:sldLayoutMkLst>
        </pc:sldLayoutChg>
      </pc:sldMasterChg>
      <pc:sldMasterChg chg="del delSldLayout">
        <pc:chgData name="Muhammad Usman Ghani" userId="01323c74-0677-43ae-bee9-9f8e83721464" providerId="ADAL" clId="{1F82FEC8-E317-4D0D-8906-68AA6C29A524}" dt="2021-09-25T09:30:28.493" v="7" actId="47"/>
        <pc:sldMasterMkLst>
          <pc:docMk/>
          <pc:sldMasterMk cId="0" sldId="2147483788"/>
        </pc:sldMasterMkLst>
        <pc:sldLayoutChg chg="del">
          <pc:chgData name="Muhammad Usman Ghani" userId="01323c74-0677-43ae-bee9-9f8e83721464" providerId="ADAL" clId="{1F82FEC8-E317-4D0D-8906-68AA6C29A524}" dt="2021-09-25T09:30:28.493" v="7" actId="47"/>
          <pc:sldLayoutMkLst>
            <pc:docMk/>
            <pc:sldMasterMk cId="0" sldId="2147483788"/>
            <pc:sldLayoutMk cId="1893870923" sldId="2147483789"/>
          </pc:sldLayoutMkLst>
        </pc:sldLayoutChg>
      </pc:sldMasterChg>
      <pc:sldMasterChg chg="del delSldLayout">
        <pc:chgData name="Muhammad Usman Ghani" userId="01323c74-0677-43ae-bee9-9f8e83721464" providerId="ADAL" clId="{1F82FEC8-E317-4D0D-8906-68AA6C29A524}" dt="2021-09-25T09:30:28.731" v="8" actId="47"/>
        <pc:sldMasterMkLst>
          <pc:docMk/>
          <pc:sldMasterMk cId="0" sldId="2147483790"/>
        </pc:sldMasterMkLst>
        <pc:sldLayoutChg chg="del">
          <pc:chgData name="Muhammad Usman Ghani" userId="01323c74-0677-43ae-bee9-9f8e83721464" providerId="ADAL" clId="{1F82FEC8-E317-4D0D-8906-68AA6C29A524}" dt="2021-09-25T09:30:28.731" v="8" actId="47"/>
          <pc:sldLayoutMkLst>
            <pc:docMk/>
            <pc:sldMasterMk cId="0" sldId="2147483790"/>
            <pc:sldLayoutMk cId="1893870923" sldId="2147483791"/>
          </pc:sldLayoutMkLst>
        </pc:sldLayoutChg>
      </pc:sldMasterChg>
      <pc:sldMasterChg chg="del delSldLayout">
        <pc:chgData name="Muhammad Usman Ghani" userId="01323c74-0677-43ae-bee9-9f8e83721464" providerId="ADAL" clId="{1F82FEC8-E317-4D0D-8906-68AA6C29A524}" dt="2021-09-25T09:30:28.962" v="9" actId="47"/>
        <pc:sldMasterMkLst>
          <pc:docMk/>
          <pc:sldMasterMk cId="0" sldId="2147483792"/>
        </pc:sldMasterMkLst>
        <pc:sldLayoutChg chg="del">
          <pc:chgData name="Muhammad Usman Ghani" userId="01323c74-0677-43ae-bee9-9f8e83721464" providerId="ADAL" clId="{1F82FEC8-E317-4D0D-8906-68AA6C29A524}" dt="2021-09-25T09:30:28.962" v="9" actId="47"/>
          <pc:sldLayoutMkLst>
            <pc:docMk/>
            <pc:sldMasterMk cId="0" sldId="2147483792"/>
            <pc:sldLayoutMk cId="1893870923" sldId="2147483793"/>
          </pc:sldLayoutMkLst>
        </pc:sldLayoutChg>
      </pc:sldMasterChg>
      <pc:sldMasterChg chg="del delSldLayout">
        <pc:chgData name="Muhammad Usman Ghani" userId="01323c74-0677-43ae-bee9-9f8e83721464" providerId="ADAL" clId="{1F82FEC8-E317-4D0D-8906-68AA6C29A524}" dt="2021-09-25T09:30:29.192" v="10" actId="47"/>
        <pc:sldMasterMkLst>
          <pc:docMk/>
          <pc:sldMasterMk cId="0" sldId="2147483794"/>
        </pc:sldMasterMkLst>
        <pc:sldLayoutChg chg="del">
          <pc:chgData name="Muhammad Usman Ghani" userId="01323c74-0677-43ae-bee9-9f8e83721464" providerId="ADAL" clId="{1F82FEC8-E317-4D0D-8906-68AA6C29A524}" dt="2021-09-25T09:30:29.192" v="10" actId="47"/>
          <pc:sldLayoutMkLst>
            <pc:docMk/>
            <pc:sldMasterMk cId="0" sldId="2147483794"/>
            <pc:sldLayoutMk cId="1893870923" sldId="2147483795"/>
          </pc:sldLayoutMkLst>
        </pc:sldLayoutChg>
      </pc:sldMasterChg>
      <pc:sldMasterChg chg="del delSldLayout">
        <pc:chgData name="Muhammad Usman Ghani" userId="01323c74-0677-43ae-bee9-9f8e83721464" providerId="ADAL" clId="{1F82FEC8-E317-4D0D-8906-68AA6C29A524}" dt="2021-09-25T09:30:29.410" v="11" actId="47"/>
        <pc:sldMasterMkLst>
          <pc:docMk/>
          <pc:sldMasterMk cId="0" sldId="2147483796"/>
        </pc:sldMasterMkLst>
        <pc:sldLayoutChg chg="del">
          <pc:chgData name="Muhammad Usman Ghani" userId="01323c74-0677-43ae-bee9-9f8e83721464" providerId="ADAL" clId="{1F82FEC8-E317-4D0D-8906-68AA6C29A524}" dt="2021-09-25T09:30:29.410" v="11" actId="47"/>
          <pc:sldLayoutMkLst>
            <pc:docMk/>
            <pc:sldMasterMk cId="0" sldId="2147483796"/>
            <pc:sldLayoutMk cId="1893870923" sldId="2147483797"/>
          </pc:sldLayoutMkLst>
        </pc:sldLayoutChg>
      </pc:sldMasterChg>
      <pc:sldMasterChg chg="del delSldLayout">
        <pc:chgData name="Muhammad Usman Ghani" userId="01323c74-0677-43ae-bee9-9f8e83721464" providerId="ADAL" clId="{1F82FEC8-E317-4D0D-8906-68AA6C29A524}" dt="2021-09-25T09:30:29.625" v="12" actId="47"/>
        <pc:sldMasterMkLst>
          <pc:docMk/>
          <pc:sldMasterMk cId="0" sldId="2147483798"/>
        </pc:sldMasterMkLst>
        <pc:sldLayoutChg chg="del">
          <pc:chgData name="Muhammad Usman Ghani" userId="01323c74-0677-43ae-bee9-9f8e83721464" providerId="ADAL" clId="{1F82FEC8-E317-4D0D-8906-68AA6C29A524}" dt="2021-09-25T09:30:29.625" v="12" actId="47"/>
          <pc:sldLayoutMkLst>
            <pc:docMk/>
            <pc:sldMasterMk cId="0" sldId="2147483798"/>
            <pc:sldLayoutMk cId="1893870923" sldId="2147483799"/>
          </pc:sldLayoutMkLst>
        </pc:sldLayoutChg>
      </pc:sldMasterChg>
      <pc:sldMasterChg chg="del delSldLayout">
        <pc:chgData name="Muhammad Usman Ghani" userId="01323c74-0677-43ae-bee9-9f8e83721464" providerId="ADAL" clId="{1F82FEC8-E317-4D0D-8906-68AA6C29A524}" dt="2021-09-25T09:30:29.873" v="13" actId="47"/>
        <pc:sldMasterMkLst>
          <pc:docMk/>
          <pc:sldMasterMk cId="0" sldId="2147483800"/>
        </pc:sldMasterMkLst>
        <pc:sldLayoutChg chg="del">
          <pc:chgData name="Muhammad Usman Ghani" userId="01323c74-0677-43ae-bee9-9f8e83721464" providerId="ADAL" clId="{1F82FEC8-E317-4D0D-8906-68AA6C29A524}" dt="2021-09-25T09:30:29.873" v="13" actId="47"/>
          <pc:sldLayoutMkLst>
            <pc:docMk/>
            <pc:sldMasterMk cId="0" sldId="2147483800"/>
            <pc:sldLayoutMk cId="1893870923" sldId="2147483801"/>
          </pc:sldLayoutMkLst>
        </pc:sldLayoutChg>
      </pc:sldMasterChg>
      <pc:sldMasterChg chg="del delSldLayout">
        <pc:chgData name="Muhammad Usman Ghani" userId="01323c74-0677-43ae-bee9-9f8e83721464" providerId="ADAL" clId="{1F82FEC8-E317-4D0D-8906-68AA6C29A524}" dt="2021-09-25T09:30:30.098" v="14" actId="47"/>
        <pc:sldMasterMkLst>
          <pc:docMk/>
          <pc:sldMasterMk cId="0" sldId="2147483802"/>
        </pc:sldMasterMkLst>
        <pc:sldLayoutChg chg="del">
          <pc:chgData name="Muhammad Usman Ghani" userId="01323c74-0677-43ae-bee9-9f8e83721464" providerId="ADAL" clId="{1F82FEC8-E317-4D0D-8906-68AA6C29A524}" dt="2021-09-25T09:30:30.098" v="14" actId="47"/>
          <pc:sldLayoutMkLst>
            <pc:docMk/>
            <pc:sldMasterMk cId="0" sldId="2147483802"/>
            <pc:sldLayoutMk cId="1893870923" sldId="2147483803"/>
          </pc:sldLayoutMkLst>
        </pc:sldLayoutChg>
      </pc:sldMasterChg>
      <pc:sldMasterChg chg="del delSldLayout">
        <pc:chgData name="Muhammad Usman Ghani" userId="01323c74-0677-43ae-bee9-9f8e83721464" providerId="ADAL" clId="{1F82FEC8-E317-4D0D-8906-68AA6C29A524}" dt="2021-09-25T09:30:30.278" v="15" actId="47"/>
        <pc:sldMasterMkLst>
          <pc:docMk/>
          <pc:sldMasterMk cId="0" sldId="2147483804"/>
        </pc:sldMasterMkLst>
        <pc:sldLayoutChg chg="del">
          <pc:chgData name="Muhammad Usman Ghani" userId="01323c74-0677-43ae-bee9-9f8e83721464" providerId="ADAL" clId="{1F82FEC8-E317-4D0D-8906-68AA6C29A524}" dt="2021-09-25T09:30:30.278" v="15" actId="47"/>
          <pc:sldLayoutMkLst>
            <pc:docMk/>
            <pc:sldMasterMk cId="0" sldId="2147483804"/>
            <pc:sldLayoutMk cId="1893870923" sldId="2147483805"/>
          </pc:sldLayoutMkLst>
        </pc:sldLayoutChg>
      </pc:sldMasterChg>
      <pc:sldMasterChg chg="del delSldLayout">
        <pc:chgData name="Muhammad Usman Ghani" userId="01323c74-0677-43ae-bee9-9f8e83721464" providerId="ADAL" clId="{1F82FEC8-E317-4D0D-8906-68AA6C29A524}" dt="2021-09-25T09:30:30.544" v="16" actId="47"/>
        <pc:sldMasterMkLst>
          <pc:docMk/>
          <pc:sldMasterMk cId="0" sldId="2147483806"/>
        </pc:sldMasterMkLst>
        <pc:sldLayoutChg chg="del">
          <pc:chgData name="Muhammad Usman Ghani" userId="01323c74-0677-43ae-bee9-9f8e83721464" providerId="ADAL" clId="{1F82FEC8-E317-4D0D-8906-68AA6C29A524}" dt="2021-09-25T09:30:30.544" v="16" actId="47"/>
          <pc:sldLayoutMkLst>
            <pc:docMk/>
            <pc:sldMasterMk cId="0" sldId="2147483806"/>
            <pc:sldLayoutMk cId="1893870923" sldId="2147483807"/>
          </pc:sldLayoutMkLst>
        </pc:sldLayoutChg>
      </pc:sldMasterChg>
      <pc:sldMasterChg chg="del delSldLayout">
        <pc:chgData name="Muhammad Usman Ghani" userId="01323c74-0677-43ae-bee9-9f8e83721464" providerId="ADAL" clId="{1F82FEC8-E317-4D0D-8906-68AA6C29A524}" dt="2021-09-25T09:30:30.736" v="17" actId="47"/>
        <pc:sldMasterMkLst>
          <pc:docMk/>
          <pc:sldMasterMk cId="0" sldId="2147483808"/>
        </pc:sldMasterMkLst>
        <pc:sldLayoutChg chg="del">
          <pc:chgData name="Muhammad Usman Ghani" userId="01323c74-0677-43ae-bee9-9f8e83721464" providerId="ADAL" clId="{1F82FEC8-E317-4D0D-8906-68AA6C29A524}" dt="2021-09-25T09:30:30.736" v="17" actId="47"/>
          <pc:sldLayoutMkLst>
            <pc:docMk/>
            <pc:sldMasterMk cId="0" sldId="2147483808"/>
            <pc:sldLayoutMk cId="1893870923" sldId="2147483809"/>
          </pc:sldLayoutMkLst>
        </pc:sldLayoutChg>
      </pc:sldMasterChg>
      <pc:sldMasterChg chg="del delSldLayout">
        <pc:chgData name="Muhammad Usman Ghani" userId="01323c74-0677-43ae-bee9-9f8e83721464" providerId="ADAL" clId="{1F82FEC8-E317-4D0D-8906-68AA6C29A524}" dt="2021-09-25T09:30:30.956" v="18" actId="47"/>
        <pc:sldMasterMkLst>
          <pc:docMk/>
          <pc:sldMasterMk cId="0" sldId="2147483810"/>
        </pc:sldMasterMkLst>
        <pc:sldLayoutChg chg="del">
          <pc:chgData name="Muhammad Usman Ghani" userId="01323c74-0677-43ae-bee9-9f8e83721464" providerId="ADAL" clId="{1F82FEC8-E317-4D0D-8906-68AA6C29A524}" dt="2021-09-25T09:30:30.956" v="18" actId="47"/>
          <pc:sldLayoutMkLst>
            <pc:docMk/>
            <pc:sldMasterMk cId="0" sldId="2147483810"/>
            <pc:sldLayoutMk cId="1893870923" sldId="2147483811"/>
          </pc:sldLayoutMkLst>
        </pc:sldLayoutChg>
      </pc:sldMasterChg>
      <pc:sldMasterChg chg="del delSldLayout">
        <pc:chgData name="Muhammad Usman Ghani" userId="01323c74-0677-43ae-bee9-9f8e83721464" providerId="ADAL" clId="{1F82FEC8-E317-4D0D-8906-68AA6C29A524}" dt="2021-09-25T09:30:31.207" v="19" actId="47"/>
        <pc:sldMasterMkLst>
          <pc:docMk/>
          <pc:sldMasterMk cId="0" sldId="2147483812"/>
        </pc:sldMasterMkLst>
        <pc:sldLayoutChg chg="del">
          <pc:chgData name="Muhammad Usman Ghani" userId="01323c74-0677-43ae-bee9-9f8e83721464" providerId="ADAL" clId="{1F82FEC8-E317-4D0D-8906-68AA6C29A524}" dt="2021-09-25T09:30:31.207" v="19" actId="47"/>
          <pc:sldLayoutMkLst>
            <pc:docMk/>
            <pc:sldMasterMk cId="0" sldId="2147483812"/>
            <pc:sldLayoutMk cId="1893870923" sldId="2147483813"/>
          </pc:sldLayoutMkLst>
        </pc:sldLayoutChg>
      </pc:sldMasterChg>
      <pc:sldMasterChg chg="del delSldLayout">
        <pc:chgData name="Muhammad Usman Ghani" userId="01323c74-0677-43ae-bee9-9f8e83721464" providerId="ADAL" clId="{1F82FEC8-E317-4D0D-8906-68AA6C29A524}" dt="2021-09-25T09:30:31.422" v="20" actId="47"/>
        <pc:sldMasterMkLst>
          <pc:docMk/>
          <pc:sldMasterMk cId="0" sldId="2147483814"/>
        </pc:sldMasterMkLst>
        <pc:sldLayoutChg chg="del">
          <pc:chgData name="Muhammad Usman Ghani" userId="01323c74-0677-43ae-bee9-9f8e83721464" providerId="ADAL" clId="{1F82FEC8-E317-4D0D-8906-68AA6C29A524}" dt="2021-09-25T09:30:31.422" v="20" actId="47"/>
          <pc:sldLayoutMkLst>
            <pc:docMk/>
            <pc:sldMasterMk cId="0" sldId="2147483814"/>
            <pc:sldLayoutMk cId="1893870923" sldId="2147483815"/>
          </pc:sldLayoutMkLst>
        </pc:sldLayoutChg>
      </pc:sldMasterChg>
      <pc:sldMasterChg chg="del delSldLayout">
        <pc:chgData name="Muhammad Usman Ghani" userId="01323c74-0677-43ae-bee9-9f8e83721464" providerId="ADAL" clId="{1F82FEC8-E317-4D0D-8906-68AA6C29A524}" dt="2021-09-25T09:30:32.047" v="21" actId="47"/>
        <pc:sldMasterMkLst>
          <pc:docMk/>
          <pc:sldMasterMk cId="0" sldId="2147483816"/>
        </pc:sldMasterMkLst>
        <pc:sldLayoutChg chg="del">
          <pc:chgData name="Muhammad Usman Ghani" userId="01323c74-0677-43ae-bee9-9f8e83721464" providerId="ADAL" clId="{1F82FEC8-E317-4D0D-8906-68AA6C29A524}" dt="2021-09-25T09:30:32.047" v="21" actId="47"/>
          <pc:sldLayoutMkLst>
            <pc:docMk/>
            <pc:sldMasterMk cId="0" sldId="2147483816"/>
            <pc:sldLayoutMk cId="1893870923" sldId="2147483817"/>
          </pc:sldLayoutMkLst>
        </pc:sldLayoutChg>
      </pc:sldMasterChg>
      <pc:sldMasterChg chg="del delSldLayout">
        <pc:chgData name="Muhammad Usman Ghani" userId="01323c74-0677-43ae-bee9-9f8e83721464" providerId="ADAL" clId="{1F82FEC8-E317-4D0D-8906-68AA6C29A524}" dt="2021-09-25T09:30:32.390" v="22" actId="47"/>
        <pc:sldMasterMkLst>
          <pc:docMk/>
          <pc:sldMasterMk cId="0" sldId="2147483818"/>
        </pc:sldMasterMkLst>
        <pc:sldLayoutChg chg="del">
          <pc:chgData name="Muhammad Usman Ghani" userId="01323c74-0677-43ae-bee9-9f8e83721464" providerId="ADAL" clId="{1F82FEC8-E317-4D0D-8906-68AA6C29A524}" dt="2021-09-25T09:30:32.390" v="22" actId="47"/>
          <pc:sldLayoutMkLst>
            <pc:docMk/>
            <pc:sldMasterMk cId="0" sldId="2147483818"/>
            <pc:sldLayoutMk cId="1893870923" sldId="2147483819"/>
          </pc:sldLayoutMkLst>
        </pc:sldLayoutChg>
      </pc:sldMasterChg>
    </pc:docChg>
  </pc:docChgLst>
  <pc:docChgLst>
    <pc:chgData name="Muhammad Usman Ghani" userId="01323c74-0677-43ae-bee9-9f8e83721464" providerId="ADAL" clId="{163CB18D-28A7-46BF-B76C-FD3236D7E8F4}"/>
    <pc:docChg chg="undo custSel addSld delSld modSld addMainMaster delMainMaster">
      <pc:chgData name="Muhammad Usman Ghani" userId="01323c74-0677-43ae-bee9-9f8e83721464" providerId="ADAL" clId="{163CB18D-28A7-46BF-B76C-FD3236D7E8F4}" dt="2021-10-04T09:29:24.056" v="367" actId="1076"/>
      <pc:docMkLst>
        <pc:docMk/>
      </pc:docMkLst>
      <pc:sldChg chg="modSp add del mod">
        <pc:chgData name="Muhammad Usman Ghani" userId="01323c74-0677-43ae-bee9-9f8e83721464" providerId="ADAL" clId="{163CB18D-28A7-46BF-B76C-FD3236D7E8F4}" dt="2021-10-04T07:34:28.662" v="51" actId="47"/>
        <pc:sldMkLst>
          <pc:docMk/>
          <pc:sldMk cId="0" sldId="256"/>
        </pc:sldMkLst>
        <pc:spChg chg="mod">
          <ac:chgData name="Muhammad Usman Ghani" userId="01323c74-0677-43ae-bee9-9f8e83721464" providerId="ADAL" clId="{163CB18D-28A7-46BF-B76C-FD3236D7E8F4}" dt="2021-10-04T07:32:34.183" v="1" actId="20577"/>
          <ac:spMkLst>
            <pc:docMk/>
            <pc:sldMk cId="0" sldId="256"/>
            <ac:spMk id="95" creationId="{00000000-0000-0000-0000-000000000000}"/>
          </ac:spMkLst>
        </pc:spChg>
      </pc:sldChg>
      <pc:sldChg chg="del">
        <pc:chgData name="Muhammad Usman Ghani" userId="01323c74-0677-43ae-bee9-9f8e83721464" providerId="ADAL" clId="{163CB18D-28A7-46BF-B76C-FD3236D7E8F4}" dt="2021-10-04T07:34:26.993" v="48" actId="47"/>
        <pc:sldMkLst>
          <pc:docMk/>
          <pc:sldMk cId="628096520" sldId="257"/>
        </pc:sldMkLst>
      </pc:sldChg>
      <pc:sldChg chg="add">
        <pc:chgData name="Muhammad Usman Ghani" userId="01323c74-0677-43ae-bee9-9f8e83721464" providerId="ADAL" clId="{163CB18D-28A7-46BF-B76C-FD3236D7E8F4}" dt="2021-10-04T08:14:50.566" v="53"/>
        <pc:sldMkLst>
          <pc:docMk/>
          <pc:sldMk cId="979063403" sldId="257"/>
        </pc:sldMkLst>
      </pc:sldChg>
      <pc:sldChg chg="add">
        <pc:chgData name="Muhammad Usman Ghani" userId="01323c74-0677-43ae-bee9-9f8e83721464" providerId="ADAL" clId="{163CB18D-28A7-46BF-B76C-FD3236D7E8F4}" dt="2021-10-04T08:14:52.656" v="55"/>
        <pc:sldMkLst>
          <pc:docMk/>
          <pc:sldMk cId="2447922049" sldId="258"/>
        </pc:sldMkLst>
      </pc:sldChg>
      <pc:sldChg chg="del">
        <pc:chgData name="Muhammad Usman Ghani" userId="01323c74-0677-43ae-bee9-9f8e83721464" providerId="ADAL" clId="{163CB18D-28A7-46BF-B76C-FD3236D7E8F4}" dt="2021-10-04T07:34:26.962" v="47" actId="47"/>
        <pc:sldMkLst>
          <pc:docMk/>
          <pc:sldMk cId="3813404303" sldId="258"/>
        </pc:sldMkLst>
      </pc:sldChg>
      <pc:sldChg chg="add">
        <pc:chgData name="Muhammad Usman Ghani" userId="01323c74-0677-43ae-bee9-9f8e83721464" providerId="ADAL" clId="{163CB18D-28A7-46BF-B76C-FD3236D7E8F4}" dt="2021-10-04T08:14:53.891" v="57"/>
        <pc:sldMkLst>
          <pc:docMk/>
          <pc:sldMk cId="446927306" sldId="259"/>
        </pc:sldMkLst>
      </pc:sldChg>
      <pc:sldChg chg="del">
        <pc:chgData name="Muhammad Usman Ghani" userId="01323c74-0677-43ae-bee9-9f8e83721464" providerId="ADAL" clId="{163CB18D-28A7-46BF-B76C-FD3236D7E8F4}" dt="2021-10-04T07:34:26.931" v="46" actId="47"/>
        <pc:sldMkLst>
          <pc:docMk/>
          <pc:sldMk cId="2844239091" sldId="259"/>
        </pc:sldMkLst>
      </pc:sldChg>
      <pc:sldChg chg="del">
        <pc:chgData name="Muhammad Usman Ghani" userId="01323c74-0677-43ae-bee9-9f8e83721464" providerId="ADAL" clId="{163CB18D-28A7-46BF-B76C-FD3236D7E8F4}" dt="2021-10-04T07:34:26.915" v="45" actId="47"/>
        <pc:sldMkLst>
          <pc:docMk/>
          <pc:sldMk cId="1998732003" sldId="260"/>
        </pc:sldMkLst>
      </pc:sldChg>
      <pc:sldChg chg="add">
        <pc:chgData name="Muhammad Usman Ghani" userId="01323c74-0677-43ae-bee9-9f8e83721464" providerId="ADAL" clId="{163CB18D-28A7-46BF-B76C-FD3236D7E8F4}" dt="2021-10-04T08:14:56.134" v="59"/>
        <pc:sldMkLst>
          <pc:docMk/>
          <pc:sldMk cId="3119775484" sldId="260"/>
        </pc:sldMkLst>
      </pc:sldChg>
      <pc:sldChg chg="del">
        <pc:chgData name="Muhammad Usman Ghani" userId="01323c74-0677-43ae-bee9-9f8e83721464" providerId="ADAL" clId="{163CB18D-28A7-46BF-B76C-FD3236D7E8F4}" dt="2021-10-04T07:34:26.862" v="44" actId="47"/>
        <pc:sldMkLst>
          <pc:docMk/>
          <pc:sldMk cId="390544421" sldId="261"/>
        </pc:sldMkLst>
      </pc:sldChg>
      <pc:sldChg chg="add">
        <pc:chgData name="Muhammad Usman Ghani" userId="01323c74-0677-43ae-bee9-9f8e83721464" providerId="ADAL" clId="{163CB18D-28A7-46BF-B76C-FD3236D7E8F4}" dt="2021-10-04T08:14:57.631" v="61"/>
        <pc:sldMkLst>
          <pc:docMk/>
          <pc:sldMk cId="3862338773" sldId="261"/>
        </pc:sldMkLst>
      </pc:sldChg>
      <pc:sldChg chg="del">
        <pc:chgData name="Muhammad Usman Ghani" userId="01323c74-0677-43ae-bee9-9f8e83721464" providerId="ADAL" clId="{163CB18D-28A7-46BF-B76C-FD3236D7E8F4}" dt="2021-10-04T07:34:26.815" v="43" actId="47"/>
        <pc:sldMkLst>
          <pc:docMk/>
          <pc:sldMk cId="3371170705" sldId="262"/>
        </pc:sldMkLst>
      </pc:sldChg>
      <pc:sldChg chg="modSp add mod">
        <pc:chgData name="Muhammad Usman Ghani" userId="01323c74-0677-43ae-bee9-9f8e83721464" providerId="ADAL" clId="{163CB18D-28A7-46BF-B76C-FD3236D7E8F4}" dt="2021-10-04T08:25:42.860" v="179" actId="5793"/>
        <pc:sldMkLst>
          <pc:docMk/>
          <pc:sldMk cId="4294859224" sldId="262"/>
        </pc:sldMkLst>
        <pc:spChg chg="mod">
          <ac:chgData name="Muhammad Usman Ghani" userId="01323c74-0677-43ae-bee9-9f8e83721464" providerId="ADAL" clId="{163CB18D-28A7-46BF-B76C-FD3236D7E8F4}" dt="2021-10-04T08:25:42.860" v="179" actId="5793"/>
          <ac:spMkLst>
            <pc:docMk/>
            <pc:sldMk cId="4294859224" sldId="262"/>
            <ac:spMk id="15363" creationId="{9A70E55D-4F2B-430A-BA49-79DA090F3019}"/>
          </ac:spMkLst>
        </pc:spChg>
      </pc:sldChg>
      <pc:sldChg chg="add">
        <pc:chgData name="Muhammad Usman Ghani" userId="01323c74-0677-43ae-bee9-9f8e83721464" providerId="ADAL" clId="{163CB18D-28A7-46BF-B76C-FD3236D7E8F4}" dt="2021-10-04T08:15:03.970" v="65"/>
        <pc:sldMkLst>
          <pc:docMk/>
          <pc:sldMk cId="2093559763" sldId="263"/>
        </pc:sldMkLst>
      </pc:sldChg>
      <pc:sldChg chg="del">
        <pc:chgData name="Muhammad Usman Ghani" userId="01323c74-0677-43ae-bee9-9f8e83721464" providerId="ADAL" clId="{163CB18D-28A7-46BF-B76C-FD3236D7E8F4}" dt="2021-10-04T07:34:26.793" v="42" actId="47"/>
        <pc:sldMkLst>
          <pc:docMk/>
          <pc:sldMk cId="3467224396" sldId="263"/>
        </pc:sldMkLst>
      </pc:sldChg>
      <pc:sldChg chg="add">
        <pc:chgData name="Muhammad Usman Ghani" userId="01323c74-0677-43ae-bee9-9f8e83721464" providerId="ADAL" clId="{163CB18D-28A7-46BF-B76C-FD3236D7E8F4}" dt="2021-10-04T08:15:05.807" v="67"/>
        <pc:sldMkLst>
          <pc:docMk/>
          <pc:sldMk cId="1156655934" sldId="264"/>
        </pc:sldMkLst>
      </pc:sldChg>
      <pc:sldChg chg="del">
        <pc:chgData name="Muhammad Usman Ghani" userId="01323c74-0677-43ae-bee9-9f8e83721464" providerId="ADAL" clId="{163CB18D-28A7-46BF-B76C-FD3236D7E8F4}" dt="2021-10-04T07:34:26.746" v="41" actId="47"/>
        <pc:sldMkLst>
          <pc:docMk/>
          <pc:sldMk cId="2993732625" sldId="264"/>
        </pc:sldMkLst>
      </pc:sldChg>
      <pc:sldChg chg="del">
        <pc:chgData name="Muhammad Usman Ghani" userId="01323c74-0677-43ae-bee9-9f8e83721464" providerId="ADAL" clId="{163CB18D-28A7-46BF-B76C-FD3236D7E8F4}" dt="2021-10-04T07:34:26.730" v="40" actId="47"/>
        <pc:sldMkLst>
          <pc:docMk/>
          <pc:sldMk cId="3400779690" sldId="265"/>
        </pc:sldMkLst>
      </pc:sldChg>
      <pc:sldChg chg="add">
        <pc:chgData name="Muhammad Usman Ghani" userId="01323c74-0677-43ae-bee9-9f8e83721464" providerId="ADAL" clId="{163CB18D-28A7-46BF-B76C-FD3236D7E8F4}" dt="2021-10-04T08:15:07.126" v="69"/>
        <pc:sldMkLst>
          <pc:docMk/>
          <pc:sldMk cId="3459104556" sldId="265"/>
        </pc:sldMkLst>
      </pc:sldChg>
      <pc:sldChg chg="del">
        <pc:chgData name="Muhammad Usman Ghani" userId="01323c74-0677-43ae-bee9-9f8e83721464" providerId="ADAL" clId="{163CB18D-28A7-46BF-B76C-FD3236D7E8F4}" dt="2021-10-04T07:34:26.693" v="39" actId="47"/>
        <pc:sldMkLst>
          <pc:docMk/>
          <pc:sldMk cId="4058263459" sldId="266"/>
        </pc:sldMkLst>
      </pc:sldChg>
      <pc:sldChg chg="add">
        <pc:chgData name="Muhammad Usman Ghani" userId="01323c74-0677-43ae-bee9-9f8e83721464" providerId="ADAL" clId="{163CB18D-28A7-46BF-B76C-FD3236D7E8F4}" dt="2021-10-04T08:15:15.416" v="71"/>
        <pc:sldMkLst>
          <pc:docMk/>
          <pc:sldMk cId="4166166868" sldId="266"/>
        </pc:sldMkLst>
      </pc:sldChg>
      <pc:sldChg chg="add">
        <pc:chgData name="Muhammad Usman Ghani" userId="01323c74-0677-43ae-bee9-9f8e83721464" providerId="ADAL" clId="{163CB18D-28A7-46BF-B76C-FD3236D7E8F4}" dt="2021-10-04T08:15:24.342" v="73"/>
        <pc:sldMkLst>
          <pc:docMk/>
          <pc:sldMk cId="2914682710" sldId="267"/>
        </pc:sldMkLst>
      </pc:sldChg>
      <pc:sldChg chg="del">
        <pc:chgData name="Muhammad Usman Ghani" userId="01323c74-0677-43ae-bee9-9f8e83721464" providerId="ADAL" clId="{163CB18D-28A7-46BF-B76C-FD3236D7E8F4}" dt="2021-10-04T07:34:26.661" v="38" actId="47"/>
        <pc:sldMkLst>
          <pc:docMk/>
          <pc:sldMk cId="3248141553" sldId="267"/>
        </pc:sldMkLst>
      </pc:sldChg>
      <pc:sldChg chg="add">
        <pc:chgData name="Muhammad Usman Ghani" userId="01323c74-0677-43ae-bee9-9f8e83721464" providerId="ADAL" clId="{163CB18D-28A7-46BF-B76C-FD3236D7E8F4}" dt="2021-10-04T08:15:26.926" v="75"/>
        <pc:sldMkLst>
          <pc:docMk/>
          <pc:sldMk cId="803365083" sldId="268"/>
        </pc:sldMkLst>
      </pc:sldChg>
      <pc:sldChg chg="del">
        <pc:chgData name="Muhammad Usman Ghani" userId="01323c74-0677-43ae-bee9-9f8e83721464" providerId="ADAL" clId="{163CB18D-28A7-46BF-B76C-FD3236D7E8F4}" dt="2021-10-04T07:34:26.615" v="37" actId="47"/>
        <pc:sldMkLst>
          <pc:docMk/>
          <pc:sldMk cId="2615779759" sldId="268"/>
        </pc:sldMkLst>
      </pc:sldChg>
      <pc:sldChg chg="del">
        <pc:chgData name="Muhammad Usman Ghani" userId="01323c74-0677-43ae-bee9-9f8e83721464" providerId="ADAL" clId="{163CB18D-28A7-46BF-B76C-FD3236D7E8F4}" dt="2021-10-04T07:34:26.592" v="36" actId="47"/>
        <pc:sldMkLst>
          <pc:docMk/>
          <pc:sldMk cId="1333749880" sldId="269"/>
        </pc:sldMkLst>
      </pc:sldChg>
      <pc:sldChg chg="add">
        <pc:chgData name="Muhammad Usman Ghani" userId="01323c74-0677-43ae-bee9-9f8e83721464" providerId="ADAL" clId="{163CB18D-28A7-46BF-B76C-FD3236D7E8F4}" dt="2021-10-04T08:15:28.151" v="77"/>
        <pc:sldMkLst>
          <pc:docMk/>
          <pc:sldMk cId="2620310291" sldId="269"/>
        </pc:sldMkLst>
      </pc:sldChg>
      <pc:sldChg chg="del">
        <pc:chgData name="Muhammad Usman Ghani" userId="01323c74-0677-43ae-bee9-9f8e83721464" providerId="ADAL" clId="{163CB18D-28A7-46BF-B76C-FD3236D7E8F4}" dt="2021-10-04T07:34:26.561" v="35" actId="47"/>
        <pc:sldMkLst>
          <pc:docMk/>
          <pc:sldMk cId="630904448" sldId="270"/>
        </pc:sldMkLst>
      </pc:sldChg>
      <pc:sldChg chg="add">
        <pc:chgData name="Muhammad Usman Ghani" userId="01323c74-0677-43ae-bee9-9f8e83721464" providerId="ADAL" clId="{163CB18D-28A7-46BF-B76C-FD3236D7E8F4}" dt="2021-10-04T08:15:29.586" v="79"/>
        <pc:sldMkLst>
          <pc:docMk/>
          <pc:sldMk cId="2919149213" sldId="270"/>
        </pc:sldMkLst>
      </pc:sldChg>
      <pc:sldChg chg="add">
        <pc:chgData name="Muhammad Usman Ghani" userId="01323c74-0677-43ae-bee9-9f8e83721464" providerId="ADAL" clId="{163CB18D-28A7-46BF-B76C-FD3236D7E8F4}" dt="2021-10-04T08:15:31.692" v="81"/>
        <pc:sldMkLst>
          <pc:docMk/>
          <pc:sldMk cId="507718490" sldId="271"/>
        </pc:sldMkLst>
      </pc:sldChg>
      <pc:sldChg chg="del">
        <pc:chgData name="Muhammad Usman Ghani" userId="01323c74-0677-43ae-bee9-9f8e83721464" providerId="ADAL" clId="{163CB18D-28A7-46BF-B76C-FD3236D7E8F4}" dt="2021-10-04T07:34:26.546" v="34" actId="47"/>
        <pc:sldMkLst>
          <pc:docMk/>
          <pc:sldMk cId="1756384855" sldId="271"/>
        </pc:sldMkLst>
      </pc:sldChg>
      <pc:sldChg chg="add">
        <pc:chgData name="Muhammad Usman Ghani" userId="01323c74-0677-43ae-bee9-9f8e83721464" providerId="ADAL" clId="{163CB18D-28A7-46BF-B76C-FD3236D7E8F4}" dt="2021-10-04T08:15:34.268" v="83"/>
        <pc:sldMkLst>
          <pc:docMk/>
          <pc:sldMk cId="657833472" sldId="272"/>
        </pc:sldMkLst>
      </pc:sldChg>
      <pc:sldChg chg="del">
        <pc:chgData name="Muhammad Usman Ghani" userId="01323c74-0677-43ae-bee9-9f8e83721464" providerId="ADAL" clId="{163CB18D-28A7-46BF-B76C-FD3236D7E8F4}" dt="2021-10-04T07:34:26.499" v="33" actId="47"/>
        <pc:sldMkLst>
          <pc:docMk/>
          <pc:sldMk cId="3341700094" sldId="272"/>
        </pc:sldMkLst>
      </pc:sldChg>
      <pc:sldChg chg="del">
        <pc:chgData name="Muhammad Usman Ghani" userId="01323c74-0677-43ae-bee9-9f8e83721464" providerId="ADAL" clId="{163CB18D-28A7-46BF-B76C-FD3236D7E8F4}" dt="2021-10-04T07:34:26.477" v="32" actId="47"/>
        <pc:sldMkLst>
          <pc:docMk/>
          <pc:sldMk cId="752514143" sldId="273"/>
        </pc:sldMkLst>
      </pc:sldChg>
      <pc:sldChg chg="add">
        <pc:chgData name="Muhammad Usman Ghani" userId="01323c74-0677-43ae-bee9-9f8e83721464" providerId="ADAL" clId="{163CB18D-28A7-46BF-B76C-FD3236D7E8F4}" dt="2021-10-04T08:15:35.703" v="85"/>
        <pc:sldMkLst>
          <pc:docMk/>
          <pc:sldMk cId="3955045138" sldId="273"/>
        </pc:sldMkLst>
      </pc:sldChg>
      <pc:sldChg chg="add">
        <pc:chgData name="Muhammad Usman Ghani" userId="01323c74-0677-43ae-bee9-9f8e83721464" providerId="ADAL" clId="{163CB18D-28A7-46BF-B76C-FD3236D7E8F4}" dt="2021-10-04T08:15:40.346" v="87"/>
        <pc:sldMkLst>
          <pc:docMk/>
          <pc:sldMk cId="3095820962" sldId="274"/>
        </pc:sldMkLst>
      </pc:sldChg>
      <pc:sldChg chg="del">
        <pc:chgData name="Muhammad Usman Ghani" userId="01323c74-0677-43ae-bee9-9f8e83721464" providerId="ADAL" clId="{163CB18D-28A7-46BF-B76C-FD3236D7E8F4}" dt="2021-10-04T07:34:26.445" v="31" actId="47"/>
        <pc:sldMkLst>
          <pc:docMk/>
          <pc:sldMk cId="4155941071" sldId="274"/>
        </pc:sldMkLst>
      </pc:sldChg>
      <pc:sldChg chg="add">
        <pc:chgData name="Muhammad Usman Ghani" userId="01323c74-0677-43ae-bee9-9f8e83721464" providerId="ADAL" clId="{163CB18D-28A7-46BF-B76C-FD3236D7E8F4}" dt="2021-10-04T08:15:59.269" v="89"/>
        <pc:sldMkLst>
          <pc:docMk/>
          <pc:sldMk cId="533285517" sldId="275"/>
        </pc:sldMkLst>
      </pc:sldChg>
      <pc:sldChg chg="del">
        <pc:chgData name="Muhammad Usman Ghani" userId="01323c74-0677-43ae-bee9-9f8e83721464" providerId="ADAL" clId="{163CB18D-28A7-46BF-B76C-FD3236D7E8F4}" dt="2021-10-04T07:34:26.414" v="30" actId="47"/>
        <pc:sldMkLst>
          <pc:docMk/>
          <pc:sldMk cId="3156112866" sldId="275"/>
        </pc:sldMkLst>
      </pc:sldChg>
      <pc:sldChg chg="add">
        <pc:chgData name="Muhammad Usman Ghani" userId="01323c74-0677-43ae-bee9-9f8e83721464" providerId="ADAL" clId="{163CB18D-28A7-46BF-B76C-FD3236D7E8F4}" dt="2021-10-04T08:16:21.848" v="91"/>
        <pc:sldMkLst>
          <pc:docMk/>
          <pc:sldMk cId="2766975910" sldId="276"/>
        </pc:sldMkLst>
      </pc:sldChg>
      <pc:sldChg chg="del">
        <pc:chgData name="Muhammad Usman Ghani" userId="01323c74-0677-43ae-bee9-9f8e83721464" providerId="ADAL" clId="{163CB18D-28A7-46BF-B76C-FD3236D7E8F4}" dt="2021-10-04T07:34:25.928" v="29" actId="47"/>
        <pc:sldMkLst>
          <pc:docMk/>
          <pc:sldMk cId="3000480552" sldId="276"/>
        </pc:sldMkLst>
      </pc:sldChg>
      <pc:sldChg chg="add">
        <pc:chgData name="Muhammad Usman Ghani" userId="01323c74-0677-43ae-bee9-9f8e83721464" providerId="ADAL" clId="{163CB18D-28A7-46BF-B76C-FD3236D7E8F4}" dt="2021-10-04T08:16:23.279" v="93"/>
        <pc:sldMkLst>
          <pc:docMk/>
          <pc:sldMk cId="1373572089" sldId="277"/>
        </pc:sldMkLst>
      </pc:sldChg>
      <pc:sldChg chg="del">
        <pc:chgData name="Muhammad Usman Ghani" userId="01323c74-0677-43ae-bee9-9f8e83721464" providerId="ADAL" clId="{163CB18D-28A7-46BF-B76C-FD3236D7E8F4}" dt="2021-10-04T07:34:25.728" v="28" actId="47"/>
        <pc:sldMkLst>
          <pc:docMk/>
          <pc:sldMk cId="1794888607" sldId="277"/>
        </pc:sldMkLst>
      </pc:sldChg>
      <pc:sldChg chg="del">
        <pc:chgData name="Muhammad Usman Ghani" userId="01323c74-0677-43ae-bee9-9f8e83721464" providerId="ADAL" clId="{163CB18D-28A7-46BF-B76C-FD3236D7E8F4}" dt="2021-10-04T07:34:25.512" v="27" actId="47"/>
        <pc:sldMkLst>
          <pc:docMk/>
          <pc:sldMk cId="1005398098" sldId="278"/>
        </pc:sldMkLst>
      </pc:sldChg>
      <pc:sldChg chg="add">
        <pc:chgData name="Muhammad Usman Ghani" userId="01323c74-0677-43ae-bee9-9f8e83721464" providerId="ADAL" clId="{163CB18D-28A7-46BF-B76C-FD3236D7E8F4}" dt="2021-10-04T08:16:24.357" v="95"/>
        <pc:sldMkLst>
          <pc:docMk/>
          <pc:sldMk cId="1609885374" sldId="278"/>
        </pc:sldMkLst>
      </pc:sldChg>
      <pc:sldChg chg="add">
        <pc:chgData name="Muhammad Usman Ghani" userId="01323c74-0677-43ae-bee9-9f8e83721464" providerId="ADAL" clId="{163CB18D-28A7-46BF-B76C-FD3236D7E8F4}" dt="2021-10-04T08:16:25.759" v="97"/>
        <pc:sldMkLst>
          <pc:docMk/>
          <pc:sldMk cId="1261878041" sldId="279"/>
        </pc:sldMkLst>
      </pc:sldChg>
      <pc:sldChg chg="del">
        <pc:chgData name="Muhammad Usman Ghani" userId="01323c74-0677-43ae-bee9-9f8e83721464" providerId="ADAL" clId="{163CB18D-28A7-46BF-B76C-FD3236D7E8F4}" dt="2021-10-04T07:34:25.342" v="26" actId="47"/>
        <pc:sldMkLst>
          <pc:docMk/>
          <pc:sldMk cId="1448390145" sldId="279"/>
        </pc:sldMkLst>
      </pc:sldChg>
      <pc:sldChg chg="del">
        <pc:chgData name="Muhammad Usman Ghani" userId="01323c74-0677-43ae-bee9-9f8e83721464" providerId="ADAL" clId="{163CB18D-28A7-46BF-B76C-FD3236D7E8F4}" dt="2021-10-04T07:34:25.173" v="25" actId="47"/>
        <pc:sldMkLst>
          <pc:docMk/>
          <pc:sldMk cId="2469459509" sldId="280"/>
        </pc:sldMkLst>
      </pc:sldChg>
      <pc:sldChg chg="del">
        <pc:chgData name="Muhammad Usman Ghani" userId="01323c74-0677-43ae-bee9-9f8e83721464" providerId="ADAL" clId="{163CB18D-28A7-46BF-B76C-FD3236D7E8F4}" dt="2021-10-04T07:34:24.995" v="24" actId="47"/>
        <pc:sldMkLst>
          <pc:docMk/>
          <pc:sldMk cId="1004963161" sldId="281"/>
        </pc:sldMkLst>
      </pc:sldChg>
      <pc:sldChg chg="del">
        <pc:chgData name="Muhammad Usman Ghani" userId="01323c74-0677-43ae-bee9-9f8e83721464" providerId="ADAL" clId="{163CB18D-28A7-46BF-B76C-FD3236D7E8F4}" dt="2021-10-04T07:34:24.826" v="23" actId="47"/>
        <pc:sldMkLst>
          <pc:docMk/>
          <pc:sldMk cId="3229503329" sldId="282"/>
        </pc:sldMkLst>
      </pc:sldChg>
      <pc:sldChg chg="del">
        <pc:chgData name="Muhammad Usman Ghani" userId="01323c74-0677-43ae-bee9-9f8e83721464" providerId="ADAL" clId="{163CB18D-28A7-46BF-B76C-FD3236D7E8F4}" dt="2021-10-04T07:34:24.672" v="22" actId="47"/>
        <pc:sldMkLst>
          <pc:docMk/>
          <pc:sldMk cId="3886503141" sldId="283"/>
        </pc:sldMkLst>
      </pc:sldChg>
      <pc:sldChg chg="del">
        <pc:chgData name="Muhammad Usman Ghani" userId="01323c74-0677-43ae-bee9-9f8e83721464" providerId="ADAL" clId="{163CB18D-28A7-46BF-B76C-FD3236D7E8F4}" dt="2021-10-04T07:34:27.047" v="49" actId="47"/>
        <pc:sldMkLst>
          <pc:docMk/>
          <pc:sldMk cId="2409663068" sldId="284"/>
        </pc:sldMkLst>
      </pc:sldChg>
      <pc:sldChg chg="del">
        <pc:chgData name="Muhammad Usman Ghani" userId="01323c74-0677-43ae-bee9-9f8e83721464" providerId="ADAL" clId="{163CB18D-28A7-46BF-B76C-FD3236D7E8F4}" dt="2021-10-04T07:34:24.186" v="21" actId="47"/>
        <pc:sldMkLst>
          <pc:docMk/>
          <pc:sldMk cId="210797802" sldId="285"/>
        </pc:sldMkLst>
      </pc:sldChg>
      <pc:sldChg chg="del">
        <pc:chgData name="Muhammad Usman Ghani" userId="01323c74-0677-43ae-bee9-9f8e83721464" providerId="ADAL" clId="{163CB18D-28A7-46BF-B76C-FD3236D7E8F4}" dt="2021-10-04T07:34:24.023" v="20" actId="47"/>
        <pc:sldMkLst>
          <pc:docMk/>
          <pc:sldMk cId="1882818074" sldId="286"/>
        </pc:sldMkLst>
      </pc:sldChg>
      <pc:sldChg chg="del">
        <pc:chgData name="Muhammad Usman Ghani" userId="01323c74-0677-43ae-bee9-9f8e83721464" providerId="ADAL" clId="{163CB18D-28A7-46BF-B76C-FD3236D7E8F4}" dt="2021-10-04T07:34:23.870" v="19" actId="47"/>
        <pc:sldMkLst>
          <pc:docMk/>
          <pc:sldMk cId="2325243819" sldId="287"/>
        </pc:sldMkLst>
      </pc:sldChg>
      <pc:sldChg chg="del">
        <pc:chgData name="Muhammad Usman Ghani" userId="01323c74-0677-43ae-bee9-9f8e83721464" providerId="ADAL" clId="{163CB18D-28A7-46BF-B76C-FD3236D7E8F4}" dt="2021-10-04T07:34:23.653" v="18" actId="47"/>
        <pc:sldMkLst>
          <pc:docMk/>
          <pc:sldMk cId="329481788" sldId="288"/>
        </pc:sldMkLst>
      </pc:sldChg>
      <pc:sldChg chg="del">
        <pc:chgData name="Muhammad Usman Ghani" userId="01323c74-0677-43ae-bee9-9f8e83721464" providerId="ADAL" clId="{163CB18D-28A7-46BF-B76C-FD3236D7E8F4}" dt="2021-10-04T07:34:23.471" v="17" actId="47"/>
        <pc:sldMkLst>
          <pc:docMk/>
          <pc:sldMk cId="178335552" sldId="289"/>
        </pc:sldMkLst>
      </pc:sldChg>
      <pc:sldChg chg="del">
        <pc:chgData name="Muhammad Usman Ghani" userId="01323c74-0677-43ae-bee9-9f8e83721464" providerId="ADAL" clId="{163CB18D-28A7-46BF-B76C-FD3236D7E8F4}" dt="2021-10-04T07:34:23.337" v="16" actId="47"/>
        <pc:sldMkLst>
          <pc:docMk/>
          <pc:sldMk cId="2575839179" sldId="290"/>
        </pc:sldMkLst>
      </pc:sldChg>
      <pc:sldChg chg="del">
        <pc:chgData name="Muhammad Usman Ghani" userId="01323c74-0677-43ae-bee9-9f8e83721464" providerId="ADAL" clId="{163CB18D-28A7-46BF-B76C-FD3236D7E8F4}" dt="2021-10-04T07:34:23.152" v="15" actId="47"/>
        <pc:sldMkLst>
          <pc:docMk/>
          <pc:sldMk cId="1873961540" sldId="291"/>
        </pc:sldMkLst>
      </pc:sldChg>
      <pc:sldChg chg="del">
        <pc:chgData name="Muhammad Usman Ghani" userId="01323c74-0677-43ae-bee9-9f8e83721464" providerId="ADAL" clId="{163CB18D-28A7-46BF-B76C-FD3236D7E8F4}" dt="2021-10-04T07:34:22.967" v="14" actId="47"/>
        <pc:sldMkLst>
          <pc:docMk/>
          <pc:sldMk cId="3425974929" sldId="292"/>
        </pc:sldMkLst>
      </pc:sldChg>
      <pc:sldChg chg="del">
        <pc:chgData name="Muhammad Usman Ghani" userId="01323c74-0677-43ae-bee9-9f8e83721464" providerId="ADAL" clId="{163CB18D-28A7-46BF-B76C-FD3236D7E8F4}" dt="2021-10-04T07:34:22.789" v="13" actId="47"/>
        <pc:sldMkLst>
          <pc:docMk/>
          <pc:sldMk cId="2694475081" sldId="293"/>
        </pc:sldMkLst>
      </pc:sldChg>
      <pc:sldChg chg="del">
        <pc:chgData name="Muhammad Usman Ghani" userId="01323c74-0677-43ae-bee9-9f8e83721464" providerId="ADAL" clId="{163CB18D-28A7-46BF-B76C-FD3236D7E8F4}" dt="2021-10-04T07:34:22.620" v="12" actId="47"/>
        <pc:sldMkLst>
          <pc:docMk/>
          <pc:sldMk cId="2967400712" sldId="294"/>
        </pc:sldMkLst>
      </pc:sldChg>
      <pc:sldChg chg="del">
        <pc:chgData name="Muhammad Usman Ghani" userId="01323c74-0677-43ae-bee9-9f8e83721464" providerId="ADAL" clId="{163CB18D-28A7-46BF-B76C-FD3236D7E8F4}" dt="2021-10-04T07:34:22.466" v="11" actId="47"/>
        <pc:sldMkLst>
          <pc:docMk/>
          <pc:sldMk cId="3510134515" sldId="295"/>
        </pc:sldMkLst>
      </pc:sldChg>
      <pc:sldChg chg="del">
        <pc:chgData name="Muhammad Usman Ghani" userId="01323c74-0677-43ae-bee9-9f8e83721464" providerId="ADAL" clId="{163CB18D-28A7-46BF-B76C-FD3236D7E8F4}" dt="2021-10-04T07:34:22.288" v="10" actId="47"/>
        <pc:sldMkLst>
          <pc:docMk/>
          <pc:sldMk cId="3012669521" sldId="296"/>
        </pc:sldMkLst>
      </pc:sldChg>
      <pc:sldChg chg="del">
        <pc:chgData name="Muhammad Usman Ghani" userId="01323c74-0677-43ae-bee9-9f8e83721464" providerId="ADAL" clId="{163CB18D-28A7-46BF-B76C-FD3236D7E8F4}" dt="2021-10-04T07:34:22.103" v="9" actId="47"/>
        <pc:sldMkLst>
          <pc:docMk/>
          <pc:sldMk cId="4076931544" sldId="297"/>
        </pc:sldMkLst>
      </pc:sldChg>
      <pc:sldChg chg="del">
        <pc:chgData name="Muhammad Usman Ghani" userId="01323c74-0677-43ae-bee9-9f8e83721464" providerId="ADAL" clId="{163CB18D-28A7-46BF-B76C-FD3236D7E8F4}" dt="2021-10-04T07:34:21.933" v="8" actId="47"/>
        <pc:sldMkLst>
          <pc:docMk/>
          <pc:sldMk cId="630064543" sldId="298"/>
        </pc:sldMkLst>
      </pc:sldChg>
      <pc:sldChg chg="del">
        <pc:chgData name="Muhammad Usman Ghani" userId="01323c74-0677-43ae-bee9-9f8e83721464" providerId="ADAL" clId="{163CB18D-28A7-46BF-B76C-FD3236D7E8F4}" dt="2021-10-04T07:34:21.764" v="7" actId="47"/>
        <pc:sldMkLst>
          <pc:docMk/>
          <pc:sldMk cId="1430563059" sldId="299"/>
        </pc:sldMkLst>
      </pc:sldChg>
      <pc:sldChg chg="del">
        <pc:chgData name="Muhammad Usman Ghani" userId="01323c74-0677-43ae-bee9-9f8e83721464" providerId="ADAL" clId="{163CB18D-28A7-46BF-B76C-FD3236D7E8F4}" dt="2021-10-04T07:34:21.617" v="6" actId="47"/>
        <pc:sldMkLst>
          <pc:docMk/>
          <pc:sldMk cId="3545385167" sldId="300"/>
        </pc:sldMkLst>
      </pc:sldChg>
      <pc:sldChg chg="del">
        <pc:chgData name="Muhammad Usman Ghani" userId="01323c74-0677-43ae-bee9-9f8e83721464" providerId="ADAL" clId="{163CB18D-28A7-46BF-B76C-FD3236D7E8F4}" dt="2021-10-04T07:34:21.433" v="5" actId="47"/>
        <pc:sldMkLst>
          <pc:docMk/>
          <pc:sldMk cId="3180284023" sldId="301"/>
        </pc:sldMkLst>
      </pc:sldChg>
      <pc:sldChg chg="del">
        <pc:chgData name="Muhammad Usman Ghani" userId="01323c74-0677-43ae-bee9-9f8e83721464" providerId="ADAL" clId="{163CB18D-28A7-46BF-B76C-FD3236D7E8F4}" dt="2021-10-04T07:34:21.263" v="4" actId="47"/>
        <pc:sldMkLst>
          <pc:docMk/>
          <pc:sldMk cId="817477845" sldId="302"/>
        </pc:sldMkLst>
      </pc:sldChg>
      <pc:sldChg chg="del">
        <pc:chgData name="Muhammad Usman Ghani" userId="01323c74-0677-43ae-bee9-9f8e83721464" providerId="ADAL" clId="{163CB18D-28A7-46BF-B76C-FD3236D7E8F4}" dt="2021-10-04T07:34:21.085" v="3" actId="47"/>
        <pc:sldMkLst>
          <pc:docMk/>
          <pc:sldMk cId="1295669464" sldId="303"/>
        </pc:sldMkLst>
      </pc:sldChg>
      <pc:sldChg chg="del">
        <pc:chgData name="Muhammad Usman Ghani" userId="01323c74-0677-43ae-bee9-9f8e83721464" providerId="ADAL" clId="{163CB18D-28A7-46BF-B76C-FD3236D7E8F4}" dt="2021-10-04T07:34:21.047" v="2" actId="47"/>
        <pc:sldMkLst>
          <pc:docMk/>
          <pc:sldMk cId="1025440107" sldId="304"/>
        </pc:sldMkLst>
      </pc:sldChg>
      <pc:sldChg chg="addSp modSp add mod">
        <pc:chgData name="Muhammad Usman Ghani" userId="01323c74-0677-43ae-bee9-9f8e83721464" providerId="ADAL" clId="{163CB18D-28A7-46BF-B76C-FD3236D7E8F4}" dt="2021-10-04T09:29:24.056" v="367" actId="1076"/>
        <pc:sldMkLst>
          <pc:docMk/>
          <pc:sldMk cId="2104424171" sldId="481"/>
        </pc:sldMkLst>
        <pc:spChg chg="mod">
          <ac:chgData name="Muhammad Usman Ghani" userId="01323c74-0677-43ae-bee9-9f8e83721464" providerId="ADAL" clId="{163CB18D-28A7-46BF-B76C-FD3236D7E8F4}" dt="2021-10-04T09:01:53.106" v="357" actId="1076"/>
          <ac:spMkLst>
            <pc:docMk/>
            <pc:sldMk cId="2104424171" sldId="481"/>
            <ac:spMk id="2" creationId="{6466BB4F-A26B-4F41-8D24-B934D8C6E7FF}"/>
          </ac:spMkLst>
        </pc:spChg>
        <pc:spChg chg="mod">
          <ac:chgData name="Muhammad Usman Ghani" userId="01323c74-0677-43ae-bee9-9f8e83721464" providerId="ADAL" clId="{163CB18D-28A7-46BF-B76C-FD3236D7E8F4}" dt="2021-10-04T09:17:18.767" v="365" actId="21"/>
          <ac:spMkLst>
            <pc:docMk/>
            <pc:sldMk cId="2104424171" sldId="481"/>
            <ac:spMk id="3" creationId="{59FA978F-964F-487C-9AC0-47F180D532CD}"/>
          </ac:spMkLst>
        </pc:spChg>
        <pc:picChg chg="add mod">
          <ac:chgData name="Muhammad Usman Ghani" userId="01323c74-0677-43ae-bee9-9f8e83721464" providerId="ADAL" clId="{163CB18D-28A7-46BF-B76C-FD3236D7E8F4}" dt="2021-10-04T09:29:24.056" v="367" actId="1076"/>
          <ac:picMkLst>
            <pc:docMk/>
            <pc:sldMk cId="2104424171" sldId="481"/>
            <ac:picMk id="7" creationId="{1E1BBA23-79F3-4215-9F46-5B6514EABE17}"/>
          </ac:picMkLst>
        </pc:picChg>
      </pc:sldChg>
      <pc:sldMasterChg chg="addSldLayout delSldLayout">
        <pc:chgData name="Muhammad Usman Ghani" userId="01323c74-0677-43ae-bee9-9f8e83721464" providerId="ADAL" clId="{163CB18D-28A7-46BF-B76C-FD3236D7E8F4}" dt="2021-10-04T07:34:28.662" v="51" actId="47"/>
        <pc:sldMasterMkLst>
          <pc:docMk/>
          <pc:sldMasterMk cId="0" sldId="2147483658"/>
        </pc:sldMasterMkLst>
        <pc:sldLayoutChg chg="add del">
          <pc:chgData name="Muhammad Usman Ghani" userId="01323c74-0677-43ae-bee9-9f8e83721464" providerId="ADAL" clId="{163CB18D-28A7-46BF-B76C-FD3236D7E8F4}" dt="2021-10-04T07:34:28.662" v="51" actId="47"/>
          <pc:sldLayoutMkLst>
            <pc:docMk/>
            <pc:sldMasterMk cId="0" sldId="2147483658"/>
            <pc:sldLayoutMk cId="0" sldId="2147483648"/>
          </pc:sldLayoutMkLst>
        </pc:sldLayoutChg>
      </pc:sldMasterChg>
      <pc:sldMasterChg chg="add del addSldLayout delSldLayout">
        <pc:chgData name="Muhammad Usman Ghani" userId="01323c74-0677-43ae-bee9-9f8e83721464" providerId="ADAL" clId="{163CB18D-28A7-46BF-B76C-FD3236D7E8F4}" dt="2021-10-04T08:14:50.566" v="52" actId="27028"/>
        <pc:sldMasterMkLst>
          <pc:docMk/>
          <pc:sldMasterMk cId="0" sldId="2147483660"/>
        </pc:sldMasterMkLst>
        <pc:sldLayoutChg chg="add">
          <pc:chgData name="Muhammad Usman Ghani" userId="01323c74-0677-43ae-bee9-9f8e83721464" providerId="ADAL" clId="{163CB18D-28A7-46BF-B76C-FD3236D7E8F4}" dt="2021-10-04T08:14:50.566" v="52" actId="27028"/>
          <pc:sldLayoutMkLst>
            <pc:docMk/>
            <pc:sldMasterMk cId="0" sldId="2147483660"/>
            <pc:sldLayoutMk cId="1091074391" sldId="2147483662"/>
          </pc:sldLayoutMkLst>
        </pc:sldLayoutChg>
        <pc:sldLayoutChg chg="del">
          <pc:chgData name="Muhammad Usman Ghani" userId="01323c74-0677-43ae-bee9-9f8e83721464" providerId="ADAL" clId="{163CB18D-28A7-46BF-B76C-FD3236D7E8F4}" dt="2021-10-04T07:34:26.993" v="48" actId="47"/>
          <pc:sldLayoutMkLst>
            <pc:docMk/>
            <pc:sldMasterMk cId="0" sldId="2147483660"/>
            <pc:sldLayoutMk cId="2566720955" sldId="2147483662"/>
          </pc:sldLayoutMkLst>
        </pc:sldLayoutChg>
      </pc:sldMasterChg>
      <pc:sldMasterChg chg="add del addSldLayout delSldLayout">
        <pc:chgData name="Muhammad Usman Ghani" userId="01323c74-0677-43ae-bee9-9f8e83721464" providerId="ADAL" clId="{163CB18D-28A7-46BF-B76C-FD3236D7E8F4}" dt="2021-10-04T08:14:52.656" v="54" actId="27028"/>
        <pc:sldMasterMkLst>
          <pc:docMk/>
          <pc:sldMasterMk cId="0" sldId="2147483663"/>
        </pc:sldMasterMkLst>
        <pc:sldLayoutChg chg="add">
          <pc:chgData name="Muhammad Usman Ghani" userId="01323c74-0677-43ae-bee9-9f8e83721464" providerId="ADAL" clId="{163CB18D-28A7-46BF-B76C-FD3236D7E8F4}" dt="2021-10-04T08:14:52.656" v="54" actId="27028"/>
          <pc:sldLayoutMkLst>
            <pc:docMk/>
            <pc:sldMasterMk cId="0" sldId="2147483663"/>
            <pc:sldLayoutMk cId="1091074391" sldId="2147483664"/>
          </pc:sldLayoutMkLst>
        </pc:sldLayoutChg>
        <pc:sldLayoutChg chg="del">
          <pc:chgData name="Muhammad Usman Ghani" userId="01323c74-0677-43ae-bee9-9f8e83721464" providerId="ADAL" clId="{163CB18D-28A7-46BF-B76C-FD3236D7E8F4}" dt="2021-10-04T07:34:26.962" v="47" actId="47"/>
          <pc:sldLayoutMkLst>
            <pc:docMk/>
            <pc:sldMasterMk cId="0" sldId="2147483663"/>
            <pc:sldLayoutMk cId="2566720955" sldId="2147483664"/>
          </pc:sldLayoutMkLst>
        </pc:sldLayoutChg>
      </pc:sldMasterChg>
      <pc:sldMasterChg chg="add del addSldLayout delSldLayout">
        <pc:chgData name="Muhammad Usman Ghani" userId="01323c74-0677-43ae-bee9-9f8e83721464" providerId="ADAL" clId="{163CB18D-28A7-46BF-B76C-FD3236D7E8F4}" dt="2021-10-04T08:14:53.891" v="56" actId="27028"/>
        <pc:sldMasterMkLst>
          <pc:docMk/>
          <pc:sldMasterMk cId="0" sldId="2147483665"/>
        </pc:sldMasterMkLst>
        <pc:sldLayoutChg chg="add">
          <pc:chgData name="Muhammad Usman Ghani" userId="01323c74-0677-43ae-bee9-9f8e83721464" providerId="ADAL" clId="{163CB18D-28A7-46BF-B76C-FD3236D7E8F4}" dt="2021-10-04T08:14:53.891" v="56" actId="27028"/>
          <pc:sldLayoutMkLst>
            <pc:docMk/>
            <pc:sldMasterMk cId="0" sldId="2147483665"/>
            <pc:sldLayoutMk cId="1091074391" sldId="2147483666"/>
          </pc:sldLayoutMkLst>
        </pc:sldLayoutChg>
        <pc:sldLayoutChg chg="del">
          <pc:chgData name="Muhammad Usman Ghani" userId="01323c74-0677-43ae-bee9-9f8e83721464" providerId="ADAL" clId="{163CB18D-28A7-46BF-B76C-FD3236D7E8F4}" dt="2021-10-04T07:34:26.931" v="46" actId="47"/>
          <pc:sldLayoutMkLst>
            <pc:docMk/>
            <pc:sldMasterMk cId="0" sldId="2147483665"/>
            <pc:sldLayoutMk cId="2566720955" sldId="2147483666"/>
          </pc:sldLayoutMkLst>
        </pc:sldLayoutChg>
      </pc:sldMasterChg>
      <pc:sldMasterChg chg="add del addSldLayout delSldLayout">
        <pc:chgData name="Muhammad Usman Ghani" userId="01323c74-0677-43ae-bee9-9f8e83721464" providerId="ADAL" clId="{163CB18D-28A7-46BF-B76C-FD3236D7E8F4}" dt="2021-10-04T08:14:56.134" v="58" actId="27028"/>
        <pc:sldMasterMkLst>
          <pc:docMk/>
          <pc:sldMasterMk cId="0" sldId="2147483667"/>
        </pc:sldMasterMkLst>
        <pc:sldLayoutChg chg="add">
          <pc:chgData name="Muhammad Usman Ghani" userId="01323c74-0677-43ae-bee9-9f8e83721464" providerId="ADAL" clId="{163CB18D-28A7-46BF-B76C-FD3236D7E8F4}" dt="2021-10-04T08:14:56.134" v="58" actId="27028"/>
          <pc:sldLayoutMkLst>
            <pc:docMk/>
            <pc:sldMasterMk cId="0" sldId="2147483667"/>
            <pc:sldLayoutMk cId="1091074391" sldId="2147483668"/>
          </pc:sldLayoutMkLst>
        </pc:sldLayoutChg>
        <pc:sldLayoutChg chg="del">
          <pc:chgData name="Muhammad Usman Ghani" userId="01323c74-0677-43ae-bee9-9f8e83721464" providerId="ADAL" clId="{163CB18D-28A7-46BF-B76C-FD3236D7E8F4}" dt="2021-10-04T07:34:26.915" v="45" actId="47"/>
          <pc:sldLayoutMkLst>
            <pc:docMk/>
            <pc:sldMasterMk cId="0" sldId="2147483667"/>
            <pc:sldLayoutMk cId="2566720955" sldId="2147483668"/>
          </pc:sldLayoutMkLst>
        </pc:sldLayoutChg>
      </pc:sldMasterChg>
      <pc:sldMasterChg chg="add del addSldLayout delSldLayout">
        <pc:chgData name="Muhammad Usman Ghani" userId="01323c74-0677-43ae-bee9-9f8e83721464" providerId="ADAL" clId="{163CB18D-28A7-46BF-B76C-FD3236D7E8F4}" dt="2021-10-04T08:14:57.631" v="60" actId="27028"/>
        <pc:sldMasterMkLst>
          <pc:docMk/>
          <pc:sldMasterMk cId="0" sldId="2147483669"/>
        </pc:sldMasterMkLst>
        <pc:sldLayoutChg chg="add">
          <pc:chgData name="Muhammad Usman Ghani" userId="01323c74-0677-43ae-bee9-9f8e83721464" providerId="ADAL" clId="{163CB18D-28A7-46BF-B76C-FD3236D7E8F4}" dt="2021-10-04T08:14:57.631" v="60" actId="27028"/>
          <pc:sldLayoutMkLst>
            <pc:docMk/>
            <pc:sldMasterMk cId="0" sldId="2147483669"/>
            <pc:sldLayoutMk cId="1091074391" sldId="2147483670"/>
          </pc:sldLayoutMkLst>
        </pc:sldLayoutChg>
        <pc:sldLayoutChg chg="del">
          <pc:chgData name="Muhammad Usman Ghani" userId="01323c74-0677-43ae-bee9-9f8e83721464" providerId="ADAL" clId="{163CB18D-28A7-46BF-B76C-FD3236D7E8F4}" dt="2021-10-04T07:34:26.862" v="44" actId="47"/>
          <pc:sldLayoutMkLst>
            <pc:docMk/>
            <pc:sldMasterMk cId="0" sldId="2147483669"/>
            <pc:sldLayoutMk cId="2566720955" sldId="2147483670"/>
          </pc:sldLayoutMkLst>
        </pc:sldLayoutChg>
      </pc:sldMasterChg>
      <pc:sldMasterChg chg="add del addSldLayout delSldLayout">
        <pc:chgData name="Muhammad Usman Ghani" userId="01323c74-0677-43ae-bee9-9f8e83721464" providerId="ADAL" clId="{163CB18D-28A7-46BF-B76C-FD3236D7E8F4}" dt="2021-10-04T08:14:59.258" v="62" actId="27028"/>
        <pc:sldMasterMkLst>
          <pc:docMk/>
          <pc:sldMasterMk cId="0" sldId="2147483671"/>
        </pc:sldMasterMkLst>
        <pc:sldLayoutChg chg="add">
          <pc:chgData name="Muhammad Usman Ghani" userId="01323c74-0677-43ae-bee9-9f8e83721464" providerId="ADAL" clId="{163CB18D-28A7-46BF-B76C-FD3236D7E8F4}" dt="2021-10-04T08:14:59.258" v="62" actId="27028"/>
          <pc:sldLayoutMkLst>
            <pc:docMk/>
            <pc:sldMasterMk cId="0" sldId="2147483671"/>
            <pc:sldLayoutMk cId="1091074391" sldId="2147483672"/>
          </pc:sldLayoutMkLst>
        </pc:sldLayoutChg>
        <pc:sldLayoutChg chg="del">
          <pc:chgData name="Muhammad Usman Ghani" userId="01323c74-0677-43ae-bee9-9f8e83721464" providerId="ADAL" clId="{163CB18D-28A7-46BF-B76C-FD3236D7E8F4}" dt="2021-10-04T07:34:26.815" v="43" actId="47"/>
          <pc:sldLayoutMkLst>
            <pc:docMk/>
            <pc:sldMasterMk cId="0" sldId="2147483671"/>
            <pc:sldLayoutMk cId="2566720955" sldId="2147483672"/>
          </pc:sldLayoutMkLst>
        </pc:sldLayoutChg>
      </pc:sldMasterChg>
      <pc:sldMasterChg chg="add del addSldLayout delSldLayout">
        <pc:chgData name="Muhammad Usman Ghani" userId="01323c74-0677-43ae-bee9-9f8e83721464" providerId="ADAL" clId="{163CB18D-28A7-46BF-B76C-FD3236D7E8F4}" dt="2021-10-04T08:15:03.970" v="64" actId="27028"/>
        <pc:sldMasterMkLst>
          <pc:docMk/>
          <pc:sldMasterMk cId="0" sldId="2147483673"/>
        </pc:sldMasterMkLst>
        <pc:sldLayoutChg chg="add">
          <pc:chgData name="Muhammad Usman Ghani" userId="01323c74-0677-43ae-bee9-9f8e83721464" providerId="ADAL" clId="{163CB18D-28A7-46BF-B76C-FD3236D7E8F4}" dt="2021-10-04T08:15:03.970" v="64" actId="27028"/>
          <pc:sldLayoutMkLst>
            <pc:docMk/>
            <pc:sldMasterMk cId="0" sldId="2147483673"/>
            <pc:sldLayoutMk cId="1091074391" sldId="2147483674"/>
          </pc:sldLayoutMkLst>
        </pc:sldLayoutChg>
        <pc:sldLayoutChg chg="del">
          <pc:chgData name="Muhammad Usman Ghani" userId="01323c74-0677-43ae-bee9-9f8e83721464" providerId="ADAL" clId="{163CB18D-28A7-46BF-B76C-FD3236D7E8F4}" dt="2021-10-04T07:34:26.793" v="42" actId="47"/>
          <pc:sldLayoutMkLst>
            <pc:docMk/>
            <pc:sldMasterMk cId="0" sldId="2147483673"/>
            <pc:sldLayoutMk cId="2566720955" sldId="2147483674"/>
          </pc:sldLayoutMkLst>
        </pc:sldLayoutChg>
      </pc:sldMasterChg>
      <pc:sldMasterChg chg="add del addSldLayout delSldLayout">
        <pc:chgData name="Muhammad Usman Ghani" userId="01323c74-0677-43ae-bee9-9f8e83721464" providerId="ADAL" clId="{163CB18D-28A7-46BF-B76C-FD3236D7E8F4}" dt="2021-10-04T08:15:05.807" v="66" actId="27028"/>
        <pc:sldMasterMkLst>
          <pc:docMk/>
          <pc:sldMasterMk cId="0" sldId="2147483675"/>
        </pc:sldMasterMkLst>
        <pc:sldLayoutChg chg="add">
          <pc:chgData name="Muhammad Usman Ghani" userId="01323c74-0677-43ae-bee9-9f8e83721464" providerId="ADAL" clId="{163CB18D-28A7-46BF-B76C-FD3236D7E8F4}" dt="2021-10-04T08:15:05.807" v="66" actId="27028"/>
          <pc:sldLayoutMkLst>
            <pc:docMk/>
            <pc:sldMasterMk cId="0" sldId="2147483675"/>
            <pc:sldLayoutMk cId="1091074391" sldId="2147483676"/>
          </pc:sldLayoutMkLst>
        </pc:sldLayoutChg>
        <pc:sldLayoutChg chg="del">
          <pc:chgData name="Muhammad Usman Ghani" userId="01323c74-0677-43ae-bee9-9f8e83721464" providerId="ADAL" clId="{163CB18D-28A7-46BF-B76C-FD3236D7E8F4}" dt="2021-10-04T07:34:26.746" v="41" actId="47"/>
          <pc:sldLayoutMkLst>
            <pc:docMk/>
            <pc:sldMasterMk cId="0" sldId="2147483675"/>
            <pc:sldLayoutMk cId="2566720955" sldId="2147483676"/>
          </pc:sldLayoutMkLst>
        </pc:sldLayoutChg>
      </pc:sldMasterChg>
      <pc:sldMasterChg chg="add del addSldLayout delSldLayout">
        <pc:chgData name="Muhammad Usman Ghani" userId="01323c74-0677-43ae-bee9-9f8e83721464" providerId="ADAL" clId="{163CB18D-28A7-46BF-B76C-FD3236D7E8F4}" dt="2021-10-04T08:15:07.110" v="68" actId="27028"/>
        <pc:sldMasterMkLst>
          <pc:docMk/>
          <pc:sldMasterMk cId="0" sldId="2147483677"/>
        </pc:sldMasterMkLst>
        <pc:sldLayoutChg chg="add">
          <pc:chgData name="Muhammad Usman Ghani" userId="01323c74-0677-43ae-bee9-9f8e83721464" providerId="ADAL" clId="{163CB18D-28A7-46BF-B76C-FD3236D7E8F4}" dt="2021-10-04T08:15:07.110" v="68" actId="27028"/>
          <pc:sldLayoutMkLst>
            <pc:docMk/>
            <pc:sldMasterMk cId="0" sldId="2147483677"/>
            <pc:sldLayoutMk cId="1091074391" sldId="2147483678"/>
          </pc:sldLayoutMkLst>
        </pc:sldLayoutChg>
        <pc:sldLayoutChg chg="del">
          <pc:chgData name="Muhammad Usman Ghani" userId="01323c74-0677-43ae-bee9-9f8e83721464" providerId="ADAL" clId="{163CB18D-28A7-46BF-B76C-FD3236D7E8F4}" dt="2021-10-04T07:34:26.730" v="40" actId="47"/>
          <pc:sldLayoutMkLst>
            <pc:docMk/>
            <pc:sldMasterMk cId="0" sldId="2147483677"/>
            <pc:sldLayoutMk cId="2566720955" sldId="2147483678"/>
          </pc:sldLayoutMkLst>
        </pc:sldLayoutChg>
      </pc:sldMasterChg>
      <pc:sldMasterChg chg="add del addSldLayout delSldLayout">
        <pc:chgData name="Muhammad Usman Ghani" userId="01323c74-0677-43ae-bee9-9f8e83721464" providerId="ADAL" clId="{163CB18D-28A7-46BF-B76C-FD3236D7E8F4}" dt="2021-10-04T08:15:15.416" v="70" actId="27028"/>
        <pc:sldMasterMkLst>
          <pc:docMk/>
          <pc:sldMasterMk cId="0" sldId="2147483679"/>
        </pc:sldMasterMkLst>
        <pc:sldLayoutChg chg="add">
          <pc:chgData name="Muhammad Usman Ghani" userId="01323c74-0677-43ae-bee9-9f8e83721464" providerId="ADAL" clId="{163CB18D-28A7-46BF-B76C-FD3236D7E8F4}" dt="2021-10-04T08:15:15.416" v="70" actId="27028"/>
          <pc:sldLayoutMkLst>
            <pc:docMk/>
            <pc:sldMasterMk cId="0" sldId="2147483679"/>
            <pc:sldLayoutMk cId="1091074391" sldId="2147483680"/>
          </pc:sldLayoutMkLst>
        </pc:sldLayoutChg>
        <pc:sldLayoutChg chg="del">
          <pc:chgData name="Muhammad Usman Ghani" userId="01323c74-0677-43ae-bee9-9f8e83721464" providerId="ADAL" clId="{163CB18D-28A7-46BF-B76C-FD3236D7E8F4}" dt="2021-10-04T07:34:26.693" v="39" actId="47"/>
          <pc:sldLayoutMkLst>
            <pc:docMk/>
            <pc:sldMasterMk cId="0" sldId="2147483679"/>
            <pc:sldLayoutMk cId="2566720955" sldId="2147483680"/>
          </pc:sldLayoutMkLst>
        </pc:sldLayoutChg>
      </pc:sldMasterChg>
      <pc:sldMasterChg chg="add del addSldLayout delSldLayout">
        <pc:chgData name="Muhammad Usman Ghani" userId="01323c74-0677-43ae-bee9-9f8e83721464" providerId="ADAL" clId="{163CB18D-28A7-46BF-B76C-FD3236D7E8F4}" dt="2021-10-04T08:15:24.335" v="72" actId="27028"/>
        <pc:sldMasterMkLst>
          <pc:docMk/>
          <pc:sldMasterMk cId="0" sldId="2147483681"/>
        </pc:sldMasterMkLst>
        <pc:sldLayoutChg chg="add">
          <pc:chgData name="Muhammad Usman Ghani" userId="01323c74-0677-43ae-bee9-9f8e83721464" providerId="ADAL" clId="{163CB18D-28A7-46BF-B76C-FD3236D7E8F4}" dt="2021-10-04T08:15:24.335" v="72" actId="27028"/>
          <pc:sldLayoutMkLst>
            <pc:docMk/>
            <pc:sldMasterMk cId="0" sldId="2147483681"/>
            <pc:sldLayoutMk cId="1091074391" sldId="2147483682"/>
          </pc:sldLayoutMkLst>
        </pc:sldLayoutChg>
        <pc:sldLayoutChg chg="del">
          <pc:chgData name="Muhammad Usman Ghani" userId="01323c74-0677-43ae-bee9-9f8e83721464" providerId="ADAL" clId="{163CB18D-28A7-46BF-B76C-FD3236D7E8F4}" dt="2021-10-04T07:34:26.661" v="38" actId="47"/>
          <pc:sldLayoutMkLst>
            <pc:docMk/>
            <pc:sldMasterMk cId="0" sldId="2147483681"/>
            <pc:sldLayoutMk cId="2566720955" sldId="2147483682"/>
          </pc:sldLayoutMkLst>
        </pc:sldLayoutChg>
      </pc:sldMasterChg>
      <pc:sldMasterChg chg="add del addSldLayout delSldLayout">
        <pc:chgData name="Muhammad Usman Ghani" userId="01323c74-0677-43ae-bee9-9f8e83721464" providerId="ADAL" clId="{163CB18D-28A7-46BF-B76C-FD3236D7E8F4}" dt="2021-10-04T08:15:26.926" v="74" actId="27028"/>
        <pc:sldMasterMkLst>
          <pc:docMk/>
          <pc:sldMasterMk cId="0" sldId="2147483683"/>
        </pc:sldMasterMkLst>
        <pc:sldLayoutChg chg="add">
          <pc:chgData name="Muhammad Usman Ghani" userId="01323c74-0677-43ae-bee9-9f8e83721464" providerId="ADAL" clId="{163CB18D-28A7-46BF-B76C-FD3236D7E8F4}" dt="2021-10-04T08:15:26.926" v="74" actId="27028"/>
          <pc:sldLayoutMkLst>
            <pc:docMk/>
            <pc:sldMasterMk cId="0" sldId="2147483683"/>
            <pc:sldLayoutMk cId="1091074391" sldId="2147483684"/>
          </pc:sldLayoutMkLst>
        </pc:sldLayoutChg>
        <pc:sldLayoutChg chg="del">
          <pc:chgData name="Muhammad Usman Ghani" userId="01323c74-0677-43ae-bee9-9f8e83721464" providerId="ADAL" clId="{163CB18D-28A7-46BF-B76C-FD3236D7E8F4}" dt="2021-10-04T07:34:26.615" v="37" actId="47"/>
          <pc:sldLayoutMkLst>
            <pc:docMk/>
            <pc:sldMasterMk cId="0" sldId="2147483683"/>
            <pc:sldLayoutMk cId="2566720955" sldId="2147483684"/>
          </pc:sldLayoutMkLst>
        </pc:sldLayoutChg>
      </pc:sldMasterChg>
      <pc:sldMasterChg chg="add del addSldLayout delSldLayout">
        <pc:chgData name="Muhammad Usman Ghani" userId="01323c74-0677-43ae-bee9-9f8e83721464" providerId="ADAL" clId="{163CB18D-28A7-46BF-B76C-FD3236D7E8F4}" dt="2021-10-04T08:15:28.145" v="76" actId="27028"/>
        <pc:sldMasterMkLst>
          <pc:docMk/>
          <pc:sldMasterMk cId="0" sldId="2147483685"/>
        </pc:sldMasterMkLst>
        <pc:sldLayoutChg chg="add">
          <pc:chgData name="Muhammad Usman Ghani" userId="01323c74-0677-43ae-bee9-9f8e83721464" providerId="ADAL" clId="{163CB18D-28A7-46BF-B76C-FD3236D7E8F4}" dt="2021-10-04T08:15:28.145" v="76" actId="27028"/>
          <pc:sldLayoutMkLst>
            <pc:docMk/>
            <pc:sldMasterMk cId="0" sldId="2147483685"/>
            <pc:sldLayoutMk cId="1091074391" sldId="2147483686"/>
          </pc:sldLayoutMkLst>
        </pc:sldLayoutChg>
        <pc:sldLayoutChg chg="del">
          <pc:chgData name="Muhammad Usman Ghani" userId="01323c74-0677-43ae-bee9-9f8e83721464" providerId="ADAL" clId="{163CB18D-28A7-46BF-B76C-FD3236D7E8F4}" dt="2021-10-04T07:34:26.592" v="36" actId="47"/>
          <pc:sldLayoutMkLst>
            <pc:docMk/>
            <pc:sldMasterMk cId="0" sldId="2147483685"/>
            <pc:sldLayoutMk cId="2566720955" sldId="2147483686"/>
          </pc:sldLayoutMkLst>
        </pc:sldLayoutChg>
      </pc:sldMasterChg>
      <pc:sldMasterChg chg="add del addSldLayout delSldLayout">
        <pc:chgData name="Muhammad Usman Ghani" userId="01323c74-0677-43ae-bee9-9f8e83721464" providerId="ADAL" clId="{163CB18D-28A7-46BF-B76C-FD3236D7E8F4}" dt="2021-10-04T08:15:29.586" v="78" actId="27028"/>
        <pc:sldMasterMkLst>
          <pc:docMk/>
          <pc:sldMasterMk cId="0" sldId="2147483687"/>
        </pc:sldMasterMkLst>
        <pc:sldLayoutChg chg="add">
          <pc:chgData name="Muhammad Usman Ghani" userId="01323c74-0677-43ae-bee9-9f8e83721464" providerId="ADAL" clId="{163CB18D-28A7-46BF-B76C-FD3236D7E8F4}" dt="2021-10-04T08:15:29.586" v="78" actId="27028"/>
          <pc:sldLayoutMkLst>
            <pc:docMk/>
            <pc:sldMasterMk cId="0" sldId="2147483687"/>
            <pc:sldLayoutMk cId="1091074391" sldId="2147483688"/>
          </pc:sldLayoutMkLst>
        </pc:sldLayoutChg>
        <pc:sldLayoutChg chg="del">
          <pc:chgData name="Muhammad Usman Ghani" userId="01323c74-0677-43ae-bee9-9f8e83721464" providerId="ADAL" clId="{163CB18D-28A7-46BF-B76C-FD3236D7E8F4}" dt="2021-10-04T07:34:26.561" v="35" actId="47"/>
          <pc:sldLayoutMkLst>
            <pc:docMk/>
            <pc:sldMasterMk cId="0" sldId="2147483687"/>
            <pc:sldLayoutMk cId="2566720955" sldId="2147483688"/>
          </pc:sldLayoutMkLst>
        </pc:sldLayoutChg>
      </pc:sldMasterChg>
      <pc:sldMasterChg chg="add del addSldLayout delSldLayout">
        <pc:chgData name="Muhammad Usman Ghani" userId="01323c74-0677-43ae-bee9-9f8e83721464" providerId="ADAL" clId="{163CB18D-28A7-46BF-B76C-FD3236D7E8F4}" dt="2021-10-04T08:15:31.692" v="80" actId="27028"/>
        <pc:sldMasterMkLst>
          <pc:docMk/>
          <pc:sldMasterMk cId="0" sldId="2147483689"/>
        </pc:sldMasterMkLst>
        <pc:sldLayoutChg chg="add">
          <pc:chgData name="Muhammad Usman Ghani" userId="01323c74-0677-43ae-bee9-9f8e83721464" providerId="ADAL" clId="{163CB18D-28A7-46BF-B76C-FD3236D7E8F4}" dt="2021-10-04T08:15:31.692" v="80" actId="27028"/>
          <pc:sldLayoutMkLst>
            <pc:docMk/>
            <pc:sldMasterMk cId="0" sldId="2147483689"/>
            <pc:sldLayoutMk cId="1091074391" sldId="2147483690"/>
          </pc:sldLayoutMkLst>
        </pc:sldLayoutChg>
        <pc:sldLayoutChg chg="del">
          <pc:chgData name="Muhammad Usman Ghani" userId="01323c74-0677-43ae-bee9-9f8e83721464" providerId="ADAL" clId="{163CB18D-28A7-46BF-B76C-FD3236D7E8F4}" dt="2021-10-04T07:34:26.546" v="34" actId="47"/>
          <pc:sldLayoutMkLst>
            <pc:docMk/>
            <pc:sldMasterMk cId="0" sldId="2147483689"/>
            <pc:sldLayoutMk cId="2566720955" sldId="2147483690"/>
          </pc:sldLayoutMkLst>
        </pc:sldLayoutChg>
      </pc:sldMasterChg>
      <pc:sldMasterChg chg="add del addSldLayout delSldLayout">
        <pc:chgData name="Muhammad Usman Ghani" userId="01323c74-0677-43ae-bee9-9f8e83721464" providerId="ADAL" clId="{163CB18D-28A7-46BF-B76C-FD3236D7E8F4}" dt="2021-10-04T08:15:34.268" v="82" actId="27028"/>
        <pc:sldMasterMkLst>
          <pc:docMk/>
          <pc:sldMasterMk cId="0" sldId="2147483691"/>
        </pc:sldMasterMkLst>
        <pc:sldLayoutChg chg="add">
          <pc:chgData name="Muhammad Usman Ghani" userId="01323c74-0677-43ae-bee9-9f8e83721464" providerId="ADAL" clId="{163CB18D-28A7-46BF-B76C-FD3236D7E8F4}" dt="2021-10-04T08:15:34.268" v="82" actId="27028"/>
          <pc:sldLayoutMkLst>
            <pc:docMk/>
            <pc:sldMasterMk cId="0" sldId="2147483691"/>
            <pc:sldLayoutMk cId="1091074391" sldId="2147483692"/>
          </pc:sldLayoutMkLst>
        </pc:sldLayoutChg>
        <pc:sldLayoutChg chg="del">
          <pc:chgData name="Muhammad Usman Ghani" userId="01323c74-0677-43ae-bee9-9f8e83721464" providerId="ADAL" clId="{163CB18D-28A7-46BF-B76C-FD3236D7E8F4}" dt="2021-10-04T07:34:26.499" v="33" actId="47"/>
          <pc:sldLayoutMkLst>
            <pc:docMk/>
            <pc:sldMasterMk cId="0" sldId="2147483691"/>
            <pc:sldLayoutMk cId="2566720955" sldId="2147483692"/>
          </pc:sldLayoutMkLst>
        </pc:sldLayoutChg>
      </pc:sldMasterChg>
      <pc:sldMasterChg chg="add del addSldLayout delSldLayout">
        <pc:chgData name="Muhammad Usman Ghani" userId="01323c74-0677-43ae-bee9-9f8e83721464" providerId="ADAL" clId="{163CB18D-28A7-46BF-B76C-FD3236D7E8F4}" dt="2021-10-04T08:15:35.703" v="84" actId="27028"/>
        <pc:sldMasterMkLst>
          <pc:docMk/>
          <pc:sldMasterMk cId="0" sldId="2147483693"/>
        </pc:sldMasterMkLst>
        <pc:sldLayoutChg chg="add">
          <pc:chgData name="Muhammad Usman Ghani" userId="01323c74-0677-43ae-bee9-9f8e83721464" providerId="ADAL" clId="{163CB18D-28A7-46BF-B76C-FD3236D7E8F4}" dt="2021-10-04T08:15:35.703" v="84" actId="27028"/>
          <pc:sldLayoutMkLst>
            <pc:docMk/>
            <pc:sldMasterMk cId="0" sldId="2147483693"/>
            <pc:sldLayoutMk cId="1091074391" sldId="2147483694"/>
          </pc:sldLayoutMkLst>
        </pc:sldLayoutChg>
        <pc:sldLayoutChg chg="del">
          <pc:chgData name="Muhammad Usman Ghani" userId="01323c74-0677-43ae-bee9-9f8e83721464" providerId="ADAL" clId="{163CB18D-28A7-46BF-B76C-FD3236D7E8F4}" dt="2021-10-04T07:34:26.477" v="32" actId="47"/>
          <pc:sldLayoutMkLst>
            <pc:docMk/>
            <pc:sldMasterMk cId="0" sldId="2147483693"/>
            <pc:sldLayoutMk cId="2566720955" sldId="2147483694"/>
          </pc:sldLayoutMkLst>
        </pc:sldLayoutChg>
      </pc:sldMasterChg>
      <pc:sldMasterChg chg="add del addSldLayout delSldLayout">
        <pc:chgData name="Muhammad Usman Ghani" userId="01323c74-0677-43ae-bee9-9f8e83721464" providerId="ADAL" clId="{163CB18D-28A7-46BF-B76C-FD3236D7E8F4}" dt="2021-10-04T08:15:40.346" v="86" actId="27028"/>
        <pc:sldMasterMkLst>
          <pc:docMk/>
          <pc:sldMasterMk cId="0" sldId="2147483695"/>
        </pc:sldMasterMkLst>
        <pc:sldLayoutChg chg="add">
          <pc:chgData name="Muhammad Usman Ghani" userId="01323c74-0677-43ae-bee9-9f8e83721464" providerId="ADAL" clId="{163CB18D-28A7-46BF-B76C-FD3236D7E8F4}" dt="2021-10-04T08:15:40.346" v="86" actId="27028"/>
          <pc:sldLayoutMkLst>
            <pc:docMk/>
            <pc:sldMasterMk cId="0" sldId="2147483695"/>
            <pc:sldLayoutMk cId="1091074391" sldId="2147483696"/>
          </pc:sldLayoutMkLst>
        </pc:sldLayoutChg>
        <pc:sldLayoutChg chg="del">
          <pc:chgData name="Muhammad Usman Ghani" userId="01323c74-0677-43ae-bee9-9f8e83721464" providerId="ADAL" clId="{163CB18D-28A7-46BF-B76C-FD3236D7E8F4}" dt="2021-10-04T07:34:26.445" v="31" actId="47"/>
          <pc:sldLayoutMkLst>
            <pc:docMk/>
            <pc:sldMasterMk cId="0" sldId="2147483695"/>
            <pc:sldLayoutMk cId="2566720955" sldId="2147483696"/>
          </pc:sldLayoutMkLst>
        </pc:sldLayoutChg>
      </pc:sldMasterChg>
      <pc:sldMasterChg chg="add del addSldLayout delSldLayout">
        <pc:chgData name="Muhammad Usman Ghani" userId="01323c74-0677-43ae-bee9-9f8e83721464" providerId="ADAL" clId="{163CB18D-28A7-46BF-B76C-FD3236D7E8F4}" dt="2021-10-04T08:15:59.269" v="88" actId="27028"/>
        <pc:sldMasterMkLst>
          <pc:docMk/>
          <pc:sldMasterMk cId="0" sldId="2147483697"/>
        </pc:sldMasterMkLst>
        <pc:sldLayoutChg chg="add">
          <pc:chgData name="Muhammad Usman Ghani" userId="01323c74-0677-43ae-bee9-9f8e83721464" providerId="ADAL" clId="{163CB18D-28A7-46BF-B76C-FD3236D7E8F4}" dt="2021-10-04T08:15:59.269" v="88" actId="27028"/>
          <pc:sldLayoutMkLst>
            <pc:docMk/>
            <pc:sldMasterMk cId="0" sldId="2147483697"/>
            <pc:sldLayoutMk cId="1091074391" sldId="2147483698"/>
          </pc:sldLayoutMkLst>
        </pc:sldLayoutChg>
        <pc:sldLayoutChg chg="del">
          <pc:chgData name="Muhammad Usman Ghani" userId="01323c74-0677-43ae-bee9-9f8e83721464" providerId="ADAL" clId="{163CB18D-28A7-46BF-B76C-FD3236D7E8F4}" dt="2021-10-04T07:34:26.414" v="30" actId="47"/>
          <pc:sldLayoutMkLst>
            <pc:docMk/>
            <pc:sldMasterMk cId="0" sldId="2147483697"/>
            <pc:sldLayoutMk cId="2566720955" sldId="2147483698"/>
          </pc:sldLayoutMkLst>
        </pc:sldLayoutChg>
      </pc:sldMasterChg>
      <pc:sldMasterChg chg="add del addSldLayout delSldLayout">
        <pc:chgData name="Muhammad Usman Ghani" userId="01323c74-0677-43ae-bee9-9f8e83721464" providerId="ADAL" clId="{163CB18D-28A7-46BF-B76C-FD3236D7E8F4}" dt="2021-10-04T08:16:21.848" v="90" actId="27028"/>
        <pc:sldMasterMkLst>
          <pc:docMk/>
          <pc:sldMasterMk cId="0" sldId="2147483699"/>
        </pc:sldMasterMkLst>
        <pc:sldLayoutChg chg="add">
          <pc:chgData name="Muhammad Usman Ghani" userId="01323c74-0677-43ae-bee9-9f8e83721464" providerId="ADAL" clId="{163CB18D-28A7-46BF-B76C-FD3236D7E8F4}" dt="2021-10-04T08:16:21.848" v="90" actId="27028"/>
          <pc:sldLayoutMkLst>
            <pc:docMk/>
            <pc:sldMasterMk cId="0" sldId="2147483699"/>
            <pc:sldLayoutMk cId="1091074391" sldId="2147483700"/>
          </pc:sldLayoutMkLst>
        </pc:sldLayoutChg>
        <pc:sldLayoutChg chg="del">
          <pc:chgData name="Muhammad Usman Ghani" userId="01323c74-0677-43ae-bee9-9f8e83721464" providerId="ADAL" clId="{163CB18D-28A7-46BF-B76C-FD3236D7E8F4}" dt="2021-10-04T07:34:25.928" v="29" actId="47"/>
          <pc:sldLayoutMkLst>
            <pc:docMk/>
            <pc:sldMasterMk cId="0" sldId="2147483699"/>
            <pc:sldLayoutMk cId="2566720955" sldId="2147483700"/>
          </pc:sldLayoutMkLst>
        </pc:sldLayoutChg>
      </pc:sldMasterChg>
      <pc:sldMasterChg chg="add del addSldLayout delSldLayout">
        <pc:chgData name="Muhammad Usman Ghani" userId="01323c74-0677-43ae-bee9-9f8e83721464" providerId="ADAL" clId="{163CB18D-28A7-46BF-B76C-FD3236D7E8F4}" dt="2021-10-04T08:16:23.271" v="92" actId="27028"/>
        <pc:sldMasterMkLst>
          <pc:docMk/>
          <pc:sldMasterMk cId="0" sldId="2147483701"/>
        </pc:sldMasterMkLst>
        <pc:sldLayoutChg chg="add">
          <pc:chgData name="Muhammad Usman Ghani" userId="01323c74-0677-43ae-bee9-9f8e83721464" providerId="ADAL" clId="{163CB18D-28A7-46BF-B76C-FD3236D7E8F4}" dt="2021-10-04T08:16:23.271" v="92" actId="27028"/>
          <pc:sldLayoutMkLst>
            <pc:docMk/>
            <pc:sldMasterMk cId="0" sldId="2147483701"/>
            <pc:sldLayoutMk cId="1091074391" sldId="2147483702"/>
          </pc:sldLayoutMkLst>
        </pc:sldLayoutChg>
        <pc:sldLayoutChg chg="del">
          <pc:chgData name="Muhammad Usman Ghani" userId="01323c74-0677-43ae-bee9-9f8e83721464" providerId="ADAL" clId="{163CB18D-28A7-46BF-B76C-FD3236D7E8F4}" dt="2021-10-04T07:34:25.728" v="28" actId="47"/>
          <pc:sldLayoutMkLst>
            <pc:docMk/>
            <pc:sldMasterMk cId="0" sldId="2147483701"/>
            <pc:sldLayoutMk cId="2566720955" sldId="2147483702"/>
          </pc:sldLayoutMkLst>
        </pc:sldLayoutChg>
      </pc:sldMasterChg>
      <pc:sldMasterChg chg="add del addSldLayout delSldLayout">
        <pc:chgData name="Muhammad Usman Ghani" userId="01323c74-0677-43ae-bee9-9f8e83721464" providerId="ADAL" clId="{163CB18D-28A7-46BF-B76C-FD3236D7E8F4}" dt="2021-10-04T08:16:24.357" v="94" actId="27028"/>
        <pc:sldMasterMkLst>
          <pc:docMk/>
          <pc:sldMasterMk cId="0" sldId="2147483703"/>
        </pc:sldMasterMkLst>
        <pc:sldLayoutChg chg="add">
          <pc:chgData name="Muhammad Usman Ghani" userId="01323c74-0677-43ae-bee9-9f8e83721464" providerId="ADAL" clId="{163CB18D-28A7-46BF-B76C-FD3236D7E8F4}" dt="2021-10-04T08:16:24.357" v="94" actId="27028"/>
          <pc:sldLayoutMkLst>
            <pc:docMk/>
            <pc:sldMasterMk cId="0" sldId="2147483703"/>
            <pc:sldLayoutMk cId="1091074391" sldId="2147483704"/>
          </pc:sldLayoutMkLst>
        </pc:sldLayoutChg>
        <pc:sldLayoutChg chg="del">
          <pc:chgData name="Muhammad Usman Ghani" userId="01323c74-0677-43ae-bee9-9f8e83721464" providerId="ADAL" clId="{163CB18D-28A7-46BF-B76C-FD3236D7E8F4}" dt="2021-10-04T07:34:25.512" v="27" actId="47"/>
          <pc:sldLayoutMkLst>
            <pc:docMk/>
            <pc:sldMasterMk cId="0" sldId="2147483703"/>
            <pc:sldLayoutMk cId="2566720955" sldId="2147483704"/>
          </pc:sldLayoutMkLst>
        </pc:sldLayoutChg>
      </pc:sldMasterChg>
      <pc:sldMasterChg chg="add del addSldLayout delSldLayout">
        <pc:chgData name="Muhammad Usman Ghani" userId="01323c74-0677-43ae-bee9-9f8e83721464" providerId="ADAL" clId="{163CB18D-28A7-46BF-B76C-FD3236D7E8F4}" dt="2021-10-04T08:16:25.759" v="96" actId="27028"/>
        <pc:sldMasterMkLst>
          <pc:docMk/>
          <pc:sldMasterMk cId="0" sldId="2147483705"/>
        </pc:sldMasterMkLst>
        <pc:sldLayoutChg chg="add">
          <pc:chgData name="Muhammad Usman Ghani" userId="01323c74-0677-43ae-bee9-9f8e83721464" providerId="ADAL" clId="{163CB18D-28A7-46BF-B76C-FD3236D7E8F4}" dt="2021-10-04T08:16:25.759" v="96" actId="27028"/>
          <pc:sldLayoutMkLst>
            <pc:docMk/>
            <pc:sldMasterMk cId="0" sldId="2147483705"/>
            <pc:sldLayoutMk cId="1091074391" sldId="2147483706"/>
          </pc:sldLayoutMkLst>
        </pc:sldLayoutChg>
        <pc:sldLayoutChg chg="del">
          <pc:chgData name="Muhammad Usman Ghani" userId="01323c74-0677-43ae-bee9-9f8e83721464" providerId="ADAL" clId="{163CB18D-28A7-46BF-B76C-FD3236D7E8F4}" dt="2021-10-04T07:34:25.342" v="26" actId="47"/>
          <pc:sldLayoutMkLst>
            <pc:docMk/>
            <pc:sldMasterMk cId="0" sldId="2147483705"/>
            <pc:sldLayoutMk cId="2566720955" sldId="2147483706"/>
          </pc:sldLayoutMkLst>
        </pc:sldLayoutChg>
      </pc:sldMasterChg>
      <pc:sldMasterChg chg="del delSldLayout">
        <pc:chgData name="Muhammad Usman Ghani" userId="01323c74-0677-43ae-bee9-9f8e83721464" providerId="ADAL" clId="{163CB18D-28A7-46BF-B76C-FD3236D7E8F4}" dt="2021-10-04T07:34:25.173" v="25" actId="47"/>
        <pc:sldMasterMkLst>
          <pc:docMk/>
          <pc:sldMasterMk cId="0" sldId="2147483707"/>
        </pc:sldMasterMkLst>
        <pc:sldLayoutChg chg="del">
          <pc:chgData name="Muhammad Usman Ghani" userId="01323c74-0677-43ae-bee9-9f8e83721464" providerId="ADAL" clId="{163CB18D-28A7-46BF-B76C-FD3236D7E8F4}" dt="2021-10-04T07:34:25.173" v="25" actId="47"/>
          <pc:sldLayoutMkLst>
            <pc:docMk/>
            <pc:sldMasterMk cId="0" sldId="2147483707"/>
            <pc:sldLayoutMk cId="2566720955" sldId="2147483708"/>
          </pc:sldLayoutMkLst>
        </pc:sldLayoutChg>
      </pc:sldMasterChg>
      <pc:sldMasterChg chg="del delSldLayout">
        <pc:chgData name="Muhammad Usman Ghani" userId="01323c74-0677-43ae-bee9-9f8e83721464" providerId="ADAL" clId="{163CB18D-28A7-46BF-B76C-FD3236D7E8F4}" dt="2021-10-04T07:34:24.995" v="24" actId="47"/>
        <pc:sldMasterMkLst>
          <pc:docMk/>
          <pc:sldMasterMk cId="0" sldId="2147483709"/>
        </pc:sldMasterMkLst>
        <pc:sldLayoutChg chg="del">
          <pc:chgData name="Muhammad Usman Ghani" userId="01323c74-0677-43ae-bee9-9f8e83721464" providerId="ADAL" clId="{163CB18D-28A7-46BF-B76C-FD3236D7E8F4}" dt="2021-10-04T07:34:24.995" v="24" actId="47"/>
          <pc:sldLayoutMkLst>
            <pc:docMk/>
            <pc:sldMasterMk cId="0" sldId="2147483709"/>
            <pc:sldLayoutMk cId="2566720955" sldId="2147483710"/>
          </pc:sldLayoutMkLst>
        </pc:sldLayoutChg>
      </pc:sldMasterChg>
      <pc:sldMasterChg chg="del delSldLayout">
        <pc:chgData name="Muhammad Usman Ghani" userId="01323c74-0677-43ae-bee9-9f8e83721464" providerId="ADAL" clId="{163CB18D-28A7-46BF-B76C-FD3236D7E8F4}" dt="2021-10-04T07:34:24.826" v="23" actId="47"/>
        <pc:sldMasterMkLst>
          <pc:docMk/>
          <pc:sldMasterMk cId="0" sldId="2147483711"/>
        </pc:sldMasterMkLst>
        <pc:sldLayoutChg chg="del">
          <pc:chgData name="Muhammad Usman Ghani" userId="01323c74-0677-43ae-bee9-9f8e83721464" providerId="ADAL" clId="{163CB18D-28A7-46BF-B76C-FD3236D7E8F4}" dt="2021-10-04T07:34:24.826" v="23" actId="47"/>
          <pc:sldLayoutMkLst>
            <pc:docMk/>
            <pc:sldMasterMk cId="0" sldId="2147483711"/>
            <pc:sldLayoutMk cId="2566720955" sldId="2147483712"/>
          </pc:sldLayoutMkLst>
        </pc:sldLayoutChg>
      </pc:sldMasterChg>
      <pc:sldMasterChg chg="del delSldLayout">
        <pc:chgData name="Muhammad Usman Ghani" userId="01323c74-0677-43ae-bee9-9f8e83721464" providerId="ADAL" clId="{163CB18D-28A7-46BF-B76C-FD3236D7E8F4}" dt="2021-10-04T07:34:24.672" v="22" actId="47"/>
        <pc:sldMasterMkLst>
          <pc:docMk/>
          <pc:sldMasterMk cId="0" sldId="2147483713"/>
        </pc:sldMasterMkLst>
        <pc:sldLayoutChg chg="del">
          <pc:chgData name="Muhammad Usman Ghani" userId="01323c74-0677-43ae-bee9-9f8e83721464" providerId="ADAL" clId="{163CB18D-28A7-46BF-B76C-FD3236D7E8F4}" dt="2021-10-04T07:34:24.672" v="22" actId="47"/>
          <pc:sldLayoutMkLst>
            <pc:docMk/>
            <pc:sldMasterMk cId="0" sldId="2147483713"/>
            <pc:sldLayoutMk cId="2566720955" sldId="2147483714"/>
          </pc:sldLayoutMkLst>
        </pc:sldLayoutChg>
      </pc:sldMasterChg>
      <pc:sldMasterChg chg="del delSldLayout">
        <pc:chgData name="Muhammad Usman Ghani" userId="01323c74-0677-43ae-bee9-9f8e83721464" providerId="ADAL" clId="{163CB18D-28A7-46BF-B76C-FD3236D7E8F4}" dt="2021-10-04T07:34:27.047" v="49" actId="47"/>
        <pc:sldMasterMkLst>
          <pc:docMk/>
          <pc:sldMasterMk cId="0" sldId="2147483715"/>
        </pc:sldMasterMkLst>
        <pc:sldLayoutChg chg="del">
          <pc:chgData name="Muhammad Usman Ghani" userId="01323c74-0677-43ae-bee9-9f8e83721464" providerId="ADAL" clId="{163CB18D-28A7-46BF-B76C-FD3236D7E8F4}" dt="2021-10-04T07:34:27.047" v="49" actId="47"/>
          <pc:sldLayoutMkLst>
            <pc:docMk/>
            <pc:sldMasterMk cId="0" sldId="2147483715"/>
            <pc:sldLayoutMk cId="2566720955" sldId="2147483716"/>
          </pc:sldLayoutMkLst>
        </pc:sldLayoutChg>
      </pc:sldMasterChg>
      <pc:sldMasterChg chg="del delSldLayout">
        <pc:chgData name="Muhammad Usman Ghani" userId="01323c74-0677-43ae-bee9-9f8e83721464" providerId="ADAL" clId="{163CB18D-28A7-46BF-B76C-FD3236D7E8F4}" dt="2021-10-04T07:34:24.186" v="21" actId="47"/>
        <pc:sldMasterMkLst>
          <pc:docMk/>
          <pc:sldMasterMk cId="0" sldId="2147483717"/>
        </pc:sldMasterMkLst>
        <pc:sldLayoutChg chg="del">
          <pc:chgData name="Muhammad Usman Ghani" userId="01323c74-0677-43ae-bee9-9f8e83721464" providerId="ADAL" clId="{163CB18D-28A7-46BF-B76C-FD3236D7E8F4}" dt="2021-10-04T07:34:24.186" v="21" actId="47"/>
          <pc:sldLayoutMkLst>
            <pc:docMk/>
            <pc:sldMasterMk cId="0" sldId="2147483717"/>
            <pc:sldLayoutMk cId="2566720955" sldId="2147483718"/>
          </pc:sldLayoutMkLst>
        </pc:sldLayoutChg>
      </pc:sldMasterChg>
      <pc:sldMasterChg chg="del delSldLayout">
        <pc:chgData name="Muhammad Usman Ghani" userId="01323c74-0677-43ae-bee9-9f8e83721464" providerId="ADAL" clId="{163CB18D-28A7-46BF-B76C-FD3236D7E8F4}" dt="2021-10-04T07:34:24.023" v="20" actId="47"/>
        <pc:sldMasterMkLst>
          <pc:docMk/>
          <pc:sldMasterMk cId="0" sldId="2147483719"/>
        </pc:sldMasterMkLst>
        <pc:sldLayoutChg chg="del">
          <pc:chgData name="Muhammad Usman Ghani" userId="01323c74-0677-43ae-bee9-9f8e83721464" providerId="ADAL" clId="{163CB18D-28A7-46BF-B76C-FD3236D7E8F4}" dt="2021-10-04T07:34:24.023" v="20" actId="47"/>
          <pc:sldLayoutMkLst>
            <pc:docMk/>
            <pc:sldMasterMk cId="0" sldId="2147483719"/>
            <pc:sldLayoutMk cId="2566720955" sldId="2147483720"/>
          </pc:sldLayoutMkLst>
        </pc:sldLayoutChg>
      </pc:sldMasterChg>
      <pc:sldMasterChg chg="del delSldLayout">
        <pc:chgData name="Muhammad Usman Ghani" userId="01323c74-0677-43ae-bee9-9f8e83721464" providerId="ADAL" clId="{163CB18D-28A7-46BF-B76C-FD3236D7E8F4}" dt="2021-10-04T07:34:23.870" v="19" actId="47"/>
        <pc:sldMasterMkLst>
          <pc:docMk/>
          <pc:sldMasterMk cId="0" sldId="2147483721"/>
        </pc:sldMasterMkLst>
        <pc:sldLayoutChg chg="del">
          <pc:chgData name="Muhammad Usman Ghani" userId="01323c74-0677-43ae-bee9-9f8e83721464" providerId="ADAL" clId="{163CB18D-28A7-46BF-B76C-FD3236D7E8F4}" dt="2021-10-04T07:34:23.870" v="19" actId="47"/>
          <pc:sldLayoutMkLst>
            <pc:docMk/>
            <pc:sldMasterMk cId="0" sldId="2147483721"/>
            <pc:sldLayoutMk cId="2566720955" sldId="2147483722"/>
          </pc:sldLayoutMkLst>
        </pc:sldLayoutChg>
      </pc:sldMasterChg>
      <pc:sldMasterChg chg="del delSldLayout">
        <pc:chgData name="Muhammad Usman Ghani" userId="01323c74-0677-43ae-bee9-9f8e83721464" providerId="ADAL" clId="{163CB18D-28A7-46BF-B76C-FD3236D7E8F4}" dt="2021-10-04T07:34:23.653" v="18" actId="47"/>
        <pc:sldMasterMkLst>
          <pc:docMk/>
          <pc:sldMasterMk cId="0" sldId="2147483723"/>
        </pc:sldMasterMkLst>
        <pc:sldLayoutChg chg="del">
          <pc:chgData name="Muhammad Usman Ghani" userId="01323c74-0677-43ae-bee9-9f8e83721464" providerId="ADAL" clId="{163CB18D-28A7-46BF-B76C-FD3236D7E8F4}" dt="2021-10-04T07:34:23.653" v="18" actId="47"/>
          <pc:sldLayoutMkLst>
            <pc:docMk/>
            <pc:sldMasterMk cId="0" sldId="2147483723"/>
            <pc:sldLayoutMk cId="2566720955" sldId="2147483724"/>
          </pc:sldLayoutMkLst>
        </pc:sldLayoutChg>
      </pc:sldMasterChg>
      <pc:sldMasterChg chg="del delSldLayout">
        <pc:chgData name="Muhammad Usman Ghani" userId="01323c74-0677-43ae-bee9-9f8e83721464" providerId="ADAL" clId="{163CB18D-28A7-46BF-B76C-FD3236D7E8F4}" dt="2021-10-04T07:34:23.471" v="17" actId="47"/>
        <pc:sldMasterMkLst>
          <pc:docMk/>
          <pc:sldMasterMk cId="0" sldId="2147483725"/>
        </pc:sldMasterMkLst>
        <pc:sldLayoutChg chg="del">
          <pc:chgData name="Muhammad Usman Ghani" userId="01323c74-0677-43ae-bee9-9f8e83721464" providerId="ADAL" clId="{163CB18D-28A7-46BF-B76C-FD3236D7E8F4}" dt="2021-10-04T07:34:23.471" v="17" actId="47"/>
          <pc:sldLayoutMkLst>
            <pc:docMk/>
            <pc:sldMasterMk cId="0" sldId="2147483725"/>
            <pc:sldLayoutMk cId="2566720955" sldId="2147483726"/>
          </pc:sldLayoutMkLst>
        </pc:sldLayoutChg>
      </pc:sldMasterChg>
      <pc:sldMasterChg chg="del delSldLayout">
        <pc:chgData name="Muhammad Usman Ghani" userId="01323c74-0677-43ae-bee9-9f8e83721464" providerId="ADAL" clId="{163CB18D-28A7-46BF-B76C-FD3236D7E8F4}" dt="2021-10-04T07:34:23.337" v="16" actId="47"/>
        <pc:sldMasterMkLst>
          <pc:docMk/>
          <pc:sldMasterMk cId="0" sldId="2147483727"/>
        </pc:sldMasterMkLst>
        <pc:sldLayoutChg chg="del">
          <pc:chgData name="Muhammad Usman Ghani" userId="01323c74-0677-43ae-bee9-9f8e83721464" providerId="ADAL" clId="{163CB18D-28A7-46BF-B76C-FD3236D7E8F4}" dt="2021-10-04T07:34:23.337" v="16" actId="47"/>
          <pc:sldLayoutMkLst>
            <pc:docMk/>
            <pc:sldMasterMk cId="0" sldId="2147483727"/>
            <pc:sldLayoutMk cId="2566720955" sldId="2147483728"/>
          </pc:sldLayoutMkLst>
        </pc:sldLayoutChg>
      </pc:sldMasterChg>
      <pc:sldMasterChg chg="del delSldLayout">
        <pc:chgData name="Muhammad Usman Ghani" userId="01323c74-0677-43ae-bee9-9f8e83721464" providerId="ADAL" clId="{163CB18D-28A7-46BF-B76C-FD3236D7E8F4}" dt="2021-10-04T07:34:23.152" v="15" actId="47"/>
        <pc:sldMasterMkLst>
          <pc:docMk/>
          <pc:sldMasterMk cId="0" sldId="2147483729"/>
        </pc:sldMasterMkLst>
        <pc:sldLayoutChg chg="del">
          <pc:chgData name="Muhammad Usman Ghani" userId="01323c74-0677-43ae-bee9-9f8e83721464" providerId="ADAL" clId="{163CB18D-28A7-46BF-B76C-FD3236D7E8F4}" dt="2021-10-04T07:34:23.152" v="15" actId="47"/>
          <pc:sldLayoutMkLst>
            <pc:docMk/>
            <pc:sldMasterMk cId="0" sldId="2147483729"/>
            <pc:sldLayoutMk cId="2566720955" sldId="2147483730"/>
          </pc:sldLayoutMkLst>
        </pc:sldLayoutChg>
      </pc:sldMasterChg>
      <pc:sldMasterChg chg="del delSldLayout">
        <pc:chgData name="Muhammad Usman Ghani" userId="01323c74-0677-43ae-bee9-9f8e83721464" providerId="ADAL" clId="{163CB18D-28A7-46BF-B76C-FD3236D7E8F4}" dt="2021-10-04T07:34:22.967" v="14" actId="47"/>
        <pc:sldMasterMkLst>
          <pc:docMk/>
          <pc:sldMasterMk cId="0" sldId="2147483731"/>
        </pc:sldMasterMkLst>
        <pc:sldLayoutChg chg="del">
          <pc:chgData name="Muhammad Usman Ghani" userId="01323c74-0677-43ae-bee9-9f8e83721464" providerId="ADAL" clId="{163CB18D-28A7-46BF-B76C-FD3236D7E8F4}" dt="2021-10-04T07:34:22.967" v="14" actId="47"/>
          <pc:sldLayoutMkLst>
            <pc:docMk/>
            <pc:sldMasterMk cId="0" sldId="2147483731"/>
            <pc:sldLayoutMk cId="2566720955" sldId="2147483732"/>
          </pc:sldLayoutMkLst>
        </pc:sldLayoutChg>
      </pc:sldMasterChg>
      <pc:sldMasterChg chg="del delSldLayout">
        <pc:chgData name="Muhammad Usman Ghani" userId="01323c74-0677-43ae-bee9-9f8e83721464" providerId="ADAL" clId="{163CB18D-28A7-46BF-B76C-FD3236D7E8F4}" dt="2021-10-04T07:34:22.789" v="13" actId="47"/>
        <pc:sldMasterMkLst>
          <pc:docMk/>
          <pc:sldMasterMk cId="0" sldId="2147483733"/>
        </pc:sldMasterMkLst>
        <pc:sldLayoutChg chg="del">
          <pc:chgData name="Muhammad Usman Ghani" userId="01323c74-0677-43ae-bee9-9f8e83721464" providerId="ADAL" clId="{163CB18D-28A7-46BF-B76C-FD3236D7E8F4}" dt="2021-10-04T07:34:22.789" v="13" actId="47"/>
          <pc:sldLayoutMkLst>
            <pc:docMk/>
            <pc:sldMasterMk cId="0" sldId="2147483733"/>
            <pc:sldLayoutMk cId="2566720955" sldId="2147483734"/>
          </pc:sldLayoutMkLst>
        </pc:sldLayoutChg>
      </pc:sldMasterChg>
      <pc:sldMasterChg chg="del delSldLayout">
        <pc:chgData name="Muhammad Usman Ghani" userId="01323c74-0677-43ae-bee9-9f8e83721464" providerId="ADAL" clId="{163CB18D-28A7-46BF-B76C-FD3236D7E8F4}" dt="2021-10-04T07:34:22.620" v="12" actId="47"/>
        <pc:sldMasterMkLst>
          <pc:docMk/>
          <pc:sldMasterMk cId="0" sldId="2147483735"/>
        </pc:sldMasterMkLst>
        <pc:sldLayoutChg chg="del">
          <pc:chgData name="Muhammad Usman Ghani" userId="01323c74-0677-43ae-bee9-9f8e83721464" providerId="ADAL" clId="{163CB18D-28A7-46BF-B76C-FD3236D7E8F4}" dt="2021-10-04T07:34:22.620" v="12" actId="47"/>
          <pc:sldLayoutMkLst>
            <pc:docMk/>
            <pc:sldMasterMk cId="0" sldId="2147483735"/>
            <pc:sldLayoutMk cId="2566720955" sldId="2147483736"/>
          </pc:sldLayoutMkLst>
        </pc:sldLayoutChg>
      </pc:sldMasterChg>
      <pc:sldMasterChg chg="del delSldLayout">
        <pc:chgData name="Muhammad Usman Ghani" userId="01323c74-0677-43ae-bee9-9f8e83721464" providerId="ADAL" clId="{163CB18D-28A7-46BF-B76C-FD3236D7E8F4}" dt="2021-10-04T07:34:22.466" v="11" actId="47"/>
        <pc:sldMasterMkLst>
          <pc:docMk/>
          <pc:sldMasterMk cId="0" sldId="2147483737"/>
        </pc:sldMasterMkLst>
        <pc:sldLayoutChg chg="del">
          <pc:chgData name="Muhammad Usman Ghani" userId="01323c74-0677-43ae-bee9-9f8e83721464" providerId="ADAL" clId="{163CB18D-28A7-46BF-B76C-FD3236D7E8F4}" dt="2021-10-04T07:34:22.466" v="11" actId="47"/>
          <pc:sldLayoutMkLst>
            <pc:docMk/>
            <pc:sldMasterMk cId="0" sldId="2147483737"/>
            <pc:sldLayoutMk cId="2566720955" sldId="2147483738"/>
          </pc:sldLayoutMkLst>
        </pc:sldLayoutChg>
      </pc:sldMasterChg>
      <pc:sldMasterChg chg="del delSldLayout">
        <pc:chgData name="Muhammad Usman Ghani" userId="01323c74-0677-43ae-bee9-9f8e83721464" providerId="ADAL" clId="{163CB18D-28A7-46BF-B76C-FD3236D7E8F4}" dt="2021-10-04T07:34:22.288" v="10" actId="47"/>
        <pc:sldMasterMkLst>
          <pc:docMk/>
          <pc:sldMasterMk cId="0" sldId="2147483739"/>
        </pc:sldMasterMkLst>
        <pc:sldLayoutChg chg="del">
          <pc:chgData name="Muhammad Usman Ghani" userId="01323c74-0677-43ae-bee9-9f8e83721464" providerId="ADAL" clId="{163CB18D-28A7-46BF-B76C-FD3236D7E8F4}" dt="2021-10-04T07:34:22.288" v="10" actId="47"/>
          <pc:sldLayoutMkLst>
            <pc:docMk/>
            <pc:sldMasterMk cId="0" sldId="2147483739"/>
            <pc:sldLayoutMk cId="2566720955" sldId="2147483740"/>
          </pc:sldLayoutMkLst>
        </pc:sldLayoutChg>
      </pc:sldMasterChg>
      <pc:sldMasterChg chg="del delSldLayout">
        <pc:chgData name="Muhammad Usman Ghani" userId="01323c74-0677-43ae-bee9-9f8e83721464" providerId="ADAL" clId="{163CB18D-28A7-46BF-B76C-FD3236D7E8F4}" dt="2021-10-04T07:34:22.103" v="9" actId="47"/>
        <pc:sldMasterMkLst>
          <pc:docMk/>
          <pc:sldMasterMk cId="0" sldId="2147483741"/>
        </pc:sldMasterMkLst>
        <pc:sldLayoutChg chg="del">
          <pc:chgData name="Muhammad Usman Ghani" userId="01323c74-0677-43ae-bee9-9f8e83721464" providerId="ADAL" clId="{163CB18D-28A7-46BF-B76C-FD3236D7E8F4}" dt="2021-10-04T07:34:22.103" v="9" actId="47"/>
          <pc:sldLayoutMkLst>
            <pc:docMk/>
            <pc:sldMasterMk cId="0" sldId="2147483741"/>
            <pc:sldLayoutMk cId="2566720955" sldId="2147483742"/>
          </pc:sldLayoutMkLst>
        </pc:sldLayoutChg>
      </pc:sldMasterChg>
      <pc:sldMasterChg chg="del delSldLayout">
        <pc:chgData name="Muhammad Usman Ghani" userId="01323c74-0677-43ae-bee9-9f8e83721464" providerId="ADAL" clId="{163CB18D-28A7-46BF-B76C-FD3236D7E8F4}" dt="2021-10-04T07:34:21.933" v="8" actId="47"/>
        <pc:sldMasterMkLst>
          <pc:docMk/>
          <pc:sldMasterMk cId="0" sldId="2147483743"/>
        </pc:sldMasterMkLst>
        <pc:sldLayoutChg chg="del">
          <pc:chgData name="Muhammad Usman Ghani" userId="01323c74-0677-43ae-bee9-9f8e83721464" providerId="ADAL" clId="{163CB18D-28A7-46BF-B76C-FD3236D7E8F4}" dt="2021-10-04T07:34:21.933" v="8" actId="47"/>
          <pc:sldLayoutMkLst>
            <pc:docMk/>
            <pc:sldMasterMk cId="0" sldId="2147483743"/>
            <pc:sldLayoutMk cId="2566720955" sldId="2147483744"/>
          </pc:sldLayoutMkLst>
        </pc:sldLayoutChg>
      </pc:sldMasterChg>
      <pc:sldMasterChg chg="del delSldLayout">
        <pc:chgData name="Muhammad Usman Ghani" userId="01323c74-0677-43ae-bee9-9f8e83721464" providerId="ADAL" clId="{163CB18D-28A7-46BF-B76C-FD3236D7E8F4}" dt="2021-10-04T07:34:21.764" v="7" actId="47"/>
        <pc:sldMasterMkLst>
          <pc:docMk/>
          <pc:sldMasterMk cId="0" sldId="2147483745"/>
        </pc:sldMasterMkLst>
        <pc:sldLayoutChg chg="del">
          <pc:chgData name="Muhammad Usman Ghani" userId="01323c74-0677-43ae-bee9-9f8e83721464" providerId="ADAL" clId="{163CB18D-28A7-46BF-B76C-FD3236D7E8F4}" dt="2021-10-04T07:34:21.764" v="7" actId="47"/>
          <pc:sldLayoutMkLst>
            <pc:docMk/>
            <pc:sldMasterMk cId="0" sldId="2147483745"/>
            <pc:sldLayoutMk cId="2566720955" sldId="2147483746"/>
          </pc:sldLayoutMkLst>
        </pc:sldLayoutChg>
      </pc:sldMasterChg>
      <pc:sldMasterChg chg="del delSldLayout">
        <pc:chgData name="Muhammad Usman Ghani" userId="01323c74-0677-43ae-bee9-9f8e83721464" providerId="ADAL" clId="{163CB18D-28A7-46BF-B76C-FD3236D7E8F4}" dt="2021-10-04T07:34:21.617" v="6" actId="47"/>
        <pc:sldMasterMkLst>
          <pc:docMk/>
          <pc:sldMasterMk cId="0" sldId="2147483747"/>
        </pc:sldMasterMkLst>
        <pc:sldLayoutChg chg="del">
          <pc:chgData name="Muhammad Usman Ghani" userId="01323c74-0677-43ae-bee9-9f8e83721464" providerId="ADAL" clId="{163CB18D-28A7-46BF-B76C-FD3236D7E8F4}" dt="2021-10-04T07:34:21.617" v="6" actId="47"/>
          <pc:sldLayoutMkLst>
            <pc:docMk/>
            <pc:sldMasterMk cId="0" sldId="2147483747"/>
            <pc:sldLayoutMk cId="2566720955" sldId="2147483748"/>
          </pc:sldLayoutMkLst>
        </pc:sldLayoutChg>
      </pc:sldMasterChg>
      <pc:sldMasterChg chg="del delSldLayout">
        <pc:chgData name="Muhammad Usman Ghani" userId="01323c74-0677-43ae-bee9-9f8e83721464" providerId="ADAL" clId="{163CB18D-28A7-46BF-B76C-FD3236D7E8F4}" dt="2021-10-04T07:34:21.433" v="5" actId="47"/>
        <pc:sldMasterMkLst>
          <pc:docMk/>
          <pc:sldMasterMk cId="0" sldId="2147483749"/>
        </pc:sldMasterMkLst>
        <pc:sldLayoutChg chg="del">
          <pc:chgData name="Muhammad Usman Ghani" userId="01323c74-0677-43ae-bee9-9f8e83721464" providerId="ADAL" clId="{163CB18D-28A7-46BF-B76C-FD3236D7E8F4}" dt="2021-10-04T07:34:21.433" v="5" actId="47"/>
          <pc:sldLayoutMkLst>
            <pc:docMk/>
            <pc:sldMasterMk cId="0" sldId="2147483749"/>
            <pc:sldLayoutMk cId="2566720955" sldId="2147483750"/>
          </pc:sldLayoutMkLst>
        </pc:sldLayoutChg>
      </pc:sldMasterChg>
      <pc:sldMasterChg chg="del delSldLayout">
        <pc:chgData name="Muhammad Usman Ghani" userId="01323c74-0677-43ae-bee9-9f8e83721464" providerId="ADAL" clId="{163CB18D-28A7-46BF-B76C-FD3236D7E8F4}" dt="2021-10-04T07:34:21.263" v="4" actId="47"/>
        <pc:sldMasterMkLst>
          <pc:docMk/>
          <pc:sldMasterMk cId="0" sldId="2147483751"/>
        </pc:sldMasterMkLst>
        <pc:sldLayoutChg chg="del">
          <pc:chgData name="Muhammad Usman Ghani" userId="01323c74-0677-43ae-bee9-9f8e83721464" providerId="ADAL" clId="{163CB18D-28A7-46BF-B76C-FD3236D7E8F4}" dt="2021-10-04T07:34:21.263" v="4" actId="47"/>
          <pc:sldLayoutMkLst>
            <pc:docMk/>
            <pc:sldMasterMk cId="0" sldId="2147483751"/>
            <pc:sldLayoutMk cId="2566720955" sldId="2147483752"/>
          </pc:sldLayoutMkLst>
        </pc:sldLayoutChg>
      </pc:sldMasterChg>
      <pc:sldMasterChg chg="del delSldLayout">
        <pc:chgData name="Muhammad Usman Ghani" userId="01323c74-0677-43ae-bee9-9f8e83721464" providerId="ADAL" clId="{163CB18D-28A7-46BF-B76C-FD3236D7E8F4}" dt="2021-10-04T07:34:21.085" v="3" actId="47"/>
        <pc:sldMasterMkLst>
          <pc:docMk/>
          <pc:sldMasterMk cId="0" sldId="2147483753"/>
        </pc:sldMasterMkLst>
        <pc:sldLayoutChg chg="del">
          <pc:chgData name="Muhammad Usman Ghani" userId="01323c74-0677-43ae-bee9-9f8e83721464" providerId="ADAL" clId="{163CB18D-28A7-46BF-B76C-FD3236D7E8F4}" dt="2021-10-04T07:34:21.085" v="3" actId="47"/>
          <pc:sldLayoutMkLst>
            <pc:docMk/>
            <pc:sldMasterMk cId="0" sldId="2147483753"/>
            <pc:sldLayoutMk cId="2566720955" sldId="2147483754"/>
          </pc:sldLayoutMkLst>
        </pc:sldLayoutChg>
      </pc:sldMasterChg>
      <pc:sldMasterChg chg="del delSldLayout">
        <pc:chgData name="Muhammad Usman Ghani" userId="01323c74-0677-43ae-bee9-9f8e83721464" providerId="ADAL" clId="{163CB18D-28A7-46BF-B76C-FD3236D7E8F4}" dt="2021-10-04T07:34:21.047" v="2" actId="47"/>
        <pc:sldMasterMkLst>
          <pc:docMk/>
          <pc:sldMasterMk cId="0" sldId="2147483755"/>
        </pc:sldMasterMkLst>
        <pc:sldLayoutChg chg="del">
          <pc:chgData name="Muhammad Usman Ghani" userId="01323c74-0677-43ae-bee9-9f8e83721464" providerId="ADAL" clId="{163CB18D-28A7-46BF-B76C-FD3236D7E8F4}" dt="2021-10-04T07:34:21.047" v="2" actId="47"/>
          <pc:sldLayoutMkLst>
            <pc:docMk/>
            <pc:sldMasterMk cId="0" sldId="2147483755"/>
            <pc:sldLayoutMk cId="2566720955" sldId="2147483756"/>
          </pc:sldLayoutMkLst>
        </pc:sldLayoutChg>
      </pc:sldMasterChg>
    </pc:docChg>
  </pc:docChgLst>
  <pc:docChgLst>
    <pc:chgData name="Muhammad Usman Ghani" userId="01323c74-0677-43ae-bee9-9f8e83721464" providerId="ADAL" clId="{56C91720-BB5D-4390-B161-A3E3E4CFBAAD}"/>
    <pc:docChg chg="addSld delSld modSld addMainMaster delMainMaster modMainMaster">
      <pc:chgData name="Muhammad Usman Ghani" userId="01323c74-0677-43ae-bee9-9f8e83721464" providerId="ADAL" clId="{56C91720-BB5D-4390-B161-A3E3E4CFBAAD}" dt="2021-09-22T09:44:03.584" v="96" actId="403"/>
      <pc:docMkLst>
        <pc:docMk/>
      </pc:docMkLst>
      <pc:sldChg chg="modSp mod">
        <pc:chgData name="Muhammad Usman Ghani" userId="01323c74-0677-43ae-bee9-9f8e83721464" providerId="ADAL" clId="{56C91720-BB5D-4390-B161-A3E3E4CFBAAD}" dt="2021-09-22T09:39:46.709" v="1" actId="20577"/>
        <pc:sldMkLst>
          <pc:docMk/>
          <pc:sldMk cId="0" sldId="256"/>
        </pc:sldMkLst>
        <pc:spChg chg="mod">
          <ac:chgData name="Muhammad Usman Ghani" userId="01323c74-0677-43ae-bee9-9f8e83721464" providerId="ADAL" clId="{56C91720-BB5D-4390-B161-A3E3E4CFBAAD}" dt="2021-09-22T09:39:46.709" v="1" actId="20577"/>
          <ac:spMkLst>
            <pc:docMk/>
            <pc:sldMk cId="0" sldId="256"/>
            <ac:spMk id="95" creationId="{00000000-0000-0000-0000-000000000000}"/>
          </ac:spMkLst>
        </pc:spChg>
      </pc:sldChg>
      <pc:sldChg chg="del">
        <pc:chgData name="Muhammad Usman Ghani" userId="01323c74-0677-43ae-bee9-9f8e83721464" providerId="ADAL" clId="{56C91720-BB5D-4390-B161-A3E3E4CFBAAD}" dt="2021-09-22T09:42:10.902" v="94" actId="47"/>
        <pc:sldMkLst>
          <pc:docMk/>
          <pc:sldMk cId="1442365403" sldId="311"/>
        </pc:sldMkLst>
      </pc:sldChg>
      <pc:sldChg chg="del">
        <pc:chgData name="Muhammad Usman Ghani" userId="01323c74-0677-43ae-bee9-9f8e83721464" providerId="ADAL" clId="{56C91720-BB5D-4390-B161-A3E3E4CFBAAD}" dt="2021-09-22T09:42:10.276" v="93" actId="47"/>
        <pc:sldMkLst>
          <pc:docMk/>
          <pc:sldMk cId="2566041624" sldId="313"/>
        </pc:sldMkLst>
      </pc:sldChg>
      <pc:sldChg chg="del">
        <pc:chgData name="Muhammad Usman Ghani" userId="01323c74-0677-43ae-bee9-9f8e83721464" providerId="ADAL" clId="{56C91720-BB5D-4390-B161-A3E3E4CFBAAD}" dt="2021-09-22T09:42:10.101" v="92" actId="47"/>
        <pc:sldMkLst>
          <pc:docMk/>
          <pc:sldMk cId="532713800" sldId="314"/>
        </pc:sldMkLst>
      </pc:sldChg>
      <pc:sldChg chg="del">
        <pc:chgData name="Muhammad Usman Ghani" userId="01323c74-0677-43ae-bee9-9f8e83721464" providerId="ADAL" clId="{56C91720-BB5D-4390-B161-A3E3E4CFBAAD}" dt="2021-09-22T09:42:09.732" v="91" actId="47"/>
        <pc:sldMkLst>
          <pc:docMk/>
          <pc:sldMk cId="375296979" sldId="316"/>
        </pc:sldMkLst>
      </pc:sldChg>
      <pc:sldChg chg="del">
        <pc:chgData name="Muhammad Usman Ghani" userId="01323c74-0677-43ae-bee9-9f8e83721464" providerId="ADAL" clId="{56C91720-BB5D-4390-B161-A3E3E4CFBAAD}" dt="2021-09-22T09:42:09.560" v="90" actId="47"/>
        <pc:sldMkLst>
          <pc:docMk/>
          <pc:sldMk cId="2628016890" sldId="317"/>
        </pc:sldMkLst>
      </pc:sldChg>
      <pc:sldChg chg="del">
        <pc:chgData name="Muhammad Usman Ghani" userId="01323c74-0677-43ae-bee9-9f8e83721464" providerId="ADAL" clId="{56C91720-BB5D-4390-B161-A3E3E4CFBAAD}" dt="2021-09-22T09:42:09.389" v="89" actId="47"/>
        <pc:sldMkLst>
          <pc:docMk/>
          <pc:sldMk cId="3342557323" sldId="318"/>
        </pc:sldMkLst>
      </pc:sldChg>
      <pc:sldChg chg="del">
        <pc:chgData name="Muhammad Usman Ghani" userId="01323c74-0677-43ae-bee9-9f8e83721464" providerId="ADAL" clId="{56C91720-BB5D-4390-B161-A3E3E4CFBAAD}" dt="2021-09-22T09:42:09.238" v="88" actId="47"/>
        <pc:sldMkLst>
          <pc:docMk/>
          <pc:sldMk cId="2168769794" sldId="319"/>
        </pc:sldMkLst>
      </pc:sldChg>
      <pc:sldChg chg="del">
        <pc:chgData name="Muhammad Usman Ghani" userId="01323c74-0677-43ae-bee9-9f8e83721464" providerId="ADAL" clId="{56C91720-BB5D-4390-B161-A3E3E4CFBAAD}" dt="2021-09-22T09:42:09.077" v="87" actId="47"/>
        <pc:sldMkLst>
          <pc:docMk/>
          <pc:sldMk cId="3717389341" sldId="320"/>
        </pc:sldMkLst>
      </pc:sldChg>
      <pc:sldChg chg="del">
        <pc:chgData name="Muhammad Usman Ghani" userId="01323c74-0677-43ae-bee9-9f8e83721464" providerId="ADAL" clId="{56C91720-BB5D-4390-B161-A3E3E4CFBAAD}" dt="2021-09-22T09:42:08.915" v="86" actId="47"/>
        <pc:sldMkLst>
          <pc:docMk/>
          <pc:sldMk cId="3941965161" sldId="321"/>
        </pc:sldMkLst>
      </pc:sldChg>
      <pc:sldChg chg="del">
        <pc:chgData name="Muhammad Usman Ghani" userId="01323c74-0677-43ae-bee9-9f8e83721464" providerId="ADAL" clId="{56C91720-BB5D-4390-B161-A3E3E4CFBAAD}" dt="2021-09-22T09:42:08.473" v="85" actId="47"/>
        <pc:sldMkLst>
          <pc:docMk/>
          <pc:sldMk cId="1166877242" sldId="322"/>
        </pc:sldMkLst>
      </pc:sldChg>
      <pc:sldChg chg="del">
        <pc:chgData name="Muhammad Usman Ghani" userId="01323c74-0677-43ae-bee9-9f8e83721464" providerId="ADAL" clId="{56C91720-BB5D-4390-B161-A3E3E4CFBAAD}" dt="2021-09-22T09:42:08.297" v="84" actId="47"/>
        <pc:sldMkLst>
          <pc:docMk/>
          <pc:sldMk cId="4102366633" sldId="323"/>
        </pc:sldMkLst>
      </pc:sldChg>
      <pc:sldChg chg="del">
        <pc:chgData name="Muhammad Usman Ghani" userId="01323c74-0677-43ae-bee9-9f8e83721464" providerId="ADAL" clId="{56C91720-BB5D-4390-B161-A3E3E4CFBAAD}" dt="2021-09-22T09:42:08.104" v="83" actId="47"/>
        <pc:sldMkLst>
          <pc:docMk/>
          <pc:sldMk cId="2417327612" sldId="324"/>
        </pc:sldMkLst>
      </pc:sldChg>
      <pc:sldChg chg="del">
        <pc:chgData name="Muhammad Usman Ghani" userId="01323c74-0677-43ae-bee9-9f8e83721464" providerId="ADAL" clId="{56C91720-BB5D-4390-B161-A3E3E4CFBAAD}" dt="2021-09-22T09:42:07.375" v="82" actId="47"/>
        <pc:sldMkLst>
          <pc:docMk/>
          <pc:sldMk cId="2622985867" sldId="325"/>
        </pc:sldMkLst>
      </pc:sldChg>
      <pc:sldChg chg="del">
        <pc:chgData name="Muhammad Usman Ghani" userId="01323c74-0677-43ae-bee9-9f8e83721464" providerId="ADAL" clId="{56C91720-BB5D-4390-B161-A3E3E4CFBAAD}" dt="2021-09-22T09:42:07.221" v="81" actId="47"/>
        <pc:sldMkLst>
          <pc:docMk/>
          <pc:sldMk cId="570566130" sldId="326"/>
        </pc:sldMkLst>
      </pc:sldChg>
      <pc:sldChg chg="del">
        <pc:chgData name="Muhammad Usman Ghani" userId="01323c74-0677-43ae-bee9-9f8e83721464" providerId="ADAL" clId="{56C91720-BB5D-4390-B161-A3E3E4CFBAAD}" dt="2021-09-22T09:42:07.005" v="80" actId="47"/>
        <pc:sldMkLst>
          <pc:docMk/>
          <pc:sldMk cId="571821313" sldId="327"/>
        </pc:sldMkLst>
      </pc:sldChg>
      <pc:sldChg chg="del">
        <pc:chgData name="Muhammad Usman Ghani" userId="01323c74-0677-43ae-bee9-9f8e83721464" providerId="ADAL" clId="{56C91720-BB5D-4390-B161-A3E3E4CFBAAD}" dt="2021-09-22T09:42:06.596" v="79" actId="47"/>
        <pc:sldMkLst>
          <pc:docMk/>
          <pc:sldMk cId="1914490226" sldId="328"/>
        </pc:sldMkLst>
      </pc:sldChg>
      <pc:sldChg chg="del">
        <pc:chgData name="Muhammad Usman Ghani" userId="01323c74-0677-43ae-bee9-9f8e83721464" providerId="ADAL" clId="{56C91720-BB5D-4390-B161-A3E3E4CFBAAD}" dt="2021-09-22T09:42:06.291" v="78" actId="47"/>
        <pc:sldMkLst>
          <pc:docMk/>
          <pc:sldMk cId="2711667982" sldId="329"/>
        </pc:sldMkLst>
      </pc:sldChg>
      <pc:sldChg chg="del">
        <pc:chgData name="Muhammad Usman Ghani" userId="01323c74-0677-43ae-bee9-9f8e83721464" providerId="ADAL" clId="{56C91720-BB5D-4390-B161-A3E3E4CFBAAD}" dt="2021-09-22T09:42:06.137" v="77" actId="47"/>
        <pc:sldMkLst>
          <pc:docMk/>
          <pc:sldMk cId="2900505983" sldId="330"/>
        </pc:sldMkLst>
      </pc:sldChg>
      <pc:sldChg chg="del">
        <pc:chgData name="Muhammad Usman Ghani" userId="01323c74-0677-43ae-bee9-9f8e83721464" providerId="ADAL" clId="{56C91720-BB5D-4390-B161-A3E3E4CFBAAD}" dt="2021-09-22T09:42:05.967" v="76" actId="47"/>
        <pc:sldMkLst>
          <pc:docMk/>
          <pc:sldMk cId="3596490126" sldId="331"/>
        </pc:sldMkLst>
      </pc:sldChg>
      <pc:sldChg chg="del">
        <pc:chgData name="Muhammad Usman Ghani" userId="01323c74-0677-43ae-bee9-9f8e83721464" providerId="ADAL" clId="{56C91720-BB5D-4390-B161-A3E3E4CFBAAD}" dt="2021-09-22T09:42:05.813" v="75" actId="47"/>
        <pc:sldMkLst>
          <pc:docMk/>
          <pc:sldMk cId="3422146367" sldId="332"/>
        </pc:sldMkLst>
      </pc:sldChg>
      <pc:sldChg chg="del">
        <pc:chgData name="Muhammad Usman Ghani" userId="01323c74-0677-43ae-bee9-9f8e83721464" providerId="ADAL" clId="{56C91720-BB5D-4390-B161-A3E3E4CFBAAD}" dt="2021-09-22T09:42:05.417" v="74" actId="47"/>
        <pc:sldMkLst>
          <pc:docMk/>
          <pc:sldMk cId="2018619389" sldId="333"/>
        </pc:sldMkLst>
      </pc:sldChg>
      <pc:sldChg chg="del">
        <pc:chgData name="Muhammad Usman Ghani" userId="01323c74-0677-43ae-bee9-9f8e83721464" providerId="ADAL" clId="{56C91720-BB5D-4390-B161-A3E3E4CFBAAD}" dt="2021-09-22T09:42:03.801" v="73" actId="47"/>
        <pc:sldMkLst>
          <pc:docMk/>
          <pc:sldMk cId="3976974587" sldId="334"/>
        </pc:sldMkLst>
      </pc:sldChg>
      <pc:sldChg chg="del">
        <pc:chgData name="Muhammad Usman Ghani" userId="01323c74-0677-43ae-bee9-9f8e83721464" providerId="ADAL" clId="{56C91720-BB5D-4390-B161-A3E3E4CFBAAD}" dt="2021-09-22T09:42:00.456" v="72" actId="47"/>
        <pc:sldMkLst>
          <pc:docMk/>
          <pc:sldMk cId="1595459694" sldId="335"/>
        </pc:sldMkLst>
      </pc:sldChg>
      <pc:sldChg chg="del">
        <pc:chgData name="Muhammad Usman Ghani" userId="01323c74-0677-43ae-bee9-9f8e83721464" providerId="ADAL" clId="{56C91720-BB5D-4390-B161-A3E3E4CFBAAD}" dt="2021-09-22T09:42:00.262" v="71" actId="47"/>
        <pc:sldMkLst>
          <pc:docMk/>
          <pc:sldMk cId="1220978660" sldId="336"/>
        </pc:sldMkLst>
      </pc:sldChg>
      <pc:sldChg chg="del">
        <pc:chgData name="Muhammad Usman Ghani" userId="01323c74-0677-43ae-bee9-9f8e83721464" providerId="ADAL" clId="{56C91720-BB5D-4390-B161-A3E3E4CFBAAD}" dt="2021-09-22T09:42:00.119" v="70" actId="47"/>
        <pc:sldMkLst>
          <pc:docMk/>
          <pc:sldMk cId="400671929" sldId="337"/>
        </pc:sldMkLst>
      </pc:sldChg>
      <pc:sldChg chg="del">
        <pc:chgData name="Muhammad Usman Ghani" userId="01323c74-0677-43ae-bee9-9f8e83721464" providerId="ADAL" clId="{56C91720-BB5D-4390-B161-A3E3E4CFBAAD}" dt="2021-09-22T09:41:59.942" v="69" actId="47"/>
        <pc:sldMkLst>
          <pc:docMk/>
          <pc:sldMk cId="3127046013" sldId="338"/>
        </pc:sldMkLst>
      </pc:sldChg>
      <pc:sldChg chg="del">
        <pc:chgData name="Muhammad Usman Ghani" userId="01323c74-0677-43ae-bee9-9f8e83721464" providerId="ADAL" clId="{56C91720-BB5D-4390-B161-A3E3E4CFBAAD}" dt="2021-09-22T09:41:59.128" v="68" actId="47"/>
        <pc:sldMkLst>
          <pc:docMk/>
          <pc:sldMk cId="776705343" sldId="339"/>
        </pc:sldMkLst>
      </pc:sldChg>
      <pc:sldChg chg="del">
        <pc:chgData name="Muhammad Usman Ghani" userId="01323c74-0677-43ae-bee9-9f8e83721464" providerId="ADAL" clId="{56C91720-BB5D-4390-B161-A3E3E4CFBAAD}" dt="2021-09-22T09:41:57.040" v="67" actId="47"/>
        <pc:sldMkLst>
          <pc:docMk/>
          <pc:sldMk cId="2733449006" sldId="340"/>
        </pc:sldMkLst>
      </pc:sldChg>
      <pc:sldChg chg="del">
        <pc:chgData name="Muhammad Usman Ghani" userId="01323c74-0677-43ae-bee9-9f8e83721464" providerId="ADAL" clId="{56C91720-BB5D-4390-B161-A3E3E4CFBAAD}" dt="2021-09-22T09:41:56.878" v="66" actId="47"/>
        <pc:sldMkLst>
          <pc:docMk/>
          <pc:sldMk cId="3538859281" sldId="341"/>
        </pc:sldMkLst>
      </pc:sldChg>
      <pc:sldChg chg="del">
        <pc:chgData name="Muhammad Usman Ghani" userId="01323c74-0677-43ae-bee9-9f8e83721464" providerId="ADAL" clId="{56C91720-BB5D-4390-B161-A3E3E4CFBAAD}" dt="2021-09-22T09:41:55.683" v="65" actId="47"/>
        <pc:sldMkLst>
          <pc:docMk/>
          <pc:sldMk cId="996049991" sldId="342"/>
        </pc:sldMkLst>
      </pc:sldChg>
      <pc:sldChg chg="del">
        <pc:chgData name="Muhammad Usman Ghani" userId="01323c74-0677-43ae-bee9-9f8e83721464" providerId="ADAL" clId="{56C91720-BB5D-4390-B161-A3E3E4CFBAAD}" dt="2021-09-22T09:41:55.504" v="64" actId="47"/>
        <pc:sldMkLst>
          <pc:docMk/>
          <pc:sldMk cId="1145756001" sldId="343"/>
        </pc:sldMkLst>
      </pc:sldChg>
      <pc:sldChg chg="del">
        <pc:chgData name="Muhammad Usman Ghani" userId="01323c74-0677-43ae-bee9-9f8e83721464" providerId="ADAL" clId="{56C91720-BB5D-4390-B161-A3E3E4CFBAAD}" dt="2021-09-22T09:41:55.319" v="63" actId="47"/>
        <pc:sldMkLst>
          <pc:docMk/>
          <pc:sldMk cId="2167723750" sldId="344"/>
        </pc:sldMkLst>
      </pc:sldChg>
      <pc:sldChg chg="del">
        <pc:chgData name="Muhammad Usman Ghani" userId="01323c74-0677-43ae-bee9-9f8e83721464" providerId="ADAL" clId="{56C91720-BB5D-4390-B161-A3E3E4CFBAAD}" dt="2021-09-22T09:41:55.103" v="62" actId="47"/>
        <pc:sldMkLst>
          <pc:docMk/>
          <pc:sldMk cId="641517215" sldId="345"/>
        </pc:sldMkLst>
      </pc:sldChg>
      <pc:sldChg chg="del">
        <pc:chgData name="Muhammad Usman Ghani" userId="01323c74-0677-43ae-bee9-9f8e83721464" providerId="ADAL" clId="{56C91720-BB5D-4390-B161-A3E3E4CFBAAD}" dt="2021-09-22T09:41:54.585" v="61" actId="47"/>
        <pc:sldMkLst>
          <pc:docMk/>
          <pc:sldMk cId="1963755497" sldId="346"/>
        </pc:sldMkLst>
      </pc:sldChg>
      <pc:sldChg chg="del">
        <pc:chgData name="Muhammad Usman Ghani" userId="01323c74-0677-43ae-bee9-9f8e83721464" providerId="ADAL" clId="{56C91720-BB5D-4390-B161-A3E3E4CFBAAD}" dt="2021-09-22T09:41:54.404" v="60" actId="47"/>
        <pc:sldMkLst>
          <pc:docMk/>
          <pc:sldMk cId="276935963" sldId="347"/>
        </pc:sldMkLst>
      </pc:sldChg>
      <pc:sldChg chg="del">
        <pc:chgData name="Muhammad Usman Ghani" userId="01323c74-0677-43ae-bee9-9f8e83721464" providerId="ADAL" clId="{56C91720-BB5D-4390-B161-A3E3E4CFBAAD}" dt="2021-09-22T09:41:54.264" v="59" actId="47"/>
        <pc:sldMkLst>
          <pc:docMk/>
          <pc:sldMk cId="3979207333" sldId="348"/>
        </pc:sldMkLst>
      </pc:sldChg>
      <pc:sldChg chg="del">
        <pc:chgData name="Muhammad Usman Ghani" userId="01323c74-0677-43ae-bee9-9f8e83721464" providerId="ADAL" clId="{56C91720-BB5D-4390-B161-A3E3E4CFBAAD}" dt="2021-09-22T09:41:54.098" v="58" actId="47"/>
        <pc:sldMkLst>
          <pc:docMk/>
          <pc:sldMk cId="1685283886" sldId="349"/>
        </pc:sldMkLst>
      </pc:sldChg>
      <pc:sldChg chg="del">
        <pc:chgData name="Muhammad Usman Ghani" userId="01323c74-0677-43ae-bee9-9f8e83721464" providerId="ADAL" clId="{56C91720-BB5D-4390-B161-A3E3E4CFBAAD}" dt="2021-09-22T09:41:53.961" v="57" actId="47"/>
        <pc:sldMkLst>
          <pc:docMk/>
          <pc:sldMk cId="2225805518" sldId="350"/>
        </pc:sldMkLst>
      </pc:sldChg>
      <pc:sldChg chg="del">
        <pc:chgData name="Muhammad Usman Ghani" userId="01323c74-0677-43ae-bee9-9f8e83721464" providerId="ADAL" clId="{56C91720-BB5D-4390-B161-A3E3E4CFBAAD}" dt="2021-09-22T09:41:53.787" v="56" actId="47"/>
        <pc:sldMkLst>
          <pc:docMk/>
          <pc:sldMk cId="4201904067" sldId="351"/>
        </pc:sldMkLst>
      </pc:sldChg>
      <pc:sldChg chg="del">
        <pc:chgData name="Muhammad Usman Ghani" userId="01323c74-0677-43ae-bee9-9f8e83721464" providerId="ADAL" clId="{56C91720-BB5D-4390-B161-A3E3E4CFBAAD}" dt="2021-09-22T09:41:53.637" v="55" actId="47"/>
        <pc:sldMkLst>
          <pc:docMk/>
          <pc:sldMk cId="757566988" sldId="352"/>
        </pc:sldMkLst>
      </pc:sldChg>
      <pc:sldChg chg="del">
        <pc:chgData name="Muhammad Usman Ghani" userId="01323c74-0677-43ae-bee9-9f8e83721464" providerId="ADAL" clId="{56C91720-BB5D-4390-B161-A3E3E4CFBAAD}" dt="2021-09-22T09:41:53.480" v="54" actId="47"/>
        <pc:sldMkLst>
          <pc:docMk/>
          <pc:sldMk cId="82810274" sldId="353"/>
        </pc:sldMkLst>
      </pc:sldChg>
      <pc:sldChg chg="del">
        <pc:chgData name="Muhammad Usman Ghani" userId="01323c74-0677-43ae-bee9-9f8e83721464" providerId="ADAL" clId="{56C91720-BB5D-4390-B161-A3E3E4CFBAAD}" dt="2021-09-22T09:41:53.323" v="53" actId="47"/>
        <pc:sldMkLst>
          <pc:docMk/>
          <pc:sldMk cId="2200130963" sldId="354"/>
        </pc:sldMkLst>
      </pc:sldChg>
      <pc:sldChg chg="del">
        <pc:chgData name="Muhammad Usman Ghani" userId="01323c74-0677-43ae-bee9-9f8e83721464" providerId="ADAL" clId="{56C91720-BB5D-4390-B161-A3E3E4CFBAAD}" dt="2021-09-22T09:41:53.160" v="52" actId="47"/>
        <pc:sldMkLst>
          <pc:docMk/>
          <pc:sldMk cId="3957564710" sldId="355"/>
        </pc:sldMkLst>
      </pc:sldChg>
      <pc:sldChg chg="del">
        <pc:chgData name="Muhammad Usman Ghani" userId="01323c74-0677-43ae-bee9-9f8e83721464" providerId="ADAL" clId="{56C91720-BB5D-4390-B161-A3E3E4CFBAAD}" dt="2021-09-22T09:41:52.888" v="51" actId="47"/>
        <pc:sldMkLst>
          <pc:docMk/>
          <pc:sldMk cId="3566028766" sldId="356"/>
        </pc:sldMkLst>
      </pc:sldChg>
      <pc:sldChg chg="del">
        <pc:chgData name="Muhammad Usman Ghani" userId="01323c74-0677-43ae-bee9-9f8e83721464" providerId="ADAL" clId="{56C91720-BB5D-4390-B161-A3E3E4CFBAAD}" dt="2021-09-22T09:41:52.758" v="50" actId="47"/>
        <pc:sldMkLst>
          <pc:docMk/>
          <pc:sldMk cId="2939983289" sldId="357"/>
        </pc:sldMkLst>
      </pc:sldChg>
      <pc:sldChg chg="del">
        <pc:chgData name="Muhammad Usman Ghani" userId="01323c74-0677-43ae-bee9-9f8e83721464" providerId="ADAL" clId="{56C91720-BB5D-4390-B161-A3E3E4CFBAAD}" dt="2021-09-22T09:41:52.532" v="49" actId="47"/>
        <pc:sldMkLst>
          <pc:docMk/>
          <pc:sldMk cId="2789049150" sldId="358"/>
        </pc:sldMkLst>
      </pc:sldChg>
      <pc:sldChg chg="del">
        <pc:chgData name="Muhammad Usman Ghani" userId="01323c74-0677-43ae-bee9-9f8e83721464" providerId="ADAL" clId="{56C91720-BB5D-4390-B161-A3E3E4CFBAAD}" dt="2021-09-22T09:41:52.440" v="48" actId="47"/>
        <pc:sldMkLst>
          <pc:docMk/>
          <pc:sldMk cId="1095202474" sldId="359"/>
        </pc:sldMkLst>
      </pc:sldChg>
      <pc:sldChg chg="modSp add mod">
        <pc:chgData name="Muhammad Usman Ghani" userId="01323c74-0677-43ae-bee9-9f8e83721464" providerId="ADAL" clId="{56C91720-BB5D-4390-B161-A3E3E4CFBAAD}" dt="2021-09-22T09:44:03.584" v="96" actId="403"/>
        <pc:sldMkLst>
          <pc:docMk/>
          <pc:sldMk cId="3044307975" sldId="360"/>
        </pc:sldMkLst>
        <pc:spChg chg="mod">
          <ac:chgData name="Muhammad Usman Ghani" userId="01323c74-0677-43ae-bee9-9f8e83721464" providerId="ADAL" clId="{56C91720-BB5D-4390-B161-A3E3E4CFBAAD}" dt="2021-09-22T09:44:03.584" v="96" actId="403"/>
          <ac:spMkLst>
            <pc:docMk/>
            <pc:sldMk cId="3044307975" sldId="360"/>
            <ac:spMk id="8195" creationId="{B709F1DE-BFF3-47C4-8231-747C5BDD38C8}"/>
          </ac:spMkLst>
        </pc:spChg>
      </pc:sldChg>
      <pc:sldChg chg="add">
        <pc:chgData name="Muhammad Usman Ghani" userId="01323c74-0677-43ae-bee9-9f8e83721464" providerId="ADAL" clId="{56C91720-BB5D-4390-B161-A3E3E4CFBAAD}" dt="2021-09-22T09:41:12.599" v="5"/>
        <pc:sldMkLst>
          <pc:docMk/>
          <pc:sldMk cId="1361036484" sldId="361"/>
        </pc:sldMkLst>
      </pc:sldChg>
      <pc:sldChg chg="add">
        <pc:chgData name="Muhammad Usman Ghani" userId="01323c74-0677-43ae-bee9-9f8e83721464" providerId="ADAL" clId="{56C91720-BB5D-4390-B161-A3E3E4CFBAAD}" dt="2021-09-22T09:41:14.162" v="7"/>
        <pc:sldMkLst>
          <pc:docMk/>
          <pc:sldMk cId="3327766167" sldId="362"/>
        </pc:sldMkLst>
      </pc:sldChg>
      <pc:sldChg chg="add">
        <pc:chgData name="Muhammad Usman Ghani" userId="01323c74-0677-43ae-bee9-9f8e83721464" providerId="ADAL" clId="{56C91720-BB5D-4390-B161-A3E3E4CFBAAD}" dt="2021-09-22T09:41:15.761" v="9"/>
        <pc:sldMkLst>
          <pc:docMk/>
          <pc:sldMk cId="3352277754" sldId="363"/>
        </pc:sldMkLst>
      </pc:sldChg>
      <pc:sldChg chg="add">
        <pc:chgData name="Muhammad Usman Ghani" userId="01323c74-0677-43ae-bee9-9f8e83721464" providerId="ADAL" clId="{56C91720-BB5D-4390-B161-A3E3E4CFBAAD}" dt="2021-09-22T09:41:16.765" v="11"/>
        <pc:sldMkLst>
          <pc:docMk/>
          <pc:sldMk cId="3052140657" sldId="364"/>
        </pc:sldMkLst>
      </pc:sldChg>
      <pc:sldChg chg="add">
        <pc:chgData name="Muhammad Usman Ghani" userId="01323c74-0677-43ae-bee9-9f8e83721464" providerId="ADAL" clId="{56C91720-BB5D-4390-B161-A3E3E4CFBAAD}" dt="2021-09-22T09:41:17.794" v="13"/>
        <pc:sldMkLst>
          <pc:docMk/>
          <pc:sldMk cId="3746450557" sldId="365"/>
        </pc:sldMkLst>
      </pc:sldChg>
      <pc:sldChg chg="add">
        <pc:chgData name="Muhammad Usman Ghani" userId="01323c74-0677-43ae-bee9-9f8e83721464" providerId="ADAL" clId="{56C91720-BB5D-4390-B161-A3E3E4CFBAAD}" dt="2021-09-22T09:41:18.987" v="15"/>
        <pc:sldMkLst>
          <pc:docMk/>
          <pc:sldMk cId="2590454250" sldId="366"/>
        </pc:sldMkLst>
      </pc:sldChg>
      <pc:sldChg chg="add">
        <pc:chgData name="Muhammad Usman Ghani" userId="01323c74-0677-43ae-bee9-9f8e83721464" providerId="ADAL" clId="{56C91720-BB5D-4390-B161-A3E3E4CFBAAD}" dt="2021-09-22T09:41:20.117" v="17"/>
        <pc:sldMkLst>
          <pc:docMk/>
          <pc:sldMk cId="511587414" sldId="367"/>
        </pc:sldMkLst>
      </pc:sldChg>
      <pc:sldChg chg="add">
        <pc:chgData name="Muhammad Usman Ghani" userId="01323c74-0677-43ae-bee9-9f8e83721464" providerId="ADAL" clId="{56C91720-BB5D-4390-B161-A3E3E4CFBAAD}" dt="2021-09-22T09:41:23.205" v="19"/>
        <pc:sldMkLst>
          <pc:docMk/>
          <pc:sldMk cId="1128683312" sldId="368"/>
        </pc:sldMkLst>
      </pc:sldChg>
      <pc:sldChg chg="add">
        <pc:chgData name="Muhammad Usman Ghani" userId="01323c74-0677-43ae-bee9-9f8e83721464" providerId="ADAL" clId="{56C91720-BB5D-4390-B161-A3E3E4CFBAAD}" dt="2021-09-22T09:41:24.878" v="21"/>
        <pc:sldMkLst>
          <pc:docMk/>
          <pc:sldMk cId="4231332133" sldId="369"/>
        </pc:sldMkLst>
      </pc:sldChg>
      <pc:sldChg chg="add">
        <pc:chgData name="Muhammad Usman Ghani" userId="01323c74-0677-43ae-bee9-9f8e83721464" providerId="ADAL" clId="{56C91720-BB5D-4390-B161-A3E3E4CFBAAD}" dt="2021-09-22T09:41:25.896" v="23"/>
        <pc:sldMkLst>
          <pc:docMk/>
          <pc:sldMk cId="651379818" sldId="370"/>
        </pc:sldMkLst>
      </pc:sldChg>
      <pc:sldChg chg="add">
        <pc:chgData name="Muhammad Usman Ghani" userId="01323c74-0677-43ae-bee9-9f8e83721464" providerId="ADAL" clId="{56C91720-BB5D-4390-B161-A3E3E4CFBAAD}" dt="2021-09-22T09:41:27.484" v="25"/>
        <pc:sldMkLst>
          <pc:docMk/>
          <pc:sldMk cId="303909842" sldId="371"/>
        </pc:sldMkLst>
      </pc:sldChg>
      <pc:sldChg chg="add">
        <pc:chgData name="Muhammad Usman Ghani" userId="01323c74-0677-43ae-bee9-9f8e83721464" providerId="ADAL" clId="{56C91720-BB5D-4390-B161-A3E3E4CFBAAD}" dt="2021-09-22T09:41:28.570" v="27"/>
        <pc:sldMkLst>
          <pc:docMk/>
          <pc:sldMk cId="412857817" sldId="372"/>
        </pc:sldMkLst>
      </pc:sldChg>
      <pc:sldChg chg="add">
        <pc:chgData name="Muhammad Usman Ghani" userId="01323c74-0677-43ae-bee9-9f8e83721464" providerId="ADAL" clId="{56C91720-BB5D-4390-B161-A3E3E4CFBAAD}" dt="2021-09-22T09:41:29.741" v="29"/>
        <pc:sldMkLst>
          <pc:docMk/>
          <pc:sldMk cId="525785327" sldId="373"/>
        </pc:sldMkLst>
      </pc:sldChg>
      <pc:sldChg chg="add">
        <pc:chgData name="Muhammad Usman Ghani" userId="01323c74-0677-43ae-bee9-9f8e83721464" providerId="ADAL" clId="{56C91720-BB5D-4390-B161-A3E3E4CFBAAD}" dt="2021-09-22T09:41:30.708" v="31"/>
        <pc:sldMkLst>
          <pc:docMk/>
          <pc:sldMk cId="3714776619" sldId="374"/>
        </pc:sldMkLst>
      </pc:sldChg>
      <pc:sldChg chg="add">
        <pc:chgData name="Muhammad Usman Ghani" userId="01323c74-0677-43ae-bee9-9f8e83721464" providerId="ADAL" clId="{56C91720-BB5D-4390-B161-A3E3E4CFBAAD}" dt="2021-09-22T09:41:31.592" v="33"/>
        <pc:sldMkLst>
          <pc:docMk/>
          <pc:sldMk cId="1847758134" sldId="375"/>
        </pc:sldMkLst>
      </pc:sldChg>
      <pc:sldChg chg="add">
        <pc:chgData name="Muhammad Usman Ghani" userId="01323c74-0677-43ae-bee9-9f8e83721464" providerId="ADAL" clId="{56C91720-BB5D-4390-B161-A3E3E4CFBAAD}" dt="2021-09-22T09:41:32.832" v="35"/>
        <pc:sldMkLst>
          <pc:docMk/>
          <pc:sldMk cId="1352271291" sldId="376"/>
        </pc:sldMkLst>
      </pc:sldChg>
      <pc:sldChg chg="add">
        <pc:chgData name="Muhammad Usman Ghani" userId="01323c74-0677-43ae-bee9-9f8e83721464" providerId="ADAL" clId="{56C91720-BB5D-4390-B161-A3E3E4CFBAAD}" dt="2021-09-22T09:41:34.060" v="37"/>
        <pc:sldMkLst>
          <pc:docMk/>
          <pc:sldMk cId="2969155872" sldId="377"/>
        </pc:sldMkLst>
      </pc:sldChg>
      <pc:sldChg chg="add">
        <pc:chgData name="Muhammad Usman Ghani" userId="01323c74-0677-43ae-bee9-9f8e83721464" providerId="ADAL" clId="{56C91720-BB5D-4390-B161-A3E3E4CFBAAD}" dt="2021-09-22T09:41:35.257" v="39"/>
        <pc:sldMkLst>
          <pc:docMk/>
          <pc:sldMk cId="585386277" sldId="378"/>
        </pc:sldMkLst>
      </pc:sldChg>
      <pc:sldChg chg="add">
        <pc:chgData name="Muhammad Usman Ghani" userId="01323c74-0677-43ae-bee9-9f8e83721464" providerId="ADAL" clId="{56C91720-BB5D-4390-B161-A3E3E4CFBAAD}" dt="2021-09-22T09:41:36.888" v="41"/>
        <pc:sldMkLst>
          <pc:docMk/>
          <pc:sldMk cId="3128926327" sldId="379"/>
        </pc:sldMkLst>
      </pc:sldChg>
      <pc:sldChg chg="add">
        <pc:chgData name="Muhammad Usman Ghani" userId="01323c74-0677-43ae-bee9-9f8e83721464" providerId="ADAL" clId="{56C91720-BB5D-4390-B161-A3E3E4CFBAAD}" dt="2021-09-22T09:41:38.071" v="43"/>
        <pc:sldMkLst>
          <pc:docMk/>
          <pc:sldMk cId="3954374295" sldId="380"/>
        </pc:sldMkLst>
      </pc:sldChg>
      <pc:sldChg chg="add">
        <pc:chgData name="Muhammad Usman Ghani" userId="01323c74-0677-43ae-bee9-9f8e83721464" providerId="ADAL" clId="{56C91720-BB5D-4390-B161-A3E3E4CFBAAD}" dt="2021-09-22T09:41:39.123" v="45"/>
        <pc:sldMkLst>
          <pc:docMk/>
          <pc:sldMk cId="1787211788" sldId="381"/>
        </pc:sldMkLst>
      </pc:sldChg>
      <pc:sldChg chg="add">
        <pc:chgData name="Muhammad Usman Ghani" userId="01323c74-0677-43ae-bee9-9f8e83721464" providerId="ADAL" clId="{56C91720-BB5D-4390-B161-A3E3E4CFBAAD}" dt="2021-09-22T09:41:40.653" v="47"/>
        <pc:sldMkLst>
          <pc:docMk/>
          <pc:sldMk cId="631164087" sldId="382"/>
        </pc:sldMkLst>
      </pc:sldChg>
      <pc:sldMasterChg chg="del delSldLayout">
        <pc:chgData name="Muhammad Usman Ghani" userId="01323c74-0677-43ae-bee9-9f8e83721464" providerId="ADAL" clId="{56C91720-BB5D-4390-B161-A3E3E4CFBAAD}" dt="2021-09-22T09:42:10.902" v="94" actId="47"/>
        <pc:sldMasterMkLst>
          <pc:docMk/>
          <pc:sldMasterMk cId="0" sldId="2147483660"/>
        </pc:sldMasterMkLst>
        <pc:sldLayoutChg chg="del">
          <pc:chgData name="Muhammad Usman Ghani" userId="01323c74-0677-43ae-bee9-9f8e83721464" providerId="ADAL" clId="{56C91720-BB5D-4390-B161-A3E3E4CFBAAD}" dt="2021-09-22T09:42:10.902" v="94" actId="47"/>
          <pc:sldLayoutMkLst>
            <pc:docMk/>
            <pc:sldMasterMk cId="0" sldId="2147483660"/>
            <pc:sldLayoutMk cId="3217143343" sldId="2147483677"/>
          </pc:sldLayoutMkLst>
        </pc:sldLayoutChg>
      </pc:sldMasterChg>
      <pc:sldMasterChg chg="del delSldLayout">
        <pc:chgData name="Muhammad Usman Ghani" userId="01323c74-0677-43ae-bee9-9f8e83721464" providerId="ADAL" clId="{56C91720-BB5D-4390-B161-A3E3E4CFBAAD}" dt="2021-09-22T09:42:10.101" v="92" actId="47"/>
        <pc:sldMasterMkLst>
          <pc:docMk/>
          <pc:sldMasterMk cId="0" sldId="2147483682"/>
        </pc:sldMasterMkLst>
        <pc:sldLayoutChg chg="del">
          <pc:chgData name="Muhammad Usman Ghani" userId="01323c74-0677-43ae-bee9-9f8e83721464" providerId="ADAL" clId="{56C91720-BB5D-4390-B161-A3E3E4CFBAAD}" dt="2021-09-22T09:42:10.101" v="92" actId="47"/>
          <pc:sldLayoutMkLst>
            <pc:docMk/>
            <pc:sldMasterMk cId="0" sldId="2147483682"/>
            <pc:sldLayoutMk cId="3217143343" sldId="2147483683"/>
          </pc:sldLayoutMkLst>
        </pc:sldLayoutChg>
      </pc:sldMasterChg>
      <pc:sldMasterChg chg="del delSldLayout">
        <pc:chgData name="Muhammad Usman Ghani" userId="01323c74-0677-43ae-bee9-9f8e83721464" providerId="ADAL" clId="{56C91720-BB5D-4390-B161-A3E3E4CFBAAD}" dt="2021-09-22T09:42:09.732" v="91" actId="47"/>
        <pc:sldMasterMkLst>
          <pc:docMk/>
          <pc:sldMasterMk cId="0" sldId="2147483686"/>
        </pc:sldMasterMkLst>
        <pc:sldLayoutChg chg="del">
          <pc:chgData name="Muhammad Usman Ghani" userId="01323c74-0677-43ae-bee9-9f8e83721464" providerId="ADAL" clId="{56C91720-BB5D-4390-B161-A3E3E4CFBAAD}" dt="2021-09-22T09:42:09.732" v="91" actId="47"/>
          <pc:sldLayoutMkLst>
            <pc:docMk/>
            <pc:sldMasterMk cId="0" sldId="2147483686"/>
            <pc:sldLayoutMk cId="3217143343" sldId="2147483687"/>
          </pc:sldLayoutMkLst>
        </pc:sldLayoutChg>
      </pc:sldMasterChg>
      <pc:sldMasterChg chg="del delSldLayout">
        <pc:chgData name="Muhammad Usman Ghani" userId="01323c74-0677-43ae-bee9-9f8e83721464" providerId="ADAL" clId="{56C91720-BB5D-4390-B161-A3E3E4CFBAAD}" dt="2021-09-22T09:42:09.560" v="90" actId="47"/>
        <pc:sldMasterMkLst>
          <pc:docMk/>
          <pc:sldMasterMk cId="0" sldId="2147483688"/>
        </pc:sldMasterMkLst>
        <pc:sldLayoutChg chg="del">
          <pc:chgData name="Muhammad Usman Ghani" userId="01323c74-0677-43ae-bee9-9f8e83721464" providerId="ADAL" clId="{56C91720-BB5D-4390-B161-A3E3E4CFBAAD}" dt="2021-09-22T09:42:09.560" v="90" actId="47"/>
          <pc:sldLayoutMkLst>
            <pc:docMk/>
            <pc:sldMasterMk cId="0" sldId="2147483688"/>
            <pc:sldLayoutMk cId="3217143343" sldId="2147483689"/>
          </pc:sldLayoutMkLst>
        </pc:sldLayoutChg>
      </pc:sldMasterChg>
      <pc:sldMasterChg chg="del delSldLayout">
        <pc:chgData name="Muhammad Usman Ghani" userId="01323c74-0677-43ae-bee9-9f8e83721464" providerId="ADAL" clId="{56C91720-BB5D-4390-B161-A3E3E4CFBAAD}" dt="2021-09-22T09:42:09.389" v="89" actId="47"/>
        <pc:sldMasterMkLst>
          <pc:docMk/>
          <pc:sldMasterMk cId="0" sldId="2147483690"/>
        </pc:sldMasterMkLst>
        <pc:sldLayoutChg chg="del">
          <pc:chgData name="Muhammad Usman Ghani" userId="01323c74-0677-43ae-bee9-9f8e83721464" providerId="ADAL" clId="{56C91720-BB5D-4390-B161-A3E3E4CFBAAD}" dt="2021-09-22T09:42:09.389" v="89" actId="47"/>
          <pc:sldLayoutMkLst>
            <pc:docMk/>
            <pc:sldMasterMk cId="0" sldId="2147483690"/>
            <pc:sldLayoutMk cId="3217143343" sldId="2147483691"/>
          </pc:sldLayoutMkLst>
        </pc:sldLayoutChg>
      </pc:sldMasterChg>
      <pc:sldMasterChg chg="del delSldLayout">
        <pc:chgData name="Muhammad Usman Ghani" userId="01323c74-0677-43ae-bee9-9f8e83721464" providerId="ADAL" clId="{56C91720-BB5D-4390-B161-A3E3E4CFBAAD}" dt="2021-09-22T09:42:09.238" v="88" actId="47"/>
        <pc:sldMasterMkLst>
          <pc:docMk/>
          <pc:sldMasterMk cId="0" sldId="2147483692"/>
        </pc:sldMasterMkLst>
        <pc:sldLayoutChg chg="del">
          <pc:chgData name="Muhammad Usman Ghani" userId="01323c74-0677-43ae-bee9-9f8e83721464" providerId="ADAL" clId="{56C91720-BB5D-4390-B161-A3E3E4CFBAAD}" dt="2021-09-22T09:42:09.238" v="88" actId="47"/>
          <pc:sldLayoutMkLst>
            <pc:docMk/>
            <pc:sldMasterMk cId="0" sldId="2147483692"/>
            <pc:sldLayoutMk cId="3217143343" sldId="2147483693"/>
          </pc:sldLayoutMkLst>
        </pc:sldLayoutChg>
      </pc:sldMasterChg>
      <pc:sldMasterChg chg="del delSldLayout">
        <pc:chgData name="Muhammad Usman Ghani" userId="01323c74-0677-43ae-bee9-9f8e83721464" providerId="ADAL" clId="{56C91720-BB5D-4390-B161-A3E3E4CFBAAD}" dt="2021-09-22T09:42:09.077" v="87" actId="47"/>
        <pc:sldMasterMkLst>
          <pc:docMk/>
          <pc:sldMasterMk cId="0" sldId="2147483694"/>
        </pc:sldMasterMkLst>
        <pc:sldLayoutChg chg="del">
          <pc:chgData name="Muhammad Usman Ghani" userId="01323c74-0677-43ae-bee9-9f8e83721464" providerId="ADAL" clId="{56C91720-BB5D-4390-B161-A3E3E4CFBAAD}" dt="2021-09-22T09:42:09.077" v="87" actId="47"/>
          <pc:sldLayoutMkLst>
            <pc:docMk/>
            <pc:sldMasterMk cId="0" sldId="2147483694"/>
            <pc:sldLayoutMk cId="3217143343" sldId="2147483695"/>
          </pc:sldLayoutMkLst>
        </pc:sldLayoutChg>
      </pc:sldMasterChg>
      <pc:sldMasterChg chg="del delSldLayout">
        <pc:chgData name="Muhammad Usman Ghani" userId="01323c74-0677-43ae-bee9-9f8e83721464" providerId="ADAL" clId="{56C91720-BB5D-4390-B161-A3E3E4CFBAAD}" dt="2021-09-22T09:42:08.915" v="86" actId="47"/>
        <pc:sldMasterMkLst>
          <pc:docMk/>
          <pc:sldMasterMk cId="0" sldId="2147483696"/>
        </pc:sldMasterMkLst>
        <pc:sldLayoutChg chg="del">
          <pc:chgData name="Muhammad Usman Ghani" userId="01323c74-0677-43ae-bee9-9f8e83721464" providerId="ADAL" clId="{56C91720-BB5D-4390-B161-A3E3E4CFBAAD}" dt="2021-09-22T09:42:08.915" v="86" actId="47"/>
          <pc:sldLayoutMkLst>
            <pc:docMk/>
            <pc:sldMasterMk cId="0" sldId="2147483696"/>
            <pc:sldLayoutMk cId="3217143343" sldId="2147483697"/>
          </pc:sldLayoutMkLst>
        </pc:sldLayoutChg>
      </pc:sldMasterChg>
      <pc:sldMasterChg chg="del delSldLayout">
        <pc:chgData name="Muhammad Usman Ghani" userId="01323c74-0677-43ae-bee9-9f8e83721464" providerId="ADAL" clId="{56C91720-BB5D-4390-B161-A3E3E4CFBAAD}" dt="2021-09-22T09:42:08.473" v="85" actId="47"/>
        <pc:sldMasterMkLst>
          <pc:docMk/>
          <pc:sldMasterMk cId="0" sldId="2147483698"/>
        </pc:sldMasterMkLst>
        <pc:sldLayoutChg chg="del">
          <pc:chgData name="Muhammad Usman Ghani" userId="01323c74-0677-43ae-bee9-9f8e83721464" providerId="ADAL" clId="{56C91720-BB5D-4390-B161-A3E3E4CFBAAD}" dt="2021-09-22T09:42:08.473" v="85" actId="47"/>
          <pc:sldLayoutMkLst>
            <pc:docMk/>
            <pc:sldMasterMk cId="0" sldId="2147483698"/>
            <pc:sldLayoutMk cId="3217143343" sldId="2147483699"/>
          </pc:sldLayoutMkLst>
        </pc:sldLayoutChg>
      </pc:sldMasterChg>
      <pc:sldMasterChg chg="del delSldLayout">
        <pc:chgData name="Muhammad Usman Ghani" userId="01323c74-0677-43ae-bee9-9f8e83721464" providerId="ADAL" clId="{56C91720-BB5D-4390-B161-A3E3E4CFBAAD}" dt="2021-09-22T09:42:08.297" v="84" actId="47"/>
        <pc:sldMasterMkLst>
          <pc:docMk/>
          <pc:sldMasterMk cId="0" sldId="2147483700"/>
        </pc:sldMasterMkLst>
        <pc:sldLayoutChg chg="del">
          <pc:chgData name="Muhammad Usman Ghani" userId="01323c74-0677-43ae-bee9-9f8e83721464" providerId="ADAL" clId="{56C91720-BB5D-4390-B161-A3E3E4CFBAAD}" dt="2021-09-22T09:42:08.297" v="84" actId="47"/>
          <pc:sldLayoutMkLst>
            <pc:docMk/>
            <pc:sldMasterMk cId="0" sldId="2147483700"/>
            <pc:sldLayoutMk cId="3217143343" sldId="2147483701"/>
          </pc:sldLayoutMkLst>
        </pc:sldLayoutChg>
      </pc:sldMasterChg>
      <pc:sldMasterChg chg="del delSldLayout">
        <pc:chgData name="Muhammad Usman Ghani" userId="01323c74-0677-43ae-bee9-9f8e83721464" providerId="ADAL" clId="{56C91720-BB5D-4390-B161-A3E3E4CFBAAD}" dt="2021-09-22T09:42:08.104" v="83" actId="47"/>
        <pc:sldMasterMkLst>
          <pc:docMk/>
          <pc:sldMasterMk cId="0" sldId="2147483702"/>
        </pc:sldMasterMkLst>
        <pc:sldLayoutChg chg="del">
          <pc:chgData name="Muhammad Usman Ghani" userId="01323c74-0677-43ae-bee9-9f8e83721464" providerId="ADAL" clId="{56C91720-BB5D-4390-B161-A3E3E4CFBAAD}" dt="2021-09-22T09:42:08.104" v="83" actId="47"/>
          <pc:sldLayoutMkLst>
            <pc:docMk/>
            <pc:sldMasterMk cId="0" sldId="2147483702"/>
            <pc:sldLayoutMk cId="3217143343" sldId="2147483703"/>
          </pc:sldLayoutMkLst>
        </pc:sldLayoutChg>
      </pc:sldMasterChg>
      <pc:sldMasterChg chg="del delSldLayout">
        <pc:chgData name="Muhammad Usman Ghani" userId="01323c74-0677-43ae-bee9-9f8e83721464" providerId="ADAL" clId="{56C91720-BB5D-4390-B161-A3E3E4CFBAAD}" dt="2021-09-22T09:42:07.375" v="82" actId="47"/>
        <pc:sldMasterMkLst>
          <pc:docMk/>
          <pc:sldMasterMk cId="0" sldId="2147483704"/>
        </pc:sldMasterMkLst>
        <pc:sldLayoutChg chg="del">
          <pc:chgData name="Muhammad Usman Ghani" userId="01323c74-0677-43ae-bee9-9f8e83721464" providerId="ADAL" clId="{56C91720-BB5D-4390-B161-A3E3E4CFBAAD}" dt="2021-09-22T09:42:07.375" v="82" actId="47"/>
          <pc:sldLayoutMkLst>
            <pc:docMk/>
            <pc:sldMasterMk cId="0" sldId="2147483704"/>
            <pc:sldLayoutMk cId="3217143343" sldId="2147483705"/>
          </pc:sldLayoutMkLst>
        </pc:sldLayoutChg>
      </pc:sldMasterChg>
      <pc:sldMasterChg chg="del delSldLayout">
        <pc:chgData name="Muhammad Usman Ghani" userId="01323c74-0677-43ae-bee9-9f8e83721464" providerId="ADAL" clId="{56C91720-BB5D-4390-B161-A3E3E4CFBAAD}" dt="2021-09-22T09:42:07.221" v="81" actId="47"/>
        <pc:sldMasterMkLst>
          <pc:docMk/>
          <pc:sldMasterMk cId="0" sldId="2147483706"/>
        </pc:sldMasterMkLst>
        <pc:sldLayoutChg chg="del">
          <pc:chgData name="Muhammad Usman Ghani" userId="01323c74-0677-43ae-bee9-9f8e83721464" providerId="ADAL" clId="{56C91720-BB5D-4390-B161-A3E3E4CFBAAD}" dt="2021-09-22T09:42:07.221" v="81" actId="47"/>
          <pc:sldLayoutMkLst>
            <pc:docMk/>
            <pc:sldMasterMk cId="0" sldId="2147483706"/>
            <pc:sldLayoutMk cId="3217143343" sldId="2147483707"/>
          </pc:sldLayoutMkLst>
        </pc:sldLayoutChg>
      </pc:sldMasterChg>
      <pc:sldMasterChg chg="del delSldLayout">
        <pc:chgData name="Muhammad Usman Ghani" userId="01323c74-0677-43ae-bee9-9f8e83721464" providerId="ADAL" clId="{56C91720-BB5D-4390-B161-A3E3E4CFBAAD}" dt="2021-09-22T09:42:07.005" v="80" actId="47"/>
        <pc:sldMasterMkLst>
          <pc:docMk/>
          <pc:sldMasterMk cId="0" sldId="2147483708"/>
        </pc:sldMasterMkLst>
        <pc:sldLayoutChg chg="del">
          <pc:chgData name="Muhammad Usman Ghani" userId="01323c74-0677-43ae-bee9-9f8e83721464" providerId="ADAL" clId="{56C91720-BB5D-4390-B161-A3E3E4CFBAAD}" dt="2021-09-22T09:42:07.005" v="80" actId="47"/>
          <pc:sldLayoutMkLst>
            <pc:docMk/>
            <pc:sldMasterMk cId="0" sldId="2147483708"/>
            <pc:sldLayoutMk cId="3217143343" sldId="2147483709"/>
          </pc:sldLayoutMkLst>
        </pc:sldLayoutChg>
      </pc:sldMasterChg>
      <pc:sldMasterChg chg="del delSldLayout">
        <pc:chgData name="Muhammad Usman Ghani" userId="01323c74-0677-43ae-bee9-9f8e83721464" providerId="ADAL" clId="{56C91720-BB5D-4390-B161-A3E3E4CFBAAD}" dt="2021-09-22T09:42:06.596" v="79" actId="47"/>
        <pc:sldMasterMkLst>
          <pc:docMk/>
          <pc:sldMasterMk cId="0" sldId="2147483710"/>
        </pc:sldMasterMkLst>
        <pc:sldLayoutChg chg="del">
          <pc:chgData name="Muhammad Usman Ghani" userId="01323c74-0677-43ae-bee9-9f8e83721464" providerId="ADAL" clId="{56C91720-BB5D-4390-B161-A3E3E4CFBAAD}" dt="2021-09-22T09:42:06.596" v="79" actId="47"/>
          <pc:sldLayoutMkLst>
            <pc:docMk/>
            <pc:sldMasterMk cId="0" sldId="2147483710"/>
            <pc:sldLayoutMk cId="3217143343" sldId="2147483711"/>
          </pc:sldLayoutMkLst>
        </pc:sldLayoutChg>
      </pc:sldMasterChg>
      <pc:sldMasterChg chg="del delSldLayout">
        <pc:chgData name="Muhammad Usman Ghani" userId="01323c74-0677-43ae-bee9-9f8e83721464" providerId="ADAL" clId="{56C91720-BB5D-4390-B161-A3E3E4CFBAAD}" dt="2021-09-22T09:42:06.291" v="78" actId="47"/>
        <pc:sldMasterMkLst>
          <pc:docMk/>
          <pc:sldMasterMk cId="0" sldId="2147483712"/>
        </pc:sldMasterMkLst>
        <pc:sldLayoutChg chg="del">
          <pc:chgData name="Muhammad Usman Ghani" userId="01323c74-0677-43ae-bee9-9f8e83721464" providerId="ADAL" clId="{56C91720-BB5D-4390-B161-A3E3E4CFBAAD}" dt="2021-09-22T09:42:06.291" v="78" actId="47"/>
          <pc:sldLayoutMkLst>
            <pc:docMk/>
            <pc:sldMasterMk cId="0" sldId="2147483712"/>
            <pc:sldLayoutMk cId="3217143343" sldId="2147483713"/>
          </pc:sldLayoutMkLst>
        </pc:sldLayoutChg>
      </pc:sldMasterChg>
      <pc:sldMasterChg chg="del delSldLayout">
        <pc:chgData name="Muhammad Usman Ghani" userId="01323c74-0677-43ae-bee9-9f8e83721464" providerId="ADAL" clId="{56C91720-BB5D-4390-B161-A3E3E4CFBAAD}" dt="2021-09-22T09:42:06.137" v="77" actId="47"/>
        <pc:sldMasterMkLst>
          <pc:docMk/>
          <pc:sldMasterMk cId="0" sldId="2147483714"/>
        </pc:sldMasterMkLst>
        <pc:sldLayoutChg chg="del">
          <pc:chgData name="Muhammad Usman Ghani" userId="01323c74-0677-43ae-bee9-9f8e83721464" providerId="ADAL" clId="{56C91720-BB5D-4390-B161-A3E3E4CFBAAD}" dt="2021-09-22T09:42:06.137" v="77" actId="47"/>
          <pc:sldLayoutMkLst>
            <pc:docMk/>
            <pc:sldMasterMk cId="0" sldId="2147483714"/>
            <pc:sldLayoutMk cId="3217143343" sldId="2147483715"/>
          </pc:sldLayoutMkLst>
        </pc:sldLayoutChg>
      </pc:sldMasterChg>
      <pc:sldMasterChg chg="del delSldLayout">
        <pc:chgData name="Muhammad Usman Ghani" userId="01323c74-0677-43ae-bee9-9f8e83721464" providerId="ADAL" clId="{56C91720-BB5D-4390-B161-A3E3E4CFBAAD}" dt="2021-09-22T09:42:05.967" v="76" actId="47"/>
        <pc:sldMasterMkLst>
          <pc:docMk/>
          <pc:sldMasterMk cId="0" sldId="2147483716"/>
        </pc:sldMasterMkLst>
        <pc:sldLayoutChg chg="del">
          <pc:chgData name="Muhammad Usman Ghani" userId="01323c74-0677-43ae-bee9-9f8e83721464" providerId="ADAL" clId="{56C91720-BB5D-4390-B161-A3E3E4CFBAAD}" dt="2021-09-22T09:42:05.967" v="76" actId="47"/>
          <pc:sldLayoutMkLst>
            <pc:docMk/>
            <pc:sldMasterMk cId="0" sldId="2147483716"/>
            <pc:sldLayoutMk cId="3217143343" sldId="2147483717"/>
          </pc:sldLayoutMkLst>
        </pc:sldLayoutChg>
      </pc:sldMasterChg>
      <pc:sldMasterChg chg="del delSldLayout">
        <pc:chgData name="Muhammad Usman Ghani" userId="01323c74-0677-43ae-bee9-9f8e83721464" providerId="ADAL" clId="{56C91720-BB5D-4390-B161-A3E3E4CFBAAD}" dt="2021-09-22T09:42:05.813" v="75" actId="47"/>
        <pc:sldMasterMkLst>
          <pc:docMk/>
          <pc:sldMasterMk cId="0" sldId="2147483718"/>
        </pc:sldMasterMkLst>
        <pc:sldLayoutChg chg="del">
          <pc:chgData name="Muhammad Usman Ghani" userId="01323c74-0677-43ae-bee9-9f8e83721464" providerId="ADAL" clId="{56C91720-BB5D-4390-B161-A3E3E4CFBAAD}" dt="2021-09-22T09:42:05.813" v="75" actId="47"/>
          <pc:sldLayoutMkLst>
            <pc:docMk/>
            <pc:sldMasterMk cId="0" sldId="2147483718"/>
            <pc:sldLayoutMk cId="3217143343" sldId="2147483719"/>
          </pc:sldLayoutMkLst>
        </pc:sldLayoutChg>
      </pc:sldMasterChg>
      <pc:sldMasterChg chg="del delSldLayout">
        <pc:chgData name="Muhammad Usman Ghani" userId="01323c74-0677-43ae-bee9-9f8e83721464" providerId="ADAL" clId="{56C91720-BB5D-4390-B161-A3E3E4CFBAAD}" dt="2021-09-22T09:42:05.417" v="74" actId="47"/>
        <pc:sldMasterMkLst>
          <pc:docMk/>
          <pc:sldMasterMk cId="0" sldId="2147483720"/>
        </pc:sldMasterMkLst>
        <pc:sldLayoutChg chg="del">
          <pc:chgData name="Muhammad Usman Ghani" userId="01323c74-0677-43ae-bee9-9f8e83721464" providerId="ADAL" clId="{56C91720-BB5D-4390-B161-A3E3E4CFBAAD}" dt="2021-09-22T09:42:05.417" v="74" actId="47"/>
          <pc:sldLayoutMkLst>
            <pc:docMk/>
            <pc:sldMasterMk cId="0" sldId="2147483720"/>
            <pc:sldLayoutMk cId="3217143343" sldId="2147483721"/>
          </pc:sldLayoutMkLst>
        </pc:sldLayoutChg>
      </pc:sldMasterChg>
      <pc:sldMasterChg chg="del delSldLayout">
        <pc:chgData name="Muhammad Usman Ghani" userId="01323c74-0677-43ae-bee9-9f8e83721464" providerId="ADAL" clId="{56C91720-BB5D-4390-B161-A3E3E4CFBAAD}" dt="2021-09-22T09:42:03.801" v="73" actId="47"/>
        <pc:sldMasterMkLst>
          <pc:docMk/>
          <pc:sldMasterMk cId="0" sldId="2147483722"/>
        </pc:sldMasterMkLst>
        <pc:sldLayoutChg chg="del">
          <pc:chgData name="Muhammad Usman Ghani" userId="01323c74-0677-43ae-bee9-9f8e83721464" providerId="ADAL" clId="{56C91720-BB5D-4390-B161-A3E3E4CFBAAD}" dt="2021-09-22T09:42:03.801" v="73" actId="47"/>
          <pc:sldLayoutMkLst>
            <pc:docMk/>
            <pc:sldMasterMk cId="0" sldId="2147483722"/>
            <pc:sldLayoutMk cId="3217143343" sldId="2147483723"/>
          </pc:sldLayoutMkLst>
        </pc:sldLayoutChg>
      </pc:sldMasterChg>
      <pc:sldMasterChg chg="del delSldLayout">
        <pc:chgData name="Muhammad Usman Ghani" userId="01323c74-0677-43ae-bee9-9f8e83721464" providerId="ADAL" clId="{56C91720-BB5D-4390-B161-A3E3E4CFBAAD}" dt="2021-09-22T09:42:00.456" v="72" actId="47"/>
        <pc:sldMasterMkLst>
          <pc:docMk/>
          <pc:sldMasterMk cId="0" sldId="2147483724"/>
        </pc:sldMasterMkLst>
        <pc:sldLayoutChg chg="del">
          <pc:chgData name="Muhammad Usman Ghani" userId="01323c74-0677-43ae-bee9-9f8e83721464" providerId="ADAL" clId="{56C91720-BB5D-4390-B161-A3E3E4CFBAAD}" dt="2021-09-22T09:42:00.456" v="72" actId="47"/>
          <pc:sldLayoutMkLst>
            <pc:docMk/>
            <pc:sldMasterMk cId="0" sldId="2147483724"/>
            <pc:sldLayoutMk cId="3217143343" sldId="2147483725"/>
          </pc:sldLayoutMkLst>
        </pc:sldLayoutChg>
      </pc:sldMasterChg>
      <pc:sldMasterChg chg="del delSldLayout">
        <pc:chgData name="Muhammad Usman Ghani" userId="01323c74-0677-43ae-bee9-9f8e83721464" providerId="ADAL" clId="{56C91720-BB5D-4390-B161-A3E3E4CFBAAD}" dt="2021-09-22T09:42:00.262" v="71" actId="47"/>
        <pc:sldMasterMkLst>
          <pc:docMk/>
          <pc:sldMasterMk cId="0" sldId="2147483726"/>
        </pc:sldMasterMkLst>
        <pc:sldLayoutChg chg="del">
          <pc:chgData name="Muhammad Usman Ghani" userId="01323c74-0677-43ae-bee9-9f8e83721464" providerId="ADAL" clId="{56C91720-BB5D-4390-B161-A3E3E4CFBAAD}" dt="2021-09-22T09:42:00.262" v="71" actId="47"/>
          <pc:sldLayoutMkLst>
            <pc:docMk/>
            <pc:sldMasterMk cId="0" sldId="2147483726"/>
            <pc:sldLayoutMk cId="3217143343" sldId="2147483727"/>
          </pc:sldLayoutMkLst>
        </pc:sldLayoutChg>
      </pc:sldMasterChg>
      <pc:sldMasterChg chg="del delSldLayout">
        <pc:chgData name="Muhammad Usman Ghani" userId="01323c74-0677-43ae-bee9-9f8e83721464" providerId="ADAL" clId="{56C91720-BB5D-4390-B161-A3E3E4CFBAAD}" dt="2021-09-22T09:42:00.119" v="70" actId="47"/>
        <pc:sldMasterMkLst>
          <pc:docMk/>
          <pc:sldMasterMk cId="0" sldId="2147483728"/>
        </pc:sldMasterMkLst>
        <pc:sldLayoutChg chg="del">
          <pc:chgData name="Muhammad Usman Ghani" userId="01323c74-0677-43ae-bee9-9f8e83721464" providerId="ADAL" clId="{56C91720-BB5D-4390-B161-A3E3E4CFBAAD}" dt="2021-09-22T09:42:00.119" v="70" actId="47"/>
          <pc:sldLayoutMkLst>
            <pc:docMk/>
            <pc:sldMasterMk cId="0" sldId="2147483728"/>
            <pc:sldLayoutMk cId="3217143343" sldId="2147483729"/>
          </pc:sldLayoutMkLst>
        </pc:sldLayoutChg>
      </pc:sldMasterChg>
      <pc:sldMasterChg chg="del delSldLayout">
        <pc:chgData name="Muhammad Usman Ghani" userId="01323c74-0677-43ae-bee9-9f8e83721464" providerId="ADAL" clId="{56C91720-BB5D-4390-B161-A3E3E4CFBAAD}" dt="2021-09-22T09:41:59.942" v="69" actId="47"/>
        <pc:sldMasterMkLst>
          <pc:docMk/>
          <pc:sldMasterMk cId="0" sldId="2147483730"/>
        </pc:sldMasterMkLst>
        <pc:sldLayoutChg chg="del">
          <pc:chgData name="Muhammad Usman Ghani" userId="01323c74-0677-43ae-bee9-9f8e83721464" providerId="ADAL" clId="{56C91720-BB5D-4390-B161-A3E3E4CFBAAD}" dt="2021-09-22T09:41:59.942" v="69" actId="47"/>
          <pc:sldLayoutMkLst>
            <pc:docMk/>
            <pc:sldMasterMk cId="0" sldId="2147483730"/>
            <pc:sldLayoutMk cId="3217143343" sldId="2147483731"/>
          </pc:sldLayoutMkLst>
        </pc:sldLayoutChg>
      </pc:sldMasterChg>
      <pc:sldMasterChg chg="del delSldLayout">
        <pc:chgData name="Muhammad Usman Ghani" userId="01323c74-0677-43ae-bee9-9f8e83721464" providerId="ADAL" clId="{56C91720-BB5D-4390-B161-A3E3E4CFBAAD}" dt="2021-09-22T09:41:59.128" v="68" actId="47"/>
        <pc:sldMasterMkLst>
          <pc:docMk/>
          <pc:sldMasterMk cId="0" sldId="2147483732"/>
        </pc:sldMasterMkLst>
        <pc:sldLayoutChg chg="del">
          <pc:chgData name="Muhammad Usman Ghani" userId="01323c74-0677-43ae-bee9-9f8e83721464" providerId="ADAL" clId="{56C91720-BB5D-4390-B161-A3E3E4CFBAAD}" dt="2021-09-22T09:41:59.128" v="68" actId="47"/>
          <pc:sldLayoutMkLst>
            <pc:docMk/>
            <pc:sldMasterMk cId="0" sldId="2147483732"/>
            <pc:sldLayoutMk cId="3217143343" sldId="2147483733"/>
          </pc:sldLayoutMkLst>
        </pc:sldLayoutChg>
      </pc:sldMasterChg>
      <pc:sldMasterChg chg="del delSldLayout">
        <pc:chgData name="Muhammad Usman Ghani" userId="01323c74-0677-43ae-bee9-9f8e83721464" providerId="ADAL" clId="{56C91720-BB5D-4390-B161-A3E3E4CFBAAD}" dt="2021-09-22T09:41:57.040" v="67" actId="47"/>
        <pc:sldMasterMkLst>
          <pc:docMk/>
          <pc:sldMasterMk cId="0" sldId="2147483734"/>
        </pc:sldMasterMkLst>
        <pc:sldLayoutChg chg="del">
          <pc:chgData name="Muhammad Usman Ghani" userId="01323c74-0677-43ae-bee9-9f8e83721464" providerId="ADAL" clId="{56C91720-BB5D-4390-B161-A3E3E4CFBAAD}" dt="2021-09-22T09:41:57.040" v="67" actId="47"/>
          <pc:sldLayoutMkLst>
            <pc:docMk/>
            <pc:sldMasterMk cId="0" sldId="2147483734"/>
            <pc:sldLayoutMk cId="3217143343" sldId="2147483735"/>
          </pc:sldLayoutMkLst>
        </pc:sldLayoutChg>
      </pc:sldMasterChg>
      <pc:sldMasterChg chg="del delSldLayout">
        <pc:chgData name="Muhammad Usman Ghani" userId="01323c74-0677-43ae-bee9-9f8e83721464" providerId="ADAL" clId="{56C91720-BB5D-4390-B161-A3E3E4CFBAAD}" dt="2021-09-22T09:41:56.878" v="66" actId="47"/>
        <pc:sldMasterMkLst>
          <pc:docMk/>
          <pc:sldMasterMk cId="0" sldId="2147483736"/>
        </pc:sldMasterMkLst>
        <pc:sldLayoutChg chg="del">
          <pc:chgData name="Muhammad Usman Ghani" userId="01323c74-0677-43ae-bee9-9f8e83721464" providerId="ADAL" clId="{56C91720-BB5D-4390-B161-A3E3E4CFBAAD}" dt="2021-09-22T09:41:56.878" v="66" actId="47"/>
          <pc:sldLayoutMkLst>
            <pc:docMk/>
            <pc:sldMasterMk cId="0" sldId="2147483736"/>
            <pc:sldLayoutMk cId="3217143343" sldId="2147483737"/>
          </pc:sldLayoutMkLst>
        </pc:sldLayoutChg>
      </pc:sldMasterChg>
      <pc:sldMasterChg chg="del delSldLayout">
        <pc:chgData name="Muhammad Usman Ghani" userId="01323c74-0677-43ae-bee9-9f8e83721464" providerId="ADAL" clId="{56C91720-BB5D-4390-B161-A3E3E4CFBAAD}" dt="2021-09-22T09:41:55.683" v="65" actId="47"/>
        <pc:sldMasterMkLst>
          <pc:docMk/>
          <pc:sldMasterMk cId="0" sldId="2147483738"/>
        </pc:sldMasterMkLst>
        <pc:sldLayoutChg chg="del">
          <pc:chgData name="Muhammad Usman Ghani" userId="01323c74-0677-43ae-bee9-9f8e83721464" providerId="ADAL" clId="{56C91720-BB5D-4390-B161-A3E3E4CFBAAD}" dt="2021-09-22T09:41:55.683" v="65" actId="47"/>
          <pc:sldLayoutMkLst>
            <pc:docMk/>
            <pc:sldMasterMk cId="0" sldId="2147483738"/>
            <pc:sldLayoutMk cId="3217143343" sldId="2147483739"/>
          </pc:sldLayoutMkLst>
        </pc:sldLayoutChg>
      </pc:sldMasterChg>
      <pc:sldMasterChg chg="del delSldLayout">
        <pc:chgData name="Muhammad Usman Ghani" userId="01323c74-0677-43ae-bee9-9f8e83721464" providerId="ADAL" clId="{56C91720-BB5D-4390-B161-A3E3E4CFBAAD}" dt="2021-09-22T09:41:55.504" v="64" actId="47"/>
        <pc:sldMasterMkLst>
          <pc:docMk/>
          <pc:sldMasterMk cId="0" sldId="2147483740"/>
        </pc:sldMasterMkLst>
        <pc:sldLayoutChg chg="del">
          <pc:chgData name="Muhammad Usman Ghani" userId="01323c74-0677-43ae-bee9-9f8e83721464" providerId="ADAL" clId="{56C91720-BB5D-4390-B161-A3E3E4CFBAAD}" dt="2021-09-22T09:41:55.504" v="64" actId="47"/>
          <pc:sldLayoutMkLst>
            <pc:docMk/>
            <pc:sldMasterMk cId="0" sldId="2147483740"/>
            <pc:sldLayoutMk cId="3217143343" sldId="2147483741"/>
          </pc:sldLayoutMkLst>
        </pc:sldLayoutChg>
      </pc:sldMasterChg>
      <pc:sldMasterChg chg="del delSldLayout">
        <pc:chgData name="Muhammad Usman Ghani" userId="01323c74-0677-43ae-bee9-9f8e83721464" providerId="ADAL" clId="{56C91720-BB5D-4390-B161-A3E3E4CFBAAD}" dt="2021-09-22T09:41:55.319" v="63" actId="47"/>
        <pc:sldMasterMkLst>
          <pc:docMk/>
          <pc:sldMasterMk cId="0" sldId="2147483742"/>
        </pc:sldMasterMkLst>
        <pc:sldLayoutChg chg="del">
          <pc:chgData name="Muhammad Usman Ghani" userId="01323c74-0677-43ae-bee9-9f8e83721464" providerId="ADAL" clId="{56C91720-BB5D-4390-B161-A3E3E4CFBAAD}" dt="2021-09-22T09:41:55.319" v="63" actId="47"/>
          <pc:sldLayoutMkLst>
            <pc:docMk/>
            <pc:sldMasterMk cId="0" sldId="2147483742"/>
            <pc:sldLayoutMk cId="3217143343" sldId="2147483743"/>
          </pc:sldLayoutMkLst>
        </pc:sldLayoutChg>
      </pc:sldMasterChg>
      <pc:sldMasterChg chg="del delSldLayout">
        <pc:chgData name="Muhammad Usman Ghani" userId="01323c74-0677-43ae-bee9-9f8e83721464" providerId="ADAL" clId="{56C91720-BB5D-4390-B161-A3E3E4CFBAAD}" dt="2021-09-22T09:41:55.103" v="62" actId="47"/>
        <pc:sldMasterMkLst>
          <pc:docMk/>
          <pc:sldMasterMk cId="0" sldId="2147483744"/>
        </pc:sldMasterMkLst>
        <pc:sldLayoutChg chg="del">
          <pc:chgData name="Muhammad Usman Ghani" userId="01323c74-0677-43ae-bee9-9f8e83721464" providerId="ADAL" clId="{56C91720-BB5D-4390-B161-A3E3E4CFBAAD}" dt="2021-09-22T09:41:55.103" v="62" actId="47"/>
          <pc:sldLayoutMkLst>
            <pc:docMk/>
            <pc:sldMasterMk cId="0" sldId="2147483744"/>
            <pc:sldLayoutMk cId="3217143343" sldId="2147483745"/>
          </pc:sldLayoutMkLst>
        </pc:sldLayoutChg>
      </pc:sldMasterChg>
      <pc:sldMasterChg chg="del delSldLayout">
        <pc:chgData name="Muhammad Usman Ghani" userId="01323c74-0677-43ae-bee9-9f8e83721464" providerId="ADAL" clId="{56C91720-BB5D-4390-B161-A3E3E4CFBAAD}" dt="2021-09-22T09:41:54.585" v="61" actId="47"/>
        <pc:sldMasterMkLst>
          <pc:docMk/>
          <pc:sldMasterMk cId="0" sldId="2147483746"/>
        </pc:sldMasterMkLst>
        <pc:sldLayoutChg chg="del">
          <pc:chgData name="Muhammad Usman Ghani" userId="01323c74-0677-43ae-bee9-9f8e83721464" providerId="ADAL" clId="{56C91720-BB5D-4390-B161-A3E3E4CFBAAD}" dt="2021-09-22T09:41:54.585" v="61" actId="47"/>
          <pc:sldLayoutMkLst>
            <pc:docMk/>
            <pc:sldMasterMk cId="0" sldId="2147483746"/>
            <pc:sldLayoutMk cId="3217143343" sldId="2147483747"/>
          </pc:sldLayoutMkLst>
        </pc:sldLayoutChg>
      </pc:sldMasterChg>
      <pc:sldMasterChg chg="del delSldLayout">
        <pc:chgData name="Muhammad Usman Ghani" userId="01323c74-0677-43ae-bee9-9f8e83721464" providerId="ADAL" clId="{56C91720-BB5D-4390-B161-A3E3E4CFBAAD}" dt="2021-09-22T09:41:54.404" v="60" actId="47"/>
        <pc:sldMasterMkLst>
          <pc:docMk/>
          <pc:sldMasterMk cId="0" sldId="2147483748"/>
        </pc:sldMasterMkLst>
        <pc:sldLayoutChg chg="del">
          <pc:chgData name="Muhammad Usman Ghani" userId="01323c74-0677-43ae-bee9-9f8e83721464" providerId="ADAL" clId="{56C91720-BB5D-4390-B161-A3E3E4CFBAAD}" dt="2021-09-22T09:41:54.404" v="60" actId="47"/>
          <pc:sldLayoutMkLst>
            <pc:docMk/>
            <pc:sldMasterMk cId="0" sldId="2147483748"/>
            <pc:sldLayoutMk cId="3217143343" sldId="2147483749"/>
          </pc:sldLayoutMkLst>
        </pc:sldLayoutChg>
      </pc:sldMasterChg>
      <pc:sldMasterChg chg="del delSldLayout">
        <pc:chgData name="Muhammad Usman Ghani" userId="01323c74-0677-43ae-bee9-9f8e83721464" providerId="ADAL" clId="{56C91720-BB5D-4390-B161-A3E3E4CFBAAD}" dt="2021-09-22T09:41:54.264" v="59" actId="47"/>
        <pc:sldMasterMkLst>
          <pc:docMk/>
          <pc:sldMasterMk cId="0" sldId="2147483750"/>
        </pc:sldMasterMkLst>
        <pc:sldLayoutChg chg="del">
          <pc:chgData name="Muhammad Usman Ghani" userId="01323c74-0677-43ae-bee9-9f8e83721464" providerId="ADAL" clId="{56C91720-BB5D-4390-B161-A3E3E4CFBAAD}" dt="2021-09-22T09:41:54.264" v="59" actId="47"/>
          <pc:sldLayoutMkLst>
            <pc:docMk/>
            <pc:sldMasterMk cId="0" sldId="2147483750"/>
            <pc:sldLayoutMk cId="3217143343" sldId="2147483751"/>
          </pc:sldLayoutMkLst>
        </pc:sldLayoutChg>
      </pc:sldMasterChg>
      <pc:sldMasterChg chg="del delSldLayout">
        <pc:chgData name="Muhammad Usman Ghani" userId="01323c74-0677-43ae-bee9-9f8e83721464" providerId="ADAL" clId="{56C91720-BB5D-4390-B161-A3E3E4CFBAAD}" dt="2021-09-22T09:41:54.098" v="58" actId="47"/>
        <pc:sldMasterMkLst>
          <pc:docMk/>
          <pc:sldMasterMk cId="0" sldId="2147483752"/>
        </pc:sldMasterMkLst>
        <pc:sldLayoutChg chg="del">
          <pc:chgData name="Muhammad Usman Ghani" userId="01323c74-0677-43ae-bee9-9f8e83721464" providerId="ADAL" clId="{56C91720-BB5D-4390-B161-A3E3E4CFBAAD}" dt="2021-09-22T09:41:54.098" v="58" actId="47"/>
          <pc:sldLayoutMkLst>
            <pc:docMk/>
            <pc:sldMasterMk cId="0" sldId="2147483752"/>
            <pc:sldLayoutMk cId="3217143343" sldId="2147483753"/>
          </pc:sldLayoutMkLst>
        </pc:sldLayoutChg>
      </pc:sldMasterChg>
      <pc:sldMasterChg chg="del delSldLayout">
        <pc:chgData name="Muhammad Usman Ghani" userId="01323c74-0677-43ae-bee9-9f8e83721464" providerId="ADAL" clId="{56C91720-BB5D-4390-B161-A3E3E4CFBAAD}" dt="2021-09-22T09:41:53.961" v="57" actId="47"/>
        <pc:sldMasterMkLst>
          <pc:docMk/>
          <pc:sldMasterMk cId="0" sldId="2147483754"/>
        </pc:sldMasterMkLst>
        <pc:sldLayoutChg chg="del">
          <pc:chgData name="Muhammad Usman Ghani" userId="01323c74-0677-43ae-bee9-9f8e83721464" providerId="ADAL" clId="{56C91720-BB5D-4390-B161-A3E3E4CFBAAD}" dt="2021-09-22T09:41:53.961" v="57" actId="47"/>
          <pc:sldLayoutMkLst>
            <pc:docMk/>
            <pc:sldMasterMk cId="0" sldId="2147483754"/>
            <pc:sldLayoutMk cId="3217143343" sldId="2147483755"/>
          </pc:sldLayoutMkLst>
        </pc:sldLayoutChg>
      </pc:sldMasterChg>
      <pc:sldMasterChg chg="del delSldLayout">
        <pc:chgData name="Muhammad Usman Ghani" userId="01323c74-0677-43ae-bee9-9f8e83721464" providerId="ADAL" clId="{56C91720-BB5D-4390-B161-A3E3E4CFBAAD}" dt="2021-09-22T09:41:53.787" v="56" actId="47"/>
        <pc:sldMasterMkLst>
          <pc:docMk/>
          <pc:sldMasterMk cId="0" sldId="2147483756"/>
        </pc:sldMasterMkLst>
        <pc:sldLayoutChg chg="del">
          <pc:chgData name="Muhammad Usman Ghani" userId="01323c74-0677-43ae-bee9-9f8e83721464" providerId="ADAL" clId="{56C91720-BB5D-4390-B161-A3E3E4CFBAAD}" dt="2021-09-22T09:41:53.787" v="56" actId="47"/>
          <pc:sldLayoutMkLst>
            <pc:docMk/>
            <pc:sldMasterMk cId="0" sldId="2147483756"/>
            <pc:sldLayoutMk cId="3217143343" sldId="2147483757"/>
          </pc:sldLayoutMkLst>
        </pc:sldLayoutChg>
      </pc:sldMasterChg>
      <pc:sldMasterChg chg="del delSldLayout">
        <pc:chgData name="Muhammad Usman Ghani" userId="01323c74-0677-43ae-bee9-9f8e83721464" providerId="ADAL" clId="{56C91720-BB5D-4390-B161-A3E3E4CFBAAD}" dt="2021-09-22T09:41:53.637" v="55" actId="47"/>
        <pc:sldMasterMkLst>
          <pc:docMk/>
          <pc:sldMasterMk cId="0" sldId="2147483758"/>
        </pc:sldMasterMkLst>
        <pc:sldLayoutChg chg="del">
          <pc:chgData name="Muhammad Usman Ghani" userId="01323c74-0677-43ae-bee9-9f8e83721464" providerId="ADAL" clId="{56C91720-BB5D-4390-B161-A3E3E4CFBAAD}" dt="2021-09-22T09:41:53.637" v="55" actId="47"/>
          <pc:sldLayoutMkLst>
            <pc:docMk/>
            <pc:sldMasterMk cId="0" sldId="2147483758"/>
            <pc:sldLayoutMk cId="3217143343" sldId="2147483759"/>
          </pc:sldLayoutMkLst>
        </pc:sldLayoutChg>
      </pc:sldMasterChg>
      <pc:sldMasterChg chg="del delSldLayout">
        <pc:chgData name="Muhammad Usman Ghani" userId="01323c74-0677-43ae-bee9-9f8e83721464" providerId="ADAL" clId="{56C91720-BB5D-4390-B161-A3E3E4CFBAAD}" dt="2021-09-22T09:41:53.480" v="54" actId="47"/>
        <pc:sldMasterMkLst>
          <pc:docMk/>
          <pc:sldMasterMk cId="0" sldId="2147483760"/>
        </pc:sldMasterMkLst>
        <pc:sldLayoutChg chg="del">
          <pc:chgData name="Muhammad Usman Ghani" userId="01323c74-0677-43ae-bee9-9f8e83721464" providerId="ADAL" clId="{56C91720-BB5D-4390-B161-A3E3E4CFBAAD}" dt="2021-09-22T09:41:53.480" v="54" actId="47"/>
          <pc:sldLayoutMkLst>
            <pc:docMk/>
            <pc:sldMasterMk cId="0" sldId="2147483760"/>
            <pc:sldLayoutMk cId="3217143343" sldId="2147483761"/>
          </pc:sldLayoutMkLst>
        </pc:sldLayoutChg>
      </pc:sldMasterChg>
      <pc:sldMasterChg chg="del delSldLayout">
        <pc:chgData name="Muhammad Usman Ghani" userId="01323c74-0677-43ae-bee9-9f8e83721464" providerId="ADAL" clId="{56C91720-BB5D-4390-B161-A3E3E4CFBAAD}" dt="2021-09-22T09:41:53.323" v="53" actId="47"/>
        <pc:sldMasterMkLst>
          <pc:docMk/>
          <pc:sldMasterMk cId="0" sldId="2147483762"/>
        </pc:sldMasterMkLst>
        <pc:sldLayoutChg chg="del">
          <pc:chgData name="Muhammad Usman Ghani" userId="01323c74-0677-43ae-bee9-9f8e83721464" providerId="ADAL" clId="{56C91720-BB5D-4390-B161-A3E3E4CFBAAD}" dt="2021-09-22T09:41:53.323" v="53" actId="47"/>
          <pc:sldLayoutMkLst>
            <pc:docMk/>
            <pc:sldMasterMk cId="0" sldId="2147483762"/>
            <pc:sldLayoutMk cId="3217143343" sldId="2147483763"/>
          </pc:sldLayoutMkLst>
        </pc:sldLayoutChg>
      </pc:sldMasterChg>
      <pc:sldMasterChg chg="del delSldLayout">
        <pc:chgData name="Muhammad Usman Ghani" userId="01323c74-0677-43ae-bee9-9f8e83721464" providerId="ADAL" clId="{56C91720-BB5D-4390-B161-A3E3E4CFBAAD}" dt="2021-09-22T09:41:53.160" v="52" actId="47"/>
        <pc:sldMasterMkLst>
          <pc:docMk/>
          <pc:sldMasterMk cId="0" sldId="2147483764"/>
        </pc:sldMasterMkLst>
        <pc:sldLayoutChg chg="del">
          <pc:chgData name="Muhammad Usman Ghani" userId="01323c74-0677-43ae-bee9-9f8e83721464" providerId="ADAL" clId="{56C91720-BB5D-4390-B161-A3E3E4CFBAAD}" dt="2021-09-22T09:41:53.160" v="52" actId="47"/>
          <pc:sldLayoutMkLst>
            <pc:docMk/>
            <pc:sldMasterMk cId="0" sldId="2147483764"/>
            <pc:sldLayoutMk cId="3217143343" sldId="2147483765"/>
          </pc:sldLayoutMkLst>
        </pc:sldLayoutChg>
      </pc:sldMasterChg>
      <pc:sldMasterChg chg="del delSldLayout">
        <pc:chgData name="Muhammad Usman Ghani" userId="01323c74-0677-43ae-bee9-9f8e83721464" providerId="ADAL" clId="{56C91720-BB5D-4390-B161-A3E3E4CFBAAD}" dt="2021-09-22T09:41:52.888" v="51" actId="47"/>
        <pc:sldMasterMkLst>
          <pc:docMk/>
          <pc:sldMasterMk cId="0" sldId="2147483766"/>
        </pc:sldMasterMkLst>
        <pc:sldLayoutChg chg="del">
          <pc:chgData name="Muhammad Usman Ghani" userId="01323c74-0677-43ae-bee9-9f8e83721464" providerId="ADAL" clId="{56C91720-BB5D-4390-B161-A3E3E4CFBAAD}" dt="2021-09-22T09:41:52.888" v="51" actId="47"/>
          <pc:sldLayoutMkLst>
            <pc:docMk/>
            <pc:sldMasterMk cId="0" sldId="2147483766"/>
            <pc:sldLayoutMk cId="3217143343" sldId="2147483767"/>
          </pc:sldLayoutMkLst>
        </pc:sldLayoutChg>
      </pc:sldMasterChg>
      <pc:sldMasterChg chg="del delSldLayout">
        <pc:chgData name="Muhammad Usman Ghani" userId="01323c74-0677-43ae-bee9-9f8e83721464" providerId="ADAL" clId="{56C91720-BB5D-4390-B161-A3E3E4CFBAAD}" dt="2021-09-22T09:41:52.758" v="50" actId="47"/>
        <pc:sldMasterMkLst>
          <pc:docMk/>
          <pc:sldMasterMk cId="0" sldId="2147483768"/>
        </pc:sldMasterMkLst>
        <pc:sldLayoutChg chg="del">
          <pc:chgData name="Muhammad Usman Ghani" userId="01323c74-0677-43ae-bee9-9f8e83721464" providerId="ADAL" clId="{56C91720-BB5D-4390-B161-A3E3E4CFBAAD}" dt="2021-09-22T09:41:52.758" v="50" actId="47"/>
          <pc:sldLayoutMkLst>
            <pc:docMk/>
            <pc:sldMasterMk cId="0" sldId="2147483768"/>
            <pc:sldLayoutMk cId="3217143343" sldId="2147483769"/>
          </pc:sldLayoutMkLst>
        </pc:sldLayoutChg>
      </pc:sldMasterChg>
      <pc:sldMasterChg chg="del delSldLayout">
        <pc:chgData name="Muhammad Usman Ghani" userId="01323c74-0677-43ae-bee9-9f8e83721464" providerId="ADAL" clId="{56C91720-BB5D-4390-B161-A3E3E4CFBAAD}" dt="2021-09-22T09:41:52.532" v="49" actId="47"/>
        <pc:sldMasterMkLst>
          <pc:docMk/>
          <pc:sldMasterMk cId="0" sldId="2147483770"/>
        </pc:sldMasterMkLst>
        <pc:sldLayoutChg chg="del">
          <pc:chgData name="Muhammad Usman Ghani" userId="01323c74-0677-43ae-bee9-9f8e83721464" providerId="ADAL" clId="{56C91720-BB5D-4390-B161-A3E3E4CFBAAD}" dt="2021-09-22T09:41:52.532" v="49" actId="47"/>
          <pc:sldLayoutMkLst>
            <pc:docMk/>
            <pc:sldMasterMk cId="0" sldId="2147483770"/>
            <pc:sldLayoutMk cId="3217143343" sldId="2147483771"/>
          </pc:sldLayoutMkLst>
        </pc:sldLayoutChg>
      </pc:sldMasterChg>
      <pc:sldMasterChg chg="del delSldLayout">
        <pc:chgData name="Muhammad Usman Ghani" userId="01323c74-0677-43ae-bee9-9f8e83721464" providerId="ADAL" clId="{56C91720-BB5D-4390-B161-A3E3E4CFBAAD}" dt="2021-09-22T09:41:52.440" v="48" actId="47"/>
        <pc:sldMasterMkLst>
          <pc:docMk/>
          <pc:sldMasterMk cId="0" sldId="2147483772"/>
        </pc:sldMasterMkLst>
        <pc:sldLayoutChg chg="del">
          <pc:chgData name="Muhammad Usman Ghani" userId="01323c74-0677-43ae-bee9-9f8e83721464" providerId="ADAL" clId="{56C91720-BB5D-4390-B161-A3E3E4CFBAAD}" dt="2021-09-22T09:41:52.440" v="48" actId="47"/>
          <pc:sldLayoutMkLst>
            <pc:docMk/>
            <pc:sldMasterMk cId="0" sldId="2147483772"/>
            <pc:sldLayoutMk cId="3217143343" sldId="2147483773"/>
          </pc:sldLayoutMkLst>
        </pc:sldLayoutChg>
      </pc:sldMasterChg>
      <pc:sldMasterChg chg="add addSldLayout">
        <pc:chgData name="Muhammad Usman Ghani" userId="01323c74-0677-43ae-bee9-9f8e83721464" providerId="ADAL" clId="{56C91720-BB5D-4390-B161-A3E3E4CFBAAD}" dt="2021-09-22T09:41:09.870" v="2" actId="27028"/>
        <pc:sldMasterMkLst>
          <pc:docMk/>
          <pc:sldMasterMk cId="0" sldId="2147483774"/>
        </pc:sldMasterMkLst>
        <pc:sldLayoutChg chg="add">
          <pc:chgData name="Muhammad Usman Ghani" userId="01323c74-0677-43ae-bee9-9f8e83721464" providerId="ADAL" clId="{56C91720-BB5D-4390-B161-A3E3E4CFBAAD}" dt="2021-09-22T09:41:09.870" v="2" actId="27028"/>
          <pc:sldLayoutMkLst>
            <pc:docMk/>
            <pc:sldMasterMk cId="0" sldId="2147483774"/>
            <pc:sldLayoutMk cId="1893870923" sldId="2147483680"/>
          </pc:sldLayoutMkLst>
        </pc:sldLayoutChg>
      </pc:sldMasterChg>
      <pc:sldMasterChg chg="del replId delSldLayout">
        <pc:chgData name="Muhammad Usman Ghani" userId="01323c74-0677-43ae-bee9-9f8e83721464" providerId="ADAL" clId="{56C91720-BB5D-4390-B161-A3E3E4CFBAAD}" dt="2021-09-22T09:42:10.276" v="93" actId="47"/>
        <pc:sldMasterMkLst>
          <pc:docMk/>
          <pc:sldMasterMk cId="0" sldId="2147483775"/>
        </pc:sldMasterMkLst>
        <pc:sldLayoutChg chg="del">
          <pc:chgData name="Muhammad Usman Ghani" userId="01323c74-0677-43ae-bee9-9f8e83721464" providerId="ADAL" clId="{56C91720-BB5D-4390-B161-A3E3E4CFBAAD}" dt="2021-09-22T09:42:10.276" v="93" actId="47"/>
          <pc:sldLayoutMkLst>
            <pc:docMk/>
            <pc:sldMasterMk cId="0" sldId="2147483775"/>
            <pc:sldLayoutMk cId="3217143343" sldId="2147483681"/>
          </pc:sldLayoutMkLst>
        </pc:sldLayoutChg>
      </pc:sldMasterChg>
      <pc:sldMasterChg chg="add addSldLayout">
        <pc:chgData name="Muhammad Usman Ghani" userId="01323c74-0677-43ae-bee9-9f8e83721464" providerId="ADAL" clId="{56C91720-BB5D-4390-B161-A3E3E4CFBAAD}" dt="2021-09-22T09:41:12.597" v="4" actId="27028"/>
        <pc:sldMasterMkLst>
          <pc:docMk/>
          <pc:sldMasterMk cId="0" sldId="2147483776"/>
        </pc:sldMasterMkLst>
        <pc:sldLayoutChg chg="add">
          <pc:chgData name="Muhammad Usman Ghani" userId="01323c74-0677-43ae-bee9-9f8e83721464" providerId="ADAL" clId="{56C91720-BB5D-4390-B161-A3E3E4CFBAAD}" dt="2021-09-22T09:41:12.597" v="4" actId="27028"/>
          <pc:sldLayoutMkLst>
            <pc:docMk/>
            <pc:sldMasterMk cId="0" sldId="2147483776"/>
            <pc:sldLayoutMk cId="1893870923" sldId="2147483777"/>
          </pc:sldLayoutMkLst>
        </pc:sldLayoutChg>
      </pc:sldMasterChg>
      <pc:sldMasterChg chg="add addSldLayout">
        <pc:chgData name="Muhammad Usman Ghani" userId="01323c74-0677-43ae-bee9-9f8e83721464" providerId="ADAL" clId="{56C91720-BB5D-4390-B161-A3E3E4CFBAAD}" dt="2021-09-22T09:41:14.158" v="6" actId="27028"/>
        <pc:sldMasterMkLst>
          <pc:docMk/>
          <pc:sldMasterMk cId="0" sldId="2147483778"/>
        </pc:sldMasterMkLst>
        <pc:sldLayoutChg chg="add">
          <pc:chgData name="Muhammad Usman Ghani" userId="01323c74-0677-43ae-bee9-9f8e83721464" providerId="ADAL" clId="{56C91720-BB5D-4390-B161-A3E3E4CFBAAD}" dt="2021-09-22T09:41:14.158" v="6" actId="27028"/>
          <pc:sldLayoutMkLst>
            <pc:docMk/>
            <pc:sldMasterMk cId="0" sldId="2147483778"/>
            <pc:sldLayoutMk cId="1893870923" sldId="2147483779"/>
          </pc:sldLayoutMkLst>
        </pc:sldLayoutChg>
      </pc:sldMasterChg>
      <pc:sldMasterChg chg="add addSldLayout">
        <pc:chgData name="Muhammad Usman Ghani" userId="01323c74-0677-43ae-bee9-9f8e83721464" providerId="ADAL" clId="{56C91720-BB5D-4390-B161-A3E3E4CFBAAD}" dt="2021-09-22T09:41:15.759" v="8" actId="27028"/>
        <pc:sldMasterMkLst>
          <pc:docMk/>
          <pc:sldMasterMk cId="0" sldId="2147483780"/>
        </pc:sldMasterMkLst>
        <pc:sldLayoutChg chg="add">
          <pc:chgData name="Muhammad Usman Ghani" userId="01323c74-0677-43ae-bee9-9f8e83721464" providerId="ADAL" clId="{56C91720-BB5D-4390-B161-A3E3E4CFBAAD}" dt="2021-09-22T09:41:15.759" v="8" actId="27028"/>
          <pc:sldLayoutMkLst>
            <pc:docMk/>
            <pc:sldMasterMk cId="0" sldId="2147483780"/>
            <pc:sldLayoutMk cId="1893870923" sldId="2147483781"/>
          </pc:sldLayoutMkLst>
        </pc:sldLayoutChg>
      </pc:sldMasterChg>
      <pc:sldMasterChg chg="add addSldLayout">
        <pc:chgData name="Muhammad Usman Ghani" userId="01323c74-0677-43ae-bee9-9f8e83721464" providerId="ADAL" clId="{56C91720-BB5D-4390-B161-A3E3E4CFBAAD}" dt="2021-09-22T09:41:16.763" v="10" actId="27028"/>
        <pc:sldMasterMkLst>
          <pc:docMk/>
          <pc:sldMasterMk cId="0" sldId="2147483782"/>
        </pc:sldMasterMkLst>
        <pc:sldLayoutChg chg="add">
          <pc:chgData name="Muhammad Usman Ghani" userId="01323c74-0677-43ae-bee9-9f8e83721464" providerId="ADAL" clId="{56C91720-BB5D-4390-B161-A3E3E4CFBAAD}" dt="2021-09-22T09:41:16.763" v="10" actId="27028"/>
          <pc:sldLayoutMkLst>
            <pc:docMk/>
            <pc:sldMasterMk cId="0" sldId="2147483782"/>
            <pc:sldLayoutMk cId="1893870923" sldId="2147483783"/>
          </pc:sldLayoutMkLst>
        </pc:sldLayoutChg>
      </pc:sldMasterChg>
      <pc:sldMasterChg chg="add addSldLayout">
        <pc:chgData name="Muhammad Usman Ghani" userId="01323c74-0677-43ae-bee9-9f8e83721464" providerId="ADAL" clId="{56C91720-BB5D-4390-B161-A3E3E4CFBAAD}" dt="2021-09-22T09:41:17.792" v="12" actId="27028"/>
        <pc:sldMasterMkLst>
          <pc:docMk/>
          <pc:sldMasterMk cId="0" sldId="2147483784"/>
        </pc:sldMasterMkLst>
        <pc:sldLayoutChg chg="add">
          <pc:chgData name="Muhammad Usman Ghani" userId="01323c74-0677-43ae-bee9-9f8e83721464" providerId="ADAL" clId="{56C91720-BB5D-4390-B161-A3E3E4CFBAAD}" dt="2021-09-22T09:41:17.792" v="12" actId="27028"/>
          <pc:sldLayoutMkLst>
            <pc:docMk/>
            <pc:sldMasterMk cId="0" sldId="2147483784"/>
            <pc:sldLayoutMk cId="1893870923" sldId="2147483785"/>
          </pc:sldLayoutMkLst>
        </pc:sldLayoutChg>
      </pc:sldMasterChg>
      <pc:sldMasterChg chg="add addSldLayout">
        <pc:chgData name="Muhammad Usman Ghani" userId="01323c74-0677-43ae-bee9-9f8e83721464" providerId="ADAL" clId="{56C91720-BB5D-4390-B161-A3E3E4CFBAAD}" dt="2021-09-22T09:41:18.985" v="14" actId="27028"/>
        <pc:sldMasterMkLst>
          <pc:docMk/>
          <pc:sldMasterMk cId="0" sldId="2147483786"/>
        </pc:sldMasterMkLst>
        <pc:sldLayoutChg chg="add">
          <pc:chgData name="Muhammad Usman Ghani" userId="01323c74-0677-43ae-bee9-9f8e83721464" providerId="ADAL" clId="{56C91720-BB5D-4390-B161-A3E3E4CFBAAD}" dt="2021-09-22T09:41:18.985" v="14" actId="27028"/>
          <pc:sldLayoutMkLst>
            <pc:docMk/>
            <pc:sldMasterMk cId="0" sldId="2147483786"/>
            <pc:sldLayoutMk cId="1893870923" sldId="2147483787"/>
          </pc:sldLayoutMkLst>
        </pc:sldLayoutChg>
      </pc:sldMasterChg>
      <pc:sldMasterChg chg="add addSldLayout">
        <pc:chgData name="Muhammad Usman Ghani" userId="01323c74-0677-43ae-bee9-9f8e83721464" providerId="ADAL" clId="{56C91720-BB5D-4390-B161-A3E3E4CFBAAD}" dt="2021-09-22T09:41:20.115" v="16" actId="27028"/>
        <pc:sldMasterMkLst>
          <pc:docMk/>
          <pc:sldMasterMk cId="0" sldId="2147483788"/>
        </pc:sldMasterMkLst>
        <pc:sldLayoutChg chg="add">
          <pc:chgData name="Muhammad Usman Ghani" userId="01323c74-0677-43ae-bee9-9f8e83721464" providerId="ADAL" clId="{56C91720-BB5D-4390-B161-A3E3E4CFBAAD}" dt="2021-09-22T09:41:20.115" v="16" actId="27028"/>
          <pc:sldLayoutMkLst>
            <pc:docMk/>
            <pc:sldMasterMk cId="0" sldId="2147483788"/>
            <pc:sldLayoutMk cId="1893870923" sldId="2147483789"/>
          </pc:sldLayoutMkLst>
        </pc:sldLayoutChg>
      </pc:sldMasterChg>
      <pc:sldMasterChg chg="add addSldLayout">
        <pc:chgData name="Muhammad Usman Ghani" userId="01323c74-0677-43ae-bee9-9f8e83721464" providerId="ADAL" clId="{56C91720-BB5D-4390-B161-A3E3E4CFBAAD}" dt="2021-09-22T09:41:23.190" v="18" actId="27028"/>
        <pc:sldMasterMkLst>
          <pc:docMk/>
          <pc:sldMasterMk cId="0" sldId="2147483790"/>
        </pc:sldMasterMkLst>
        <pc:sldLayoutChg chg="add">
          <pc:chgData name="Muhammad Usman Ghani" userId="01323c74-0677-43ae-bee9-9f8e83721464" providerId="ADAL" clId="{56C91720-BB5D-4390-B161-A3E3E4CFBAAD}" dt="2021-09-22T09:41:23.190" v="18" actId="27028"/>
          <pc:sldLayoutMkLst>
            <pc:docMk/>
            <pc:sldMasterMk cId="0" sldId="2147483790"/>
            <pc:sldLayoutMk cId="1893870923" sldId="2147483791"/>
          </pc:sldLayoutMkLst>
        </pc:sldLayoutChg>
      </pc:sldMasterChg>
      <pc:sldMasterChg chg="add addSldLayout">
        <pc:chgData name="Muhammad Usman Ghani" userId="01323c74-0677-43ae-bee9-9f8e83721464" providerId="ADAL" clId="{56C91720-BB5D-4390-B161-A3E3E4CFBAAD}" dt="2021-09-22T09:41:24.862" v="20" actId="27028"/>
        <pc:sldMasterMkLst>
          <pc:docMk/>
          <pc:sldMasterMk cId="0" sldId="2147483792"/>
        </pc:sldMasterMkLst>
        <pc:sldLayoutChg chg="add">
          <pc:chgData name="Muhammad Usman Ghani" userId="01323c74-0677-43ae-bee9-9f8e83721464" providerId="ADAL" clId="{56C91720-BB5D-4390-B161-A3E3E4CFBAAD}" dt="2021-09-22T09:41:24.862" v="20" actId="27028"/>
          <pc:sldLayoutMkLst>
            <pc:docMk/>
            <pc:sldMasterMk cId="0" sldId="2147483792"/>
            <pc:sldLayoutMk cId="1893870923" sldId="2147483793"/>
          </pc:sldLayoutMkLst>
        </pc:sldLayoutChg>
      </pc:sldMasterChg>
      <pc:sldMasterChg chg="add addSldLayout">
        <pc:chgData name="Muhammad Usman Ghani" userId="01323c74-0677-43ae-bee9-9f8e83721464" providerId="ADAL" clId="{56C91720-BB5D-4390-B161-A3E3E4CFBAAD}" dt="2021-09-22T09:41:25.896" v="22" actId="27028"/>
        <pc:sldMasterMkLst>
          <pc:docMk/>
          <pc:sldMasterMk cId="0" sldId="2147483794"/>
        </pc:sldMasterMkLst>
        <pc:sldLayoutChg chg="add">
          <pc:chgData name="Muhammad Usman Ghani" userId="01323c74-0677-43ae-bee9-9f8e83721464" providerId="ADAL" clId="{56C91720-BB5D-4390-B161-A3E3E4CFBAAD}" dt="2021-09-22T09:41:25.896" v="22" actId="27028"/>
          <pc:sldLayoutMkLst>
            <pc:docMk/>
            <pc:sldMasterMk cId="0" sldId="2147483794"/>
            <pc:sldLayoutMk cId="1893870923" sldId="2147483795"/>
          </pc:sldLayoutMkLst>
        </pc:sldLayoutChg>
      </pc:sldMasterChg>
      <pc:sldMasterChg chg="add addSldLayout">
        <pc:chgData name="Muhammad Usman Ghani" userId="01323c74-0677-43ae-bee9-9f8e83721464" providerId="ADAL" clId="{56C91720-BB5D-4390-B161-A3E3E4CFBAAD}" dt="2021-09-22T09:41:27.469" v="24" actId="27028"/>
        <pc:sldMasterMkLst>
          <pc:docMk/>
          <pc:sldMasterMk cId="0" sldId="2147483796"/>
        </pc:sldMasterMkLst>
        <pc:sldLayoutChg chg="add">
          <pc:chgData name="Muhammad Usman Ghani" userId="01323c74-0677-43ae-bee9-9f8e83721464" providerId="ADAL" clId="{56C91720-BB5D-4390-B161-A3E3E4CFBAAD}" dt="2021-09-22T09:41:27.469" v="24" actId="27028"/>
          <pc:sldLayoutMkLst>
            <pc:docMk/>
            <pc:sldMasterMk cId="0" sldId="2147483796"/>
            <pc:sldLayoutMk cId="1893870923" sldId="2147483797"/>
          </pc:sldLayoutMkLst>
        </pc:sldLayoutChg>
      </pc:sldMasterChg>
      <pc:sldMasterChg chg="add addSldLayout">
        <pc:chgData name="Muhammad Usman Ghani" userId="01323c74-0677-43ae-bee9-9f8e83721464" providerId="ADAL" clId="{56C91720-BB5D-4390-B161-A3E3E4CFBAAD}" dt="2021-09-22T09:41:28.570" v="26" actId="27028"/>
        <pc:sldMasterMkLst>
          <pc:docMk/>
          <pc:sldMasterMk cId="0" sldId="2147483798"/>
        </pc:sldMasterMkLst>
        <pc:sldLayoutChg chg="add">
          <pc:chgData name="Muhammad Usman Ghani" userId="01323c74-0677-43ae-bee9-9f8e83721464" providerId="ADAL" clId="{56C91720-BB5D-4390-B161-A3E3E4CFBAAD}" dt="2021-09-22T09:41:28.570" v="26" actId="27028"/>
          <pc:sldLayoutMkLst>
            <pc:docMk/>
            <pc:sldMasterMk cId="0" sldId="2147483798"/>
            <pc:sldLayoutMk cId="1893870923" sldId="2147483799"/>
          </pc:sldLayoutMkLst>
        </pc:sldLayoutChg>
      </pc:sldMasterChg>
      <pc:sldMasterChg chg="add addSldLayout">
        <pc:chgData name="Muhammad Usman Ghani" userId="01323c74-0677-43ae-bee9-9f8e83721464" providerId="ADAL" clId="{56C91720-BB5D-4390-B161-A3E3E4CFBAAD}" dt="2021-09-22T09:41:29.741" v="28" actId="27028"/>
        <pc:sldMasterMkLst>
          <pc:docMk/>
          <pc:sldMasterMk cId="0" sldId="2147483800"/>
        </pc:sldMasterMkLst>
        <pc:sldLayoutChg chg="add">
          <pc:chgData name="Muhammad Usman Ghani" userId="01323c74-0677-43ae-bee9-9f8e83721464" providerId="ADAL" clId="{56C91720-BB5D-4390-B161-A3E3E4CFBAAD}" dt="2021-09-22T09:41:29.741" v="28" actId="27028"/>
          <pc:sldLayoutMkLst>
            <pc:docMk/>
            <pc:sldMasterMk cId="0" sldId="2147483800"/>
            <pc:sldLayoutMk cId="1893870923" sldId="2147483801"/>
          </pc:sldLayoutMkLst>
        </pc:sldLayoutChg>
      </pc:sldMasterChg>
      <pc:sldMasterChg chg="add addSldLayout">
        <pc:chgData name="Muhammad Usman Ghani" userId="01323c74-0677-43ae-bee9-9f8e83721464" providerId="ADAL" clId="{56C91720-BB5D-4390-B161-A3E3E4CFBAAD}" dt="2021-09-22T09:41:30.692" v="30" actId="27028"/>
        <pc:sldMasterMkLst>
          <pc:docMk/>
          <pc:sldMasterMk cId="0" sldId="2147483802"/>
        </pc:sldMasterMkLst>
        <pc:sldLayoutChg chg="add">
          <pc:chgData name="Muhammad Usman Ghani" userId="01323c74-0677-43ae-bee9-9f8e83721464" providerId="ADAL" clId="{56C91720-BB5D-4390-B161-A3E3E4CFBAAD}" dt="2021-09-22T09:41:30.692" v="30" actId="27028"/>
          <pc:sldLayoutMkLst>
            <pc:docMk/>
            <pc:sldMasterMk cId="0" sldId="2147483802"/>
            <pc:sldLayoutMk cId="1893870923" sldId="2147483803"/>
          </pc:sldLayoutMkLst>
        </pc:sldLayoutChg>
      </pc:sldMasterChg>
      <pc:sldMasterChg chg="add addSldLayout">
        <pc:chgData name="Muhammad Usman Ghani" userId="01323c74-0677-43ae-bee9-9f8e83721464" providerId="ADAL" clId="{56C91720-BB5D-4390-B161-A3E3E4CFBAAD}" dt="2021-09-22T09:41:31.592" v="32" actId="27028"/>
        <pc:sldMasterMkLst>
          <pc:docMk/>
          <pc:sldMasterMk cId="0" sldId="2147483804"/>
        </pc:sldMasterMkLst>
        <pc:sldLayoutChg chg="add">
          <pc:chgData name="Muhammad Usman Ghani" userId="01323c74-0677-43ae-bee9-9f8e83721464" providerId="ADAL" clId="{56C91720-BB5D-4390-B161-A3E3E4CFBAAD}" dt="2021-09-22T09:41:31.592" v="32" actId="27028"/>
          <pc:sldLayoutMkLst>
            <pc:docMk/>
            <pc:sldMasterMk cId="0" sldId="2147483804"/>
            <pc:sldLayoutMk cId="1893870923" sldId="2147483805"/>
          </pc:sldLayoutMkLst>
        </pc:sldLayoutChg>
      </pc:sldMasterChg>
      <pc:sldMasterChg chg="add addSldLayout">
        <pc:chgData name="Muhammad Usman Ghani" userId="01323c74-0677-43ae-bee9-9f8e83721464" providerId="ADAL" clId="{56C91720-BB5D-4390-B161-A3E3E4CFBAAD}" dt="2021-09-22T09:41:32.832" v="34" actId="27028"/>
        <pc:sldMasterMkLst>
          <pc:docMk/>
          <pc:sldMasterMk cId="0" sldId="2147483806"/>
        </pc:sldMasterMkLst>
        <pc:sldLayoutChg chg="add">
          <pc:chgData name="Muhammad Usman Ghani" userId="01323c74-0677-43ae-bee9-9f8e83721464" providerId="ADAL" clId="{56C91720-BB5D-4390-B161-A3E3E4CFBAAD}" dt="2021-09-22T09:41:32.832" v="34" actId="27028"/>
          <pc:sldLayoutMkLst>
            <pc:docMk/>
            <pc:sldMasterMk cId="0" sldId="2147483806"/>
            <pc:sldLayoutMk cId="1893870923" sldId="2147483807"/>
          </pc:sldLayoutMkLst>
        </pc:sldLayoutChg>
      </pc:sldMasterChg>
      <pc:sldMasterChg chg="add addSldLayout">
        <pc:chgData name="Muhammad Usman Ghani" userId="01323c74-0677-43ae-bee9-9f8e83721464" providerId="ADAL" clId="{56C91720-BB5D-4390-B161-A3E3E4CFBAAD}" dt="2021-09-22T09:41:34.058" v="36" actId="27028"/>
        <pc:sldMasterMkLst>
          <pc:docMk/>
          <pc:sldMasterMk cId="0" sldId="2147483808"/>
        </pc:sldMasterMkLst>
        <pc:sldLayoutChg chg="add">
          <pc:chgData name="Muhammad Usman Ghani" userId="01323c74-0677-43ae-bee9-9f8e83721464" providerId="ADAL" clId="{56C91720-BB5D-4390-B161-A3E3E4CFBAAD}" dt="2021-09-22T09:41:34.058" v="36" actId="27028"/>
          <pc:sldLayoutMkLst>
            <pc:docMk/>
            <pc:sldMasterMk cId="0" sldId="2147483808"/>
            <pc:sldLayoutMk cId="1893870923" sldId="2147483809"/>
          </pc:sldLayoutMkLst>
        </pc:sldLayoutChg>
      </pc:sldMasterChg>
      <pc:sldMasterChg chg="add addSldLayout">
        <pc:chgData name="Muhammad Usman Ghani" userId="01323c74-0677-43ae-bee9-9f8e83721464" providerId="ADAL" clId="{56C91720-BB5D-4390-B161-A3E3E4CFBAAD}" dt="2021-09-22T09:41:35.255" v="38" actId="27028"/>
        <pc:sldMasterMkLst>
          <pc:docMk/>
          <pc:sldMasterMk cId="0" sldId="2147483810"/>
        </pc:sldMasterMkLst>
        <pc:sldLayoutChg chg="add">
          <pc:chgData name="Muhammad Usman Ghani" userId="01323c74-0677-43ae-bee9-9f8e83721464" providerId="ADAL" clId="{56C91720-BB5D-4390-B161-A3E3E4CFBAAD}" dt="2021-09-22T09:41:35.255" v="38" actId="27028"/>
          <pc:sldLayoutMkLst>
            <pc:docMk/>
            <pc:sldMasterMk cId="0" sldId="2147483810"/>
            <pc:sldLayoutMk cId="1893870923" sldId="2147483811"/>
          </pc:sldLayoutMkLst>
        </pc:sldLayoutChg>
      </pc:sldMasterChg>
      <pc:sldMasterChg chg="add addSldLayout">
        <pc:chgData name="Muhammad Usman Ghani" userId="01323c74-0677-43ae-bee9-9f8e83721464" providerId="ADAL" clId="{56C91720-BB5D-4390-B161-A3E3E4CFBAAD}" dt="2021-09-22T09:41:36.888" v="40" actId="27028"/>
        <pc:sldMasterMkLst>
          <pc:docMk/>
          <pc:sldMasterMk cId="0" sldId="2147483812"/>
        </pc:sldMasterMkLst>
        <pc:sldLayoutChg chg="add">
          <pc:chgData name="Muhammad Usman Ghani" userId="01323c74-0677-43ae-bee9-9f8e83721464" providerId="ADAL" clId="{56C91720-BB5D-4390-B161-A3E3E4CFBAAD}" dt="2021-09-22T09:41:36.888" v="40" actId="27028"/>
          <pc:sldLayoutMkLst>
            <pc:docMk/>
            <pc:sldMasterMk cId="0" sldId="2147483812"/>
            <pc:sldLayoutMk cId="1893870923" sldId="2147483813"/>
          </pc:sldLayoutMkLst>
        </pc:sldLayoutChg>
      </pc:sldMasterChg>
      <pc:sldMasterChg chg="add addSldLayout">
        <pc:chgData name="Muhammad Usman Ghani" userId="01323c74-0677-43ae-bee9-9f8e83721464" providerId="ADAL" clId="{56C91720-BB5D-4390-B161-A3E3E4CFBAAD}" dt="2021-09-22T09:41:38.069" v="42" actId="27028"/>
        <pc:sldMasterMkLst>
          <pc:docMk/>
          <pc:sldMasterMk cId="0" sldId="2147483814"/>
        </pc:sldMasterMkLst>
        <pc:sldLayoutChg chg="add">
          <pc:chgData name="Muhammad Usman Ghani" userId="01323c74-0677-43ae-bee9-9f8e83721464" providerId="ADAL" clId="{56C91720-BB5D-4390-B161-A3E3E4CFBAAD}" dt="2021-09-22T09:41:38.069" v="42" actId="27028"/>
          <pc:sldLayoutMkLst>
            <pc:docMk/>
            <pc:sldMasterMk cId="0" sldId="2147483814"/>
            <pc:sldLayoutMk cId="1893870923" sldId="2147483815"/>
          </pc:sldLayoutMkLst>
        </pc:sldLayoutChg>
      </pc:sldMasterChg>
      <pc:sldMasterChg chg="add addSldLayout">
        <pc:chgData name="Muhammad Usman Ghani" userId="01323c74-0677-43ae-bee9-9f8e83721464" providerId="ADAL" clId="{56C91720-BB5D-4390-B161-A3E3E4CFBAAD}" dt="2021-09-22T09:41:39.120" v="44" actId="27028"/>
        <pc:sldMasterMkLst>
          <pc:docMk/>
          <pc:sldMasterMk cId="0" sldId="2147483816"/>
        </pc:sldMasterMkLst>
        <pc:sldLayoutChg chg="add">
          <pc:chgData name="Muhammad Usman Ghani" userId="01323c74-0677-43ae-bee9-9f8e83721464" providerId="ADAL" clId="{56C91720-BB5D-4390-B161-A3E3E4CFBAAD}" dt="2021-09-22T09:41:39.120" v="44" actId="27028"/>
          <pc:sldLayoutMkLst>
            <pc:docMk/>
            <pc:sldMasterMk cId="0" sldId="2147483816"/>
            <pc:sldLayoutMk cId="1893870923" sldId="2147483817"/>
          </pc:sldLayoutMkLst>
        </pc:sldLayoutChg>
      </pc:sldMasterChg>
      <pc:sldMasterChg chg="add addSldLayout">
        <pc:chgData name="Muhammad Usman Ghani" userId="01323c74-0677-43ae-bee9-9f8e83721464" providerId="ADAL" clId="{56C91720-BB5D-4390-B161-A3E3E4CFBAAD}" dt="2021-09-22T09:41:40.650" v="46" actId="27028"/>
        <pc:sldMasterMkLst>
          <pc:docMk/>
          <pc:sldMasterMk cId="0" sldId="2147483818"/>
        </pc:sldMasterMkLst>
        <pc:sldLayoutChg chg="add">
          <pc:chgData name="Muhammad Usman Ghani" userId="01323c74-0677-43ae-bee9-9f8e83721464" providerId="ADAL" clId="{56C91720-BB5D-4390-B161-A3E3E4CFBAAD}" dt="2021-09-22T09:41:40.650" v="46" actId="27028"/>
          <pc:sldLayoutMkLst>
            <pc:docMk/>
            <pc:sldMasterMk cId="0" sldId="2147483818"/>
            <pc:sldLayoutMk cId="1893870923" sldId="2147483819"/>
          </pc:sldLayoutMkLst>
        </pc:sldLayoutChg>
      </pc:sldMasterChg>
    </pc:docChg>
  </pc:docChgLst>
  <pc:docChgLst>
    <pc:chgData name="Muhammad Usman Ghani" userId="01323c74-0677-43ae-bee9-9f8e83721464" providerId="ADAL" clId="{B4A879A4-E72B-40A2-BAAA-EF20662E6719}"/>
    <pc:docChg chg="undo custSel addSld delSld modSld sldOrd">
      <pc:chgData name="Muhammad Usman Ghani" userId="01323c74-0677-43ae-bee9-9f8e83721464" providerId="ADAL" clId="{B4A879A4-E72B-40A2-BAAA-EF20662E6719}" dt="2021-09-17T10:29:57.073" v="1266" actId="313"/>
      <pc:docMkLst>
        <pc:docMk/>
      </pc:docMkLst>
      <pc:sldChg chg="ord">
        <pc:chgData name="Muhammad Usman Ghani" userId="01323c74-0677-43ae-bee9-9f8e83721464" providerId="ADAL" clId="{B4A879A4-E72B-40A2-BAAA-EF20662E6719}" dt="2021-09-16T05:05:17.088" v="1"/>
        <pc:sldMkLst>
          <pc:docMk/>
          <pc:sldMk cId="2995052580" sldId="273"/>
        </pc:sldMkLst>
      </pc:sldChg>
      <pc:sldChg chg="modSp mod">
        <pc:chgData name="Muhammad Usman Ghani" userId="01323c74-0677-43ae-bee9-9f8e83721464" providerId="ADAL" clId="{B4A879A4-E72B-40A2-BAAA-EF20662E6719}" dt="2021-09-17T08:06:17.012" v="388" actId="5793"/>
        <pc:sldMkLst>
          <pc:docMk/>
          <pc:sldMk cId="2877459366" sldId="280"/>
        </pc:sldMkLst>
        <pc:spChg chg="mod">
          <ac:chgData name="Muhammad Usman Ghani" userId="01323c74-0677-43ae-bee9-9f8e83721464" providerId="ADAL" clId="{B4A879A4-E72B-40A2-BAAA-EF20662E6719}" dt="2021-09-17T08:06:17.012" v="388" actId="5793"/>
          <ac:spMkLst>
            <pc:docMk/>
            <pc:sldMk cId="2877459366" sldId="280"/>
            <ac:spMk id="3" creationId="{FB950C6F-10B0-4062-B680-B7BE70128F8F}"/>
          </ac:spMkLst>
        </pc:spChg>
      </pc:sldChg>
      <pc:sldChg chg="modSp mod">
        <pc:chgData name="Muhammad Usman Ghani" userId="01323c74-0677-43ae-bee9-9f8e83721464" providerId="ADAL" clId="{B4A879A4-E72B-40A2-BAAA-EF20662E6719}" dt="2021-09-16T09:50:12.566" v="9" actId="14100"/>
        <pc:sldMkLst>
          <pc:docMk/>
          <pc:sldMk cId="168383616" sldId="281"/>
        </pc:sldMkLst>
        <pc:cxnChg chg="mod">
          <ac:chgData name="Muhammad Usman Ghani" userId="01323c74-0677-43ae-bee9-9f8e83721464" providerId="ADAL" clId="{B4A879A4-E72B-40A2-BAAA-EF20662E6719}" dt="2021-09-16T09:50:12.566" v="9" actId="14100"/>
          <ac:cxnSpMkLst>
            <pc:docMk/>
            <pc:sldMk cId="168383616" sldId="281"/>
            <ac:cxnSpMk id="8" creationId="{EDC1C530-06C3-4BD5-972B-90D1EA5793B3}"/>
          </ac:cxnSpMkLst>
        </pc:cxnChg>
        <pc:cxnChg chg="mod">
          <ac:chgData name="Muhammad Usman Ghani" userId="01323c74-0677-43ae-bee9-9f8e83721464" providerId="ADAL" clId="{B4A879A4-E72B-40A2-BAAA-EF20662E6719}" dt="2021-09-16T09:50:08.142" v="8" actId="14100"/>
          <ac:cxnSpMkLst>
            <pc:docMk/>
            <pc:sldMk cId="168383616" sldId="281"/>
            <ac:cxnSpMk id="10" creationId="{6597C291-10D7-4E0F-A66E-BF019D78AE41}"/>
          </ac:cxnSpMkLst>
        </pc:cxnChg>
        <pc:cxnChg chg="mod">
          <ac:chgData name="Muhammad Usman Ghani" userId="01323c74-0677-43ae-bee9-9f8e83721464" providerId="ADAL" clId="{B4A879A4-E72B-40A2-BAAA-EF20662E6719}" dt="2021-09-16T09:50:04.425" v="7" actId="14100"/>
          <ac:cxnSpMkLst>
            <pc:docMk/>
            <pc:sldMk cId="168383616" sldId="281"/>
            <ac:cxnSpMk id="13" creationId="{FF4643E2-C97C-4B21-8FC3-6DBCCE3FED81}"/>
          </ac:cxnSpMkLst>
        </pc:cxnChg>
      </pc:sldChg>
      <pc:sldChg chg="modSp mod">
        <pc:chgData name="Muhammad Usman Ghani" userId="01323c74-0677-43ae-bee9-9f8e83721464" providerId="ADAL" clId="{B4A879A4-E72B-40A2-BAAA-EF20662E6719}" dt="2021-09-16T09:51:41.143" v="62" actId="20577"/>
        <pc:sldMkLst>
          <pc:docMk/>
          <pc:sldMk cId="2390468657" sldId="282"/>
        </pc:sldMkLst>
        <pc:spChg chg="mod">
          <ac:chgData name="Muhammad Usman Ghani" userId="01323c74-0677-43ae-bee9-9f8e83721464" providerId="ADAL" clId="{B4A879A4-E72B-40A2-BAAA-EF20662E6719}" dt="2021-09-16T09:51:41.143" v="62" actId="20577"/>
          <ac:spMkLst>
            <pc:docMk/>
            <pc:sldMk cId="2390468657" sldId="282"/>
            <ac:spMk id="5" creationId="{4DD8026A-2A2E-4902-BE53-30BDAB07DEDE}"/>
          </ac:spMkLst>
        </pc:spChg>
      </pc:sldChg>
      <pc:sldChg chg="modSp mod">
        <pc:chgData name="Muhammad Usman Ghani" userId="01323c74-0677-43ae-bee9-9f8e83721464" providerId="ADAL" clId="{B4A879A4-E72B-40A2-BAAA-EF20662E6719}" dt="2021-09-17T06:08:25.062" v="177" actId="1076"/>
        <pc:sldMkLst>
          <pc:docMk/>
          <pc:sldMk cId="70733087" sldId="283"/>
        </pc:sldMkLst>
        <pc:spChg chg="mod">
          <ac:chgData name="Muhammad Usman Ghani" userId="01323c74-0677-43ae-bee9-9f8e83721464" providerId="ADAL" clId="{B4A879A4-E72B-40A2-BAAA-EF20662E6719}" dt="2021-09-17T06:08:25.062" v="177" actId="1076"/>
          <ac:spMkLst>
            <pc:docMk/>
            <pc:sldMk cId="70733087" sldId="283"/>
            <ac:spMk id="5" creationId="{21EE60BC-FE90-440D-B3D3-A4B95AFC4ACB}"/>
          </ac:spMkLst>
        </pc:spChg>
        <pc:spChg chg="mod">
          <ac:chgData name="Muhammad Usman Ghani" userId="01323c74-0677-43ae-bee9-9f8e83721464" providerId="ADAL" clId="{B4A879A4-E72B-40A2-BAAA-EF20662E6719}" dt="2021-09-17T06:08:19.417" v="176" actId="14100"/>
          <ac:spMkLst>
            <pc:docMk/>
            <pc:sldMk cId="70733087" sldId="283"/>
            <ac:spMk id="6" creationId="{F06F450A-9059-4306-821E-F6AFA9B63BED}"/>
          </ac:spMkLst>
        </pc:spChg>
      </pc:sldChg>
      <pc:sldChg chg="addSp modSp mod">
        <pc:chgData name="Muhammad Usman Ghani" userId="01323c74-0677-43ae-bee9-9f8e83721464" providerId="ADAL" clId="{B4A879A4-E72B-40A2-BAAA-EF20662E6719}" dt="2021-09-17T06:11:33.263" v="185" actId="1076"/>
        <pc:sldMkLst>
          <pc:docMk/>
          <pc:sldMk cId="2184278829" sldId="284"/>
        </pc:sldMkLst>
        <pc:spChg chg="mod">
          <ac:chgData name="Muhammad Usman Ghani" userId="01323c74-0677-43ae-bee9-9f8e83721464" providerId="ADAL" clId="{B4A879A4-E72B-40A2-BAAA-EF20662E6719}" dt="2021-09-17T06:09:12.400" v="182" actId="113"/>
          <ac:spMkLst>
            <pc:docMk/>
            <pc:sldMk cId="2184278829" sldId="284"/>
            <ac:spMk id="7" creationId="{32C9EACF-38DA-4FDD-A10D-ED42DB554F62}"/>
          </ac:spMkLst>
        </pc:spChg>
        <pc:spChg chg="mod">
          <ac:chgData name="Muhammad Usman Ghani" userId="01323c74-0677-43ae-bee9-9f8e83721464" providerId="ADAL" clId="{B4A879A4-E72B-40A2-BAAA-EF20662E6719}" dt="2021-09-17T06:09:17.787" v="183" actId="113"/>
          <ac:spMkLst>
            <pc:docMk/>
            <pc:sldMk cId="2184278829" sldId="284"/>
            <ac:spMk id="8" creationId="{0AB18014-5384-4330-9DB6-9F9D57C8B851}"/>
          </ac:spMkLst>
        </pc:spChg>
        <pc:spChg chg="mod">
          <ac:chgData name="Muhammad Usman Ghani" userId="01323c74-0677-43ae-bee9-9f8e83721464" providerId="ADAL" clId="{B4A879A4-E72B-40A2-BAAA-EF20662E6719}" dt="2021-09-17T06:09:08.818" v="181" actId="113"/>
          <ac:spMkLst>
            <pc:docMk/>
            <pc:sldMk cId="2184278829" sldId="284"/>
            <ac:spMk id="10" creationId="{098948DA-102B-4327-A01E-254D91B584F3}"/>
          </ac:spMkLst>
        </pc:spChg>
        <pc:picChg chg="add mod">
          <ac:chgData name="Muhammad Usman Ghani" userId="01323c74-0677-43ae-bee9-9f8e83721464" providerId="ADAL" clId="{B4A879A4-E72B-40A2-BAAA-EF20662E6719}" dt="2021-09-17T06:11:33.263" v="185" actId="1076"/>
          <ac:picMkLst>
            <pc:docMk/>
            <pc:sldMk cId="2184278829" sldId="284"/>
            <ac:picMk id="6" creationId="{98AF0EC9-B546-4FB8-9E9D-03D61A8BA95A}"/>
          </ac:picMkLst>
        </pc:picChg>
      </pc:sldChg>
      <pc:sldChg chg="ord">
        <pc:chgData name="Muhammad Usman Ghani" userId="01323c74-0677-43ae-bee9-9f8e83721464" providerId="ADAL" clId="{B4A879A4-E72B-40A2-BAAA-EF20662E6719}" dt="2021-09-16T05:05:31.917" v="5"/>
        <pc:sldMkLst>
          <pc:docMk/>
          <pc:sldMk cId="2802351003" sldId="288"/>
        </pc:sldMkLst>
      </pc:sldChg>
      <pc:sldChg chg="addSp delSp modSp new mod">
        <pc:chgData name="Muhammad Usman Ghani" userId="01323c74-0677-43ae-bee9-9f8e83721464" providerId="ADAL" clId="{B4A879A4-E72B-40A2-BAAA-EF20662E6719}" dt="2021-09-17T06:13:02.222" v="187" actId="207"/>
        <pc:sldMkLst>
          <pc:docMk/>
          <pc:sldMk cId="4112164104" sldId="289"/>
        </pc:sldMkLst>
        <pc:spChg chg="mod">
          <ac:chgData name="Muhammad Usman Ghani" userId="01323c74-0677-43ae-bee9-9f8e83721464" providerId="ADAL" clId="{B4A879A4-E72B-40A2-BAAA-EF20662E6719}" dt="2021-09-17T05:55:48.447" v="133"/>
          <ac:spMkLst>
            <pc:docMk/>
            <pc:sldMk cId="4112164104" sldId="289"/>
            <ac:spMk id="2" creationId="{CDD1947C-FB71-4487-B590-617136C0027C}"/>
          </ac:spMkLst>
        </pc:spChg>
        <pc:spChg chg="add del mod">
          <ac:chgData name="Muhammad Usman Ghani" userId="01323c74-0677-43ae-bee9-9f8e83721464" providerId="ADAL" clId="{B4A879A4-E72B-40A2-BAAA-EF20662E6719}" dt="2021-09-17T05:55:36.105" v="132" actId="5793"/>
          <ac:spMkLst>
            <pc:docMk/>
            <pc:sldMk cId="4112164104" sldId="289"/>
            <ac:spMk id="3" creationId="{69460C56-7C43-4211-8158-268F206C6B28}"/>
          </ac:spMkLst>
        </pc:spChg>
        <pc:spChg chg="add del mod">
          <ac:chgData name="Muhammad Usman Ghani" userId="01323c74-0677-43ae-bee9-9f8e83721464" providerId="ADAL" clId="{B4A879A4-E72B-40A2-BAAA-EF20662E6719}" dt="2021-09-17T05:40:00.389" v="67"/>
          <ac:spMkLst>
            <pc:docMk/>
            <pc:sldMk cId="4112164104" sldId="289"/>
            <ac:spMk id="5" creationId="{D9C63FE4-11BF-43FB-A1E2-276C4954164B}"/>
          </ac:spMkLst>
        </pc:spChg>
        <pc:spChg chg="add del mod">
          <ac:chgData name="Muhammad Usman Ghani" userId="01323c74-0677-43ae-bee9-9f8e83721464" providerId="ADAL" clId="{B4A879A4-E72B-40A2-BAAA-EF20662E6719}" dt="2021-09-17T05:40:00.389" v="67"/>
          <ac:spMkLst>
            <pc:docMk/>
            <pc:sldMk cId="4112164104" sldId="289"/>
            <ac:spMk id="6" creationId="{DB2DC5B1-458C-47DE-9823-141B70F481B4}"/>
          </ac:spMkLst>
        </pc:spChg>
        <pc:spChg chg="add del mod">
          <ac:chgData name="Muhammad Usman Ghani" userId="01323c74-0677-43ae-bee9-9f8e83721464" providerId="ADAL" clId="{B4A879A4-E72B-40A2-BAAA-EF20662E6719}" dt="2021-09-17T05:40:00.389" v="67"/>
          <ac:spMkLst>
            <pc:docMk/>
            <pc:sldMk cId="4112164104" sldId="289"/>
            <ac:spMk id="7" creationId="{42CF0A7B-AE1B-489A-9C41-1CA49405DF10}"/>
          </ac:spMkLst>
        </pc:spChg>
        <pc:spChg chg="add del mod">
          <ac:chgData name="Muhammad Usman Ghani" userId="01323c74-0677-43ae-bee9-9f8e83721464" providerId="ADAL" clId="{B4A879A4-E72B-40A2-BAAA-EF20662E6719}" dt="2021-09-17T05:40:00.389" v="67"/>
          <ac:spMkLst>
            <pc:docMk/>
            <pc:sldMk cId="4112164104" sldId="289"/>
            <ac:spMk id="8" creationId="{B9A9A3BE-0EA3-473E-BEE2-51DD4D3645D1}"/>
          </ac:spMkLst>
        </pc:spChg>
        <pc:spChg chg="add del mod">
          <ac:chgData name="Muhammad Usman Ghani" userId="01323c74-0677-43ae-bee9-9f8e83721464" providerId="ADAL" clId="{B4A879A4-E72B-40A2-BAAA-EF20662E6719}" dt="2021-09-17T05:40:00.389" v="67"/>
          <ac:spMkLst>
            <pc:docMk/>
            <pc:sldMk cId="4112164104" sldId="289"/>
            <ac:spMk id="9" creationId="{BEC609DA-64C5-4116-9B65-023E0AC74807}"/>
          </ac:spMkLst>
        </pc:spChg>
        <pc:spChg chg="mod">
          <ac:chgData name="Muhammad Usman Ghani" userId="01323c74-0677-43ae-bee9-9f8e83721464" providerId="ADAL" clId="{B4A879A4-E72B-40A2-BAAA-EF20662E6719}" dt="2021-09-17T05:39:49.586" v="64"/>
          <ac:spMkLst>
            <pc:docMk/>
            <pc:sldMk cId="4112164104" sldId="289"/>
            <ac:spMk id="11" creationId="{A33636E5-B30B-4672-AE33-68C5414852CF}"/>
          </ac:spMkLst>
        </pc:spChg>
        <pc:spChg chg="mod">
          <ac:chgData name="Muhammad Usman Ghani" userId="01323c74-0677-43ae-bee9-9f8e83721464" providerId="ADAL" clId="{B4A879A4-E72B-40A2-BAAA-EF20662E6719}" dt="2021-09-17T05:39:49.586" v="64"/>
          <ac:spMkLst>
            <pc:docMk/>
            <pc:sldMk cId="4112164104" sldId="289"/>
            <ac:spMk id="12" creationId="{E34F1815-15F4-408B-B56E-F997EB4043D8}"/>
          </ac:spMkLst>
        </pc:spChg>
        <pc:spChg chg="add del mod">
          <ac:chgData name="Muhammad Usman Ghani" userId="01323c74-0677-43ae-bee9-9f8e83721464" providerId="ADAL" clId="{B4A879A4-E72B-40A2-BAAA-EF20662E6719}" dt="2021-09-17T05:40:00.389" v="67"/>
          <ac:spMkLst>
            <pc:docMk/>
            <pc:sldMk cId="4112164104" sldId="289"/>
            <ac:spMk id="13" creationId="{53A54507-148A-45DC-A58F-3D96630F02D9}"/>
          </ac:spMkLst>
        </pc:spChg>
        <pc:spChg chg="add del mod">
          <ac:chgData name="Muhammad Usman Ghani" userId="01323c74-0677-43ae-bee9-9f8e83721464" providerId="ADAL" clId="{B4A879A4-E72B-40A2-BAAA-EF20662E6719}" dt="2021-09-17T05:40:00.389" v="67"/>
          <ac:spMkLst>
            <pc:docMk/>
            <pc:sldMk cId="4112164104" sldId="289"/>
            <ac:spMk id="14" creationId="{D3679FB8-0990-45BC-BF46-4E3E5AC40954}"/>
          </ac:spMkLst>
        </pc:spChg>
        <pc:spChg chg="add del mod">
          <ac:chgData name="Muhammad Usman Ghani" userId="01323c74-0677-43ae-bee9-9f8e83721464" providerId="ADAL" clId="{B4A879A4-E72B-40A2-BAAA-EF20662E6719}" dt="2021-09-17T05:40:00.389" v="67"/>
          <ac:spMkLst>
            <pc:docMk/>
            <pc:sldMk cId="4112164104" sldId="289"/>
            <ac:spMk id="15" creationId="{59D2462A-BF20-4FCF-A07C-BC6FAC1F27EF}"/>
          </ac:spMkLst>
        </pc:spChg>
        <pc:spChg chg="add del mod">
          <ac:chgData name="Muhammad Usman Ghani" userId="01323c74-0677-43ae-bee9-9f8e83721464" providerId="ADAL" clId="{B4A879A4-E72B-40A2-BAAA-EF20662E6719}" dt="2021-09-17T05:41:18.638" v="70"/>
          <ac:spMkLst>
            <pc:docMk/>
            <pc:sldMk cId="4112164104" sldId="289"/>
            <ac:spMk id="16" creationId="{8D11CDF7-2BFB-44D3-8792-9E84255209AC}"/>
          </ac:spMkLst>
        </pc:spChg>
        <pc:spChg chg="add del mod">
          <ac:chgData name="Muhammad Usman Ghani" userId="01323c74-0677-43ae-bee9-9f8e83721464" providerId="ADAL" clId="{B4A879A4-E72B-40A2-BAAA-EF20662E6719}" dt="2021-09-17T05:41:18.638" v="70"/>
          <ac:spMkLst>
            <pc:docMk/>
            <pc:sldMk cId="4112164104" sldId="289"/>
            <ac:spMk id="17" creationId="{FBF0EC68-35B5-4C19-9B41-43C89602FD85}"/>
          </ac:spMkLst>
        </pc:spChg>
        <pc:spChg chg="add del mod">
          <ac:chgData name="Muhammad Usman Ghani" userId="01323c74-0677-43ae-bee9-9f8e83721464" providerId="ADAL" clId="{B4A879A4-E72B-40A2-BAAA-EF20662E6719}" dt="2021-09-17T05:41:18.638" v="70"/>
          <ac:spMkLst>
            <pc:docMk/>
            <pc:sldMk cId="4112164104" sldId="289"/>
            <ac:spMk id="18" creationId="{FF210397-F897-46BF-A4AC-9454CD32A37D}"/>
          </ac:spMkLst>
        </pc:spChg>
        <pc:spChg chg="add del mod">
          <ac:chgData name="Muhammad Usman Ghani" userId="01323c74-0677-43ae-bee9-9f8e83721464" providerId="ADAL" clId="{B4A879A4-E72B-40A2-BAAA-EF20662E6719}" dt="2021-09-17T05:41:18.638" v="70"/>
          <ac:spMkLst>
            <pc:docMk/>
            <pc:sldMk cId="4112164104" sldId="289"/>
            <ac:spMk id="19" creationId="{F8961B8B-6F4C-4303-A9E6-05FFEDEE874E}"/>
          </ac:spMkLst>
        </pc:spChg>
        <pc:spChg chg="add del mod">
          <ac:chgData name="Muhammad Usman Ghani" userId="01323c74-0677-43ae-bee9-9f8e83721464" providerId="ADAL" clId="{B4A879A4-E72B-40A2-BAAA-EF20662E6719}" dt="2021-09-17T05:41:18.638" v="70"/>
          <ac:spMkLst>
            <pc:docMk/>
            <pc:sldMk cId="4112164104" sldId="289"/>
            <ac:spMk id="20" creationId="{EC9157A1-A551-4880-BE92-25342693F375}"/>
          </ac:spMkLst>
        </pc:spChg>
        <pc:spChg chg="mod">
          <ac:chgData name="Muhammad Usman Ghani" userId="01323c74-0677-43ae-bee9-9f8e83721464" providerId="ADAL" clId="{B4A879A4-E72B-40A2-BAAA-EF20662E6719}" dt="2021-09-17T05:40:07.727" v="69"/>
          <ac:spMkLst>
            <pc:docMk/>
            <pc:sldMk cId="4112164104" sldId="289"/>
            <ac:spMk id="22" creationId="{8F3125DF-DD5D-4299-9072-DFA5DB581317}"/>
          </ac:spMkLst>
        </pc:spChg>
        <pc:spChg chg="mod">
          <ac:chgData name="Muhammad Usman Ghani" userId="01323c74-0677-43ae-bee9-9f8e83721464" providerId="ADAL" clId="{B4A879A4-E72B-40A2-BAAA-EF20662E6719}" dt="2021-09-17T05:40:07.727" v="69"/>
          <ac:spMkLst>
            <pc:docMk/>
            <pc:sldMk cId="4112164104" sldId="289"/>
            <ac:spMk id="23" creationId="{C1A1314A-86D4-445E-A88F-8AB18B639AE9}"/>
          </ac:spMkLst>
        </pc:spChg>
        <pc:spChg chg="add del mod">
          <ac:chgData name="Muhammad Usman Ghani" userId="01323c74-0677-43ae-bee9-9f8e83721464" providerId="ADAL" clId="{B4A879A4-E72B-40A2-BAAA-EF20662E6719}" dt="2021-09-17T05:41:18.638" v="70"/>
          <ac:spMkLst>
            <pc:docMk/>
            <pc:sldMk cId="4112164104" sldId="289"/>
            <ac:spMk id="24" creationId="{F43644A1-E749-410C-ADE6-3A7FA00325B1}"/>
          </ac:spMkLst>
        </pc:spChg>
        <pc:spChg chg="add del mod">
          <ac:chgData name="Muhammad Usman Ghani" userId="01323c74-0677-43ae-bee9-9f8e83721464" providerId="ADAL" clId="{B4A879A4-E72B-40A2-BAAA-EF20662E6719}" dt="2021-09-17T05:41:18.638" v="70"/>
          <ac:spMkLst>
            <pc:docMk/>
            <pc:sldMk cId="4112164104" sldId="289"/>
            <ac:spMk id="25" creationId="{9CC067D0-42BB-4C37-A615-145E72D1C1D8}"/>
          </ac:spMkLst>
        </pc:spChg>
        <pc:spChg chg="add del mod">
          <ac:chgData name="Muhammad Usman Ghani" userId="01323c74-0677-43ae-bee9-9f8e83721464" providerId="ADAL" clId="{B4A879A4-E72B-40A2-BAAA-EF20662E6719}" dt="2021-09-17T05:41:18.638" v="70"/>
          <ac:spMkLst>
            <pc:docMk/>
            <pc:sldMk cId="4112164104" sldId="289"/>
            <ac:spMk id="26" creationId="{92D31352-B98D-4625-8DF7-F11527092302}"/>
          </ac:spMkLst>
        </pc:spChg>
        <pc:spChg chg="add del mod">
          <ac:chgData name="Muhammad Usman Ghani" userId="01323c74-0677-43ae-bee9-9f8e83721464" providerId="ADAL" clId="{B4A879A4-E72B-40A2-BAAA-EF20662E6719}" dt="2021-09-17T05:41:29.503" v="72"/>
          <ac:spMkLst>
            <pc:docMk/>
            <pc:sldMk cId="4112164104" sldId="289"/>
            <ac:spMk id="27" creationId="{EA650D36-3DC5-4BB1-88EE-28AB09CDD5CD}"/>
          </ac:spMkLst>
        </pc:spChg>
        <pc:spChg chg="add del mod">
          <ac:chgData name="Muhammad Usman Ghani" userId="01323c74-0677-43ae-bee9-9f8e83721464" providerId="ADAL" clId="{B4A879A4-E72B-40A2-BAAA-EF20662E6719}" dt="2021-09-17T05:41:48.175" v="78"/>
          <ac:spMkLst>
            <pc:docMk/>
            <pc:sldMk cId="4112164104" sldId="289"/>
            <ac:spMk id="28" creationId="{AAC0F3EA-BC0B-40A1-9DFB-CCAA599C01A9}"/>
          </ac:spMkLst>
        </pc:spChg>
        <pc:spChg chg="add del mod">
          <ac:chgData name="Muhammad Usman Ghani" userId="01323c74-0677-43ae-bee9-9f8e83721464" providerId="ADAL" clId="{B4A879A4-E72B-40A2-BAAA-EF20662E6719}" dt="2021-09-17T05:41:59.304" v="82"/>
          <ac:spMkLst>
            <pc:docMk/>
            <pc:sldMk cId="4112164104" sldId="289"/>
            <ac:spMk id="29" creationId="{355C6DD0-CCBF-4810-AA40-0CB94D8E300A}"/>
          </ac:spMkLst>
        </pc:spChg>
        <pc:spChg chg="add mod">
          <ac:chgData name="Muhammad Usman Ghani" userId="01323c74-0677-43ae-bee9-9f8e83721464" providerId="ADAL" clId="{B4A879A4-E72B-40A2-BAAA-EF20662E6719}" dt="2021-09-17T06:13:02.222" v="187" actId="207"/>
          <ac:spMkLst>
            <pc:docMk/>
            <pc:sldMk cId="4112164104" sldId="289"/>
            <ac:spMk id="30" creationId="{77D6713F-FB39-4991-9FC1-44B57DEE8E8C}"/>
          </ac:spMkLst>
        </pc:spChg>
        <pc:spChg chg="add del mod">
          <ac:chgData name="Muhammad Usman Ghani" userId="01323c74-0677-43ae-bee9-9f8e83721464" providerId="ADAL" clId="{B4A879A4-E72B-40A2-BAAA-EF20662E6719}" dt="2021-09-17T05:55:28.045" v="108"/>
          <ac:spMkLst>
            <pc:docMk/>
            <pc:sldMk cId="4112164104" sldId="289"/>
            <ac:spMk id="31" creationId="{C25D2CBA-66B2-44E3-8D14-F6CDF2762C40}"/>
          </ac:spMkLst>
        </pc:spChg>
        <pc:spChg chg="add del mod">
          <ac:chgData name="Muhammad Usman Ghani" userId="01323c74-0677-43ae-bee9-9f8e83721464" providerId="ADAL" clId="{B4A879A4-E72B-40A2-BAAA-EF20662E6719}" dt="2021-09-17T05:55:28.046" v="110"/>
          <ac:spMkLst>
            <pc:docMk/>
            <pc:sldMk cId="4112164104" sldId="289"/>
            <ac:spMk id="32" creationId="{DBB45D6A-26A9-47F0-9B0C-C835FBD08949}"/>
          </ac:spMkLst>
        </pc:spChg>
        <pc:spChg chg="add del mod">
          <ac:chgData name="Muhammad Usman Ghani" userId="01323c74-0677-43ae-bee9-9f8e83721464" providerId="ADAL" clId="{B4A879A4-E72B-40A2-BAAA-EF20662E6719}" dt="2021-09-17T05:55:28.047" v="112"/>
          <ac:spMkLst>
            <pc:docMk/>
            <pc:sldMk cId="4112164104" sldId="289"/>
            <ac:spMk id="33" creationId="{209034AD-8761-4143-B7E3-C605783E6DEC}"/>
          </ac:spMkLst>
        </pc:spChg>
        <pc:spChg chg="add del mod">
          <ac:chgData name="Muhammad Usman Ghani" userId="01323c74-0677-43ae-bee9-9f8e83721464" providerId="ADAL" clId="{B4A879A4-E72B-40A2-BAAA-EF20662E6719}" dt="2021-09-17T05:55:28.048" v="114"/>
          <ac:spMkLst>
            <pc:docMk/>
            <pc:sldMk cId="4112164104" sldId="289"/>
            <ac:spMk id="34" creationId="{7ED6B7ED-4CCC-4604-9133-5A31ABE4CDC2}"/>
          </ac:spMkLst>
        </pc:spChg>
        <pc:spChg chg="add mod">
          <ac:chgData name="Muhammad Usman Ghani" userId="01323c74-0677-43ae-bee9-9f8e83721464" providerId="ADAL" clId="{B4A879A4-E72B-40A2-BAAA-EF20662E6719}" dt="2021-09-17T05:45:27.948" v="106" actId="113"/>
          <ac:spMkLst>
            <pc:docMk/>
            <pc:sldMk cId="4112164104" sldId="289"/>
            <ac:spMk id="35" creationId="{7850F7E8-06BA-4BAB-8664-AB3F009D19C7}"/>
          </ac:spMkLst>
        </pc:spChg>
        <pc:grpChg chg="add del mod">
          <ac:chgData name="Muhammad Usman Ghani" userId="01323c74-0677-43ae-bee9-9f8e83721464" providerId="ADAL" clId="{B4A879A4-E72B-40A2-BAAA-EF20662E6719}" dt="2021-09-17T05:40:00.389" v="67"/>
          <ac:grpSpMkLst>
            <pc:docMk/>
            <pc:sldMk cId="4112164104" sldId="289"/>
            <ac:grpSpMk id="10" creationId="{1A940FC6-6921-4954-A58D-757D27D26196}"/>
          </ac:grpSpMkLst>
        </pc:grpChg>
        <pc:grpChg chg="add del mod">
          <ac:chgData name="Muhammad Usman Ghani" userId="01323c74-0677-43ae-bee9-9f8e83721464" providerId="ADAL" clId="{B4A879A4-E72B-40A2-BAAA-EF20662E6719}" dt="2021-09-17T05:41:18.638" v="70"/>
          <ac:grpSpMkLst>
            <pc:docMk/>
            <pc:sldMk cId="4112164104" sldId="289"/>
            <ac:grpSpMk id="21" creationId="{456F3192-5164-4B68-8E54-2C43CC106881}"/>
          </ac:grpSpMkLst>
        </pc:grpChg>
        <pc:picChg chg="add del mod">
          <ac:chgData name="Muhammad Usman Ghani" userId="01323c74-0677-43ae-bee9-9f8e83721464" providerId="ADAL" clId="{B4A879A4-E72B-40A2-BAAA-EF20662E6719}" dt="2021-09-17T06:04:58.138" v="158" actId="478"/>
          <ac:picMkLst>
            <pc:docMk/>
            <pc:sldMk cId="4112164104" sldId="289"/>
            <ac:picMk id="37" creationId="{C963F55B-9DDD-4F57-A053-3CD6CD930808}"/>
          </ac:picMkLst>
        </pc:picChg>
        <pc:picChg chg="add mod">
          <ac:chgData name="Muhammad Usman Ghani" userId="01323c74-0677-43ae-bee9-9f8e83721464" providerId="ADAL" clId="{B4A879A4-E72B-40A2-BAAA-EF20662E6719}" dt="2021-09-17T06:05:40.224" v="163" actId="14100"/>
          <ac:picMkLst>
            <pc:docMk/>
            <pc:sldMk cId="4112164104" sldId="289"/>
            <ac:picMk id="39" creationId="{F9CD3191-78F7-41FB-B0C5-8C431DE275E0}"/>
          </ac:picMkLst>
        </pc:picChg>
      </pc:sldChg>
      <pc:sldChg chg="addSp delSp modSp new mod">
        <pc:chgData name="Muhammad Usman Ghani" userId="01323c74-0677-43ae-bee9-9f8e83721464" providerId="ADAL" clId="{B4A879A4-E72B-40A2-BAAA-EF20662E6719}" dt="2021-09-17T06:17:48.435" v="274"/>
        <pc:sldMkLst>
          <pc:docMk/>
          <pc:sldMk cId="3863955677" sldId="290"/>
        </pc:sldMkLst>
        <pc:spChg chg="mod">
          <ac:chgData name="Muhammad Usman Ghani" userId="01323c74-0677-43ae-bee9-9f8e83721464" providerId="ADAL" clId="{B4A879A4-E72B-40A2-BAAA-EF20662E6719}" dt="2021-09-17T06:15:24.811" v="190" actId="27636"/>
          <ac:spMkLst>
            <pc:docMk/>
            <pc:sldMk cId="3863955677" sldId="290"/>
            <ac:spMk id="2" creationId="{1C61D381-D01C-4351-82CB-FF8F1537DB48}"/>
          </ac:spMkLst>
        </pc:spChg>
        <pc:spChg chg="mod">
          <ac:chgData name="Muhammad Usman Ghani" userId="01323c74-0677-43ae-bee9-9f8e83721464" providerId="ADAL" clId="{B4A879A4-E72B-40A2-BAAA-EF20662E6719}" dt="2021-09-17T06:17:46.725" v="272" actId="20577"/>
          <ac:spMkLst>
            <pc:docMk/>
            <pc:sldMk cId="3863955677" sldId="290"/>
            <ac:spMk id="3" creationId="{76D7BB28-2BB2-4C1B-BC3F-645808D16B70}"/>
          </ac:spMkLst>
        </pc:spChg>
        <pc:spChg chg="add del mod">
          <ac:chgData name="Muhammad Usman Ghani" userId="01323c74-0677-43ae-bee9-9f8e83721464" providerId="ADAL" clId="{B4A879A4-E72B-40A2-BAAA-EF20662E6719}" dt="2021-09-17T06:17:48.435" v="274"/>
          <ac:spMkLst>
            <pc:docMk/>
            <pc:sldMk cId="3863955677" sldId="290"/>
            <ac:spMk id="5" creationId="{0270A4DD-2D5B-4727-8C1A-80A098684AFA}"/>
          </ac:spMkLst>
        </pc:spChg>
        <pc:spChg chg="add mod">
          <ac:chgData name="Muhammad Usman Ghani" userId="01323c74-0677-43ae-bee9-9f8e83721464" providerId="ADAL" clId="{B4A879A4-E72B-40A2-BAAA-EF20662E6719}" dt="2021-09-17T06:16:13.173" v="226" actId="20577"/>
          <ac:spMkLst>
            <pc:docMk/>
            <pc:sldMk cId="3863955677" sldId="290"/>
            <ac:spMk id="6" creationId="{42A199AE-E773-48F0-9299-8EA69A8010FF}"/>
          </ac:spMkLst>
        </pc:spChg>
        <pc:spChg chg="add mod">
          <ac:chgData name="Muhammad Usman Ghani" userId="01323c74-0677-43ae-bee9-9f8e83721464" providerId="ADAL" clId="{B4A879A4-E72B-40A2-BAAA-EF20662E6719}" dt="2021-09-17T06:17:04.713" v="235" actId="113"/>
          <ac:spMkLst>
            <pc:docMk/>
            <pc:sldMk cId="3863955677" sldId="290"/>
            <ac:spMk id="7" creationId="{F13F6504-8450-41EB-9F0B-083B97EBC21E}"/>
          </ac:spMkLst>
        </pc:spChg>
      </pc:sldChg>
      <pc:sldChg chg="modSp new mod">
        <pc:chgData name="Muhammad Usman Ghani" userId="01323c74-0677-43ae-bee9-9f8e83721464" providerId="ADAL" clId="{B4A879A4-E72B-40A2-BAAA-EF20662E6719}" dt="2021-09-17T06:45:47.488" v="308" actId="403"/>
        <pc:sldMkLst>
          <pc:docMk/>
          <pc:sldMk cId="2966388022" sldId="291"/>
        </pc:sldMkLst>
        <pc:spChg chg="mod">
          <ac:chgData name="Muhammad Usman Ghani" userId="01323c74-0677-43ae-bee9-9f8e83721464" providerId="ADAL" clId="{B4A879A4-E72B-40A2-BAAA-EF20662E6719}" dt="2021-09-17T06:21:28.794" v="277" actId="27636"/>
          <ac:spMkLst>
            <pc:docMk/>
            <pc:sldMk cId="2966388022" sldId="291"/>
            <ac:spMk id="2" creationId="{2CC6D9FD-3593-4B1D-8552-C5286DF53DC7}"/>
          </ac:spMkLst>
        </pc:spChg>
        <pc:spChg chg="mod">
          <ac:chgData name="Muhammad Usman Ghani" userId="01323c74-0677-43ae-bee9-9f8e83721464" providerId="ADAL" clId="{B4A879A4-E72B-40A2-BAAA-EF20662E6719}" dt="2021-09-17T06:45:47.488" v="308" actId="403"/>
          <ac:spMkLst>
            <pc:docMk/>
            <pc:sldMk cId="2966388022" sldId="291"/>
            <ac:spMk id="3" creationId="{233B3D40-D88B-4B39-944E-3D10A0149BE0}"/>
          </ac:spMkLst>
        </pc:spChg>
      </pc:sldChg>
      <pc:sldChg chg="modSp new mod">
        <pc:chgData name="Muhammad Usman Ghani" userId="01323c74-0677-43ae-bee9-9f8e83721464" providerId="ADAL" clId="{B4A879A4-E72B-40A2-BAAA-EF20662E6719}" dt="2021-09-17T06:46:23.209" v="319" actId="5793"/>
        <pc:sldMkLst>
          <pc:docMk/>
          <pc:sldMk cId="87347511" sldId="292"/>
        </pc:sldMkLst>
        <pc:spChg chg="mod">
          <ac:chgData name="Muhammad Usman Ghani" userId="01323c74-0677-43ae-bee9-9f8e83721464" providerId="ADAL" clId="{B4A879A4-E72B-40A2-BAAA-EF20662E6719}" dt="2021-09-17T06:46:12.998" v="317" actId="1076"/>
          <ac:spMkLst>
            <pc:docMk/>
            <pc:sldMk cId="87347511" sldId="292"/>
            <ac:spMk id="2" creationId="{875F21B6-2379-470E-8F88-083FF2EAA363}"/>
          </ac:spMkLst>
        </pc:spChg>
        <pc:spChg chg="mod">
          <ac:chgData name="Muhammad Usman Ghani" userId="01323c74-0677-43ae-bee9-9f8e83721464" providerId="ADAL" clId="{B4A879A4-E72B-40A2-BAAA-EF20662E6719}" dt="2021-09-17T06:46:23.209" v="319" actId="5793"/>
          <ac:spMkLst>
            <pc:docMk/>
            <pc:sldMk cId="87347511" sldId="292"/>
            <ac:spMk id="3" creationId="{C6F92DC2-96EA-4076-935E-9C76D8AB8DE4}"/>
          </ac:spMkLst>
        </pc:spChg>
      </pc:sldChg>
      <pc:sldChg chg="addSp modSp new mod">
        <pc:chgData name="Muhammad Usman Ghani" userId="01323c74-0677-43ae-bee9-9f8e83721464" providerId="ADAL" clId="{B4A879A4-E72B-40A2-BAAA-EF20662E6719}" dt="2021-09-17T08:06:10.379" v="387" actId="113"/>
        <pc:sldMkLst>
          <pc:docMk/>
          <pc:sldMk cId="4095681326" sldId="293"/>
        </pc:sldMkLst>
        <pc:spChg chg="mod">
          <ac:chgData name="Muhammad Usman Ghani" userId="01323c74-0677-43ae-bee9-9f8e83721464" providerId="ADAL" clId="{B4A879A4-E72B-40A2-BAAA-EF20662E6719}" dt="2021-09-17T07:27:42.633" v="367" actId="20577"/>
          <ac:spMkLst>
            <pc:docMk/>
            <pc:sldMk cId="4095681326" sldId="293"/>
            <ac:spMk id="2" creationId="{D20AAF0A-6B41-4EA8-B912-95302A717EA4}"/>
          </ac:spMkLst>
        </pc:spChg>
        <pc:spChg chg="mod">
          <ac:chgData name="Muhammad Usman Ghani" userId="01323c74-0677-43ae-bee9-9f8e83721464" providerId="ADAL" clId="{B4A879A4-E72B-40A2-BAAA-EF20662E6719}" dt="2021-09-17T07:28:20.979" v="368" actId="5793"/>
          <ac:spMkLst>
            <pc:docMk/>
            <pc:sldMk cId="4095681326" sldId="293"/>
            <ac:spMk id="3" creationId="{7932CA73-9D72-476C-8F8C-3EC2180BD714}"/>
          </ac:spMkLst>
        </pc:spChg>
        <pc:spChg chg="add mod">
          <ac:chgData name="Muhammad Usman Ghani" userId="01323c74-0677-43ae-bee9-9f8e83721464" providerId="ADAL" clId="{B4A879A4-E72B-40A2-BAAA-EF20662E6719}" dt="2021-09-17T08:06:10.379" v="387" actId="113"/>
          <ac:spMkLst>
            <pc:docMk/>
            <pc:sldMk cId="4095681326" sldId="293"/>
            <ac:spMk id="5" creationId="{1D684900-057A-4AAB-B5DC-CB01A58CEAC6}"/>
          </ac:spMkLst>
        </pc:spChg>
      </pc:sldChg>
      <pc:sldChg chg="modSp new del mod">
        <pc:chgData name="Muhammad Usman Ghani" userId="01323c74-0677-43ae-bee9-9f8e83721464" providerId="ADAL" clId="{B4A879A4-E72B-40A2-BAAA-EF20662E6719}" dt="2021-09-17T08:11:23.228" v="435" actId="47"/>
        <pc:sldMkLst>
          <pc:docMk/>
          <pc:sldMk cId="1244375921" sldId="294"/>
        </pc:sldMkLst>
        <pc:spChg chg="mod">
          <ac:chgData name="Muhammad Usman Ghani" userId="01323c74-0677-43ae-bee9-9f8e83721464" providerId="ADAL" clId="{B4A879A4-E72B-40A2-BAAA-EF20662E6719}" dt="2021-09-17T08:06:57.788" v="392" actId="1076"/>
          <ac:spMkLst>
            <pc:docMk/>
            <pc:sldMk cId="1244375921" sldId="294"/>
            <ac:spMk id="2" creationId="{8185548A-7947-4905-BBB2-603208C264F2}"/>
          </ac:spMkLst>
        </pc:spChg>
        <pc:spChg chg="mod">
          <ac:chgData name="Muhammad Usman Ghani" userId="01323c74-0677-43ae-bee9-9f8e83721464" providerId="ADAL" clId="{B4A879A4-E72B-40A2-BAAA-EF20662E6719}" dt="2021-09-17T08:07:24.435" v="396" actId="207"/>
          <ac:spMkLst>
            <pc:docMk/>
            <pc:sldMk cId="1244375921" sldId="294"/>
            <ac:spMk id="3" creationId="{3782241B-8B23-407E-8A0E-D7947DCDECF5}"/>
          </ac:spMkLst>
        </pc:spChg>
      </pc:sldChg>
      <pc:sldChg chg="modSp new mod">
        <pc:chgData name="Muhammad Usman Ghani" userId="01323c74-0677-43ae-bee9-9f8e83721464" providerId="ADAL" clId="{B4A879A4-E72B-40A2-BAAA-EF20662E6719}" dt="2021-09-17T08:09:39.437" v="409" actId="12"/>
        <pc:sldMkLst>
          <pc:docMk/>
          <pc:sldMk cId="504197870" sldId="295"/>
        </pc:sldMkLst>
        <pc:spChg chg="mod">
          <ac:chgData name="Muhammad Usman Ghani" userId="01323c74-0677-43ae-bee9-9f8e83721464" providerId="ADAL" clId="{B4A879A4-E72B-40A2-BAAA-EF20662E6719}" dt="2021-09-17T08:09:17.101" v="403" actId="1076"/>
          <ac:spMkLst>
            <pc:docMk/>
            <pc:sldMk cId="504197870" sldId="295"/>
            <ac:spMk id="2" creationId="{C03F0F7E-C766-42E0-BC3E-DC66332DDC32}"/>
          </ac:spMkLst>
        </pc:spChg>
        <pc:spChg chg="mod">
          <ac:chgData name="Muhammad Usman Ghani" userId="01323c74-0677-43ae-bee9-9f8e83721464" providerId="ADAL" clId="{B4A879A4-E72B-40A2-BAAA-EF20662E6719}" dt="2021-09-17T08:09:39.437" v="409" actId="12"/>
          <ac:spMkLst>
            <pc:docMk/>
            <pc:sldMk cId="504197870" sldId="295"/>
            <ac:spMk id="3" creationId="{9836D87F-BF81-4652-8B88-B8B94F1B70B6}"/>
          </ac:spMkLst>
        </pc:spChg>
      </pc:sldChg>
      <pc:sldChg chg="modSp new mod">
        <pc:chgData name="Muhammad Usman Ghani" userId="01323c74-0677-43ae-bee9-9f8e83721464" providerId="ADAL" clId="{B4A879A4-E72B-40A2-BAAA-EF20662E6719}" dt="2021-09-17T10:29:57.073" v="1266" actId="313"/>
        <pc:sldMkLst>
          <pc:docMk/>
          <pc:sldMk cId="2163532907" sldId="296"/>
        </pc:sldMkLst>
        <pc:spChg chg="mod">
          <ac:chgData name="Muhammad Usman Ghani" userId="01323c74-0677-43ae-bee9-9f8e83721464" providerId="ADAL" clId="{B4A879A4-E72B-40A2-BAAA-EF20662E6719}" dt="2021-09-17T10:29:57.073" v="1266" actId="313"/>
          <ac:spMkLst>
            <pc:docMk/>
            <pc:sldMk cId="2163532907" sldId="296"/>
            <ac:spMk id="2" creationId="{CD510051-4330-4A21-83C1-10DD2ACC31FC}"/>
          </ac:spMkLst>
        </pc:spChg>
      </pc:sldChg>
      <pc:sldChg chg="addSp delSp modSp new mod">
        <pc:chgData name="Muhammad Usman Ghani" userId="01323c74-0677-43ae-bee9-9f8e83721464" providerId="ADAL" clId="{B4A879A4-E72B-40A2-BAAA-EF20662E6719}" dt="2021-09-17T08:59:02.395" v="724" actId="12"/>
        <pc:sldMkLst>
          <pc:docMk/>
          <pc:sldMk cId="3560894502" sldId="297"/>
        </pc:sldMkLst>
        <pc:spChg chg="mod">
          <ac:chgData name="Muhammad Usman Ghani" userId="01323c74-0677-43ae-bee9-9f8e83721464" providerId="ADAL" clId="{B4A879A4-E72B-40A2-BAAA-EF20662E6719}" dt="2021-09-17T08:11:46.227" v="460" actId="20577"/>
          <ac:spMkLst>
            <pc:docMk/>
            <pc:sldMk cId="3560894502" sldId="297"/>
            <ac:spMk id="2" creationId="{1A3C098D-215E-4205-A9EC-3E94490266C0}"/>
          </ac:spMkLst>
        </pc:spChg>
        <pc:spChg chg="mod">
          <ac:chgData name="Muhammad Usman Ghani" userId="01323c74-0677-43ae-bee9-9f8e83721464" providerId="ADAL" clId="{B4A879A4-E72B-40A2-BAAA-EF20662E6719}" dt="2021-09-17T08:59:02.395" v="724" actId="12"/>
          <ac:spMkLst>
            <pc:docMk/>
            <pc:sldMk cId="3560894502" sldId="297"/>
            <ac:spMk id="3" creationId="{78742685-CADE-4877-8657-7FD5DB2323FA}"/>
          </ac:spMkLst>
        </pc:spChg>
        <pc:picChg chg="add del mod">
          <ac:chgData name="Muhammad Usman Ghani" userId="01323c74-0677-43ae-bee9-9f8e83721464" providerId="ADAL" clId="{B4A879A4-E72B-40A2-BAAA-EF20662E6719}" dt="2021-09-17T08:54:39.630" v="461" actId="478"/>
          <ac:picMkLst>
            <pc:docMk/>
            <pc:sldMk cId="3560894502" sldId="297"/>
            <ac:picMk id="6" creationId="{1B3E16C7-3591-4AA3-96CE-51109622E6A2}"/>
          </ac:picMkLst>
        </pc:picChg>
      </pc:sldChg>
      <pc:sldChg chg="addSp modSp new mod">
        <pc:chgData name="Muhammad Usman Ghani" userId="01323c74-0677-43ae-bee9-9f8e83721464" providerId="ADAL" clId="{B4A879A4-E72B-40A2-BAAA-EF20662E6719}" dt="2021-09-17T10:27:38.595" v="1265" actId="20577"/>
        <pc:sldMkLst>
          <pc:docMk/>
          <pc:sldMk cId="3681744222" sldId="298"/>
        </pc:sldMkLst>
        <pc:spChg chg="mod">
          <ac:chgData name="Muhammad Usman Ghani" userId="01323c74-0677-43ae-bee9-9f8e83721464" providerId="ADAL" clId="{B4A879A4-E72B-40A2-BAAA-EF20662E6719}" dt="2021-09-17T10:27:38.595" v="1265" actId="20577"/>
          <ac:spMkLst>
            <pc:docMk/>
            <pc:sldMk cId="3681744222" sldId="298"/>
            <ac:spMk id="2" creationId="{66941B66-B372-4866-8445-AB95FD15DA27}"/>
          </ac:spMkLst>
        </pc:spChg>
        <pc:spChg chg="mod">
          <ac:chgData name="Muhammad Usman Ghani" userId="01323c74-0677-43ae-bee9-9f8e83721464" providerId="ADAL" clId="{B4A879A4-E72B-40A2-BAAA-EF20662E6719}" dt="2021-09-17T10:27:28.987" v="1257" actId="20577"/>
          <ac:spMkLst>
            <pc:docMk/>
            <pc:sldMk cId="3681744222" sldId="298"/>
            <ac:spMk id="3" creationId="{431E4C13-68CB-424A-924B-0F2E18F184E4}"/>
          </ac:spMkLst>
        </pc:spChg>
        <pc:spChg chg="add mod">
          <ac:chgData name="Muhammad Usman Ghani" userId="01323c74-0677-43ae-bee9-9f8e83721464" providerId="ADAL" clId="{B4A879A4-E72B-40A2-BAAA-EF20662E6719}" dt="2021-09-17T10:26:27.562" v="1255" actId="1076"/>
          <ac:spMkLst>
            <pc:docMk/>
            <pc:sldMk cId="3681744222" sldId="298"/>
            <ac:spMk id="5" creationId="{D9401A2E-0B27-44C0-9C95-98A6D2012CFD}"/>
          </ac:spMkLst>
        </pc:spChg>
      </pc:sldChg>
    </pc:docChg>
  </pc:docChgLst>
  <pc:docChgLst>
    <pc:chgData name="Muhammad Usman Ghani" userId="01323c74-0677-43ae-bee9-9f8e83721464" providerId="ADAL" clId="{9927265D-36B6-47C1-AB49-FAB43ED5B563}"/>
    <pc:docChg chg="undo custSel addSld delSld modSld addMainMaster delMainMaster">
      <pc:chgData name="Muhammad Usman Ghani" userId="01323c74-0677-43ae-bee9-9f8e83721464" providerId="ADAL" clId="{9927265D-36B6-47C1-AB49-FAB43ED5B563}" dt="2021-09-22T09:24:56.294" v="179" actId="403"/>
      <pc:docMkLst>
        <pc:docMk/>
      </pc:docMkLst>
      <pc:sldChg chg="modSp mod">
        <pc:chgData name="Muhammad Usman Ghani" userId="01323c74-0677-43ae-bee9-9f8e83721464" providerId="ADAL" clId="{9927265D-36B6-47C1-AB49-FAB43ED5B563}" dt="2021-09-22T07:33:02.813" v="1" actId="20577"/>
        <pc:sldMkLst>
          <pc:docMk/>
          <pc:sldMk cId="0" sldId="256"/>
        </pc:sldMkLst>
        <pc:spChg chg="mod">
          <ac:chgData name="Muhammad Usman Ghani" userId="01323c74-0677-43ae-bee9-9f8e83721464" providerId="ADAL" clId="{9927265D-36B6-47C1-AB49-FAB43ED5B563}" dt="2021-09-22T07:33:02.813" v="1" actId="20577"/>
          <ac:spMkLst>
            <pc:docMk/>
            <pc:sldMk cId="0" sldId="256"/>
            <ac:spMk id="95" creationId="{00000000-0000-0000-0000-000000000000}"/>
          </ac:spMkLst>
        </pc:spChg>
      </pc:sldChg>
      <pc:sldChg chg="del">
        <pc:chgData name="Muhammad Usman Ghani" userId="01323c74-0677-43ae-bee9-9f8e83721464" providerId="ADAL" clId="{9927265D-36B6-47C1-AB49-FAB43ED5B563}" dt="2021-09-22T07:36:56.493" v="117" actId="47"/>
        <pc:sldMkLst>
          <pc:docMk/>
          <pc:sldMk cId="504197870" sldId="295"/>
        </pc:sldMkLst>
      </pc:sldChg>
      <pc:sldChg chg="del">
        <pc:chgData name="Muhammad Usman Ghani" userId="01323c74-0677-43ae-bee9-9f8e83721464" providerId="ADAL" clId="{9927265D-36B6-47C1-AB49-FAB43ED5B563}" dt="2021-09-22T07:36:55.725" v="116" actId="47"/>
        <pc:sldMkLst>
          <pc:docMk/>
          <pc:sldMk cId="2163532907" sldId="296"/>
        </pc:sldMkLst>
      </pc:sldChg>
      <pc:sldChg chg="del">
        <pc:chgData name="Muhammad Usman Ghani" userId="01323c74-0677-43ae-bee9-9f8e83721464" providerId="ADAL" clId="{9927265D-36B6-47C1-AB49-FAB43ED5B563}" dt="2021-09-22T07:36:55.201" v="115" actId="47"/>
        <pc:sldMkLst>
          <pc:docMk/>
          <pc:sldMk cId="278949639" sldId="297"/>
        </pc:sldMkLst>
      </pc:sldChg>
      <pc:sldChg chg="del">
        <pc:chgData name="Muhammad Usman Ghani" userId="01323c74-0677-43ae-bee9-9f8e83721464" providerId="ADAL" clId="{9927265D-36B6-47C1-AB49-FAB43ED5B563}" dt="2021-09-22T07:36:54.521" v="114" actId="47"/>
        <pc:sldMkLst>
          <pc:docMk/>
          <pc:sldMk cId="3101017585" sldId="298"/>
        </pc:sldMkLst>
      </pc:sldChg>
      <pc:sldChg chg="del">
        <pc:chgData name="Muhammad Usman Ghani" userId="01323c74-0677-43ae-bee9-9f8e83721464" providerId="ADAL" clId="{9927265D-36B6-47C1-AB49-FAB43ED5B563}" dt="2021-09-22T07:36:51.577" v="107" actId="47"/>
        <pc:sldMkLst>
          <pc:docMk/>
          <pc:sldMk cId="3685612619" sldId="299"/>
        </pc:sldMkLst>
      </pc:sldChg>
      <pc:sldChg chg="del">
        <pc:chgData name="Muhammad Usman Ghani" userId="01323c74-0677-43ae-bee9-9f8e83721464" providerId="ADAL" clId="{9927265D-36B6-47C1-AB49-FAB43ED5B563}" dt="2021-09-22T07:36:51.393" v="106" actId="47"/>
        <pc:sldMkLst>
          <pc:docMk/>
          <pc:sldMk cId="2968123746" sldId="300"/>
        </pc:sldMkLst>
      </pc:sldChg>
      <pc:sldChg chg="del">
        <pc:chgData name="Muhammad Usman Ghani" userId="01323c74-0677-43ae-bee9-9f8e83721464" providerId="ADAL" clId="{9927265D-36B6-47C1-AB49-FAB43ED5B563}" dt="2021-09-22T07:36:53.349" v="112" actId="47"/>
        <pc:sldMkLst>
          <pc:docMk/>
          <pc:sldMk cId="279154843" sldId="301"/>
        </pc:sldMkLst>
      </pc:sldChg>
      <pc:sldChg chg="del">
        <pc:chgData name="Muhammad Usman Ghani" userId="01323c74-0677-43ae-bee9-9f8e83721464" providerId="ADAL" clId="{9927265D-36B6-47C1-AB49-FAB43ED5B563}" dt="2021-09-22T07:36:53.086" v="111" actId="47"/>
        <pc:sldMkLst>
          <pc:docMk/>
          <pc:sldMk cId="3506053393" sldId="302"/>
        </pc:sldMkLst>
      </pc:sldChg>
      <pc:sldChg chg="del">
        <pc:chgData name="Muhammad Usman Ghani" userId="01323c74-0677-43ae-bee9-9f8e83721464" providerId="ADAL" clId="{9927265D-36B6-47C1-AB49-FAB43ED5B563}" dt="2021-09-22T07:36:52.502" v="110" actId="47"/>
        <pc:sldMkLst>
          <pc:docMk/>
          <pc:sldMk cId="286801832" sldId="303"/>
        </pc:sldMkLst>
      </pc:sldChg>
      <pc:sldChg chg="del">
        <pc:chgData name="Muhammad Usman Ghani" userId="01323c74-0677-43ae-bee9-9f8e83721464" providerId="ADAL" clId="{9927265D-36B6-47C1-AB49-FAB43ED5B563}" dt="2021-09-22T07:36:52.305" v="109" actId="47"/>
        <pc:sldMkLst>
          <pc:docMk/>
          <pc:sldMk cId="3915209554" sldId="304"/>
        </pc:sldMkLst>
      </pc:sldChg>
      <pc:sldChg chg="del">
        <pc:chgData name="Muhammad Usman Ghani" userId="01323c74-0677-43ae-bee9-9f8e83721464" providerId="ADAL" clId="{9927265D-36B6-47C1-AB49-FAB43ED5B563}" dt="2021-09-22T07:36:52.065" v="108" actId="47"/>
        <pc:sldMkLst>
          <pc:docMk/>
          <pc:sldMk cId="2071597053" sldId="305"/>
        </pc:sldMkLst>
      </pc:sldChg>
      <pc:sldChg chg="del">
        <pc:chgData name="Muhammad Usman Ghani" userId="01323c74-0677-43ae-bee9-9f8e83721464" providerId="ADAL" clId="{9927265D-36B6-47C1-AB49-FAB43ED5B563}" dt="2021-09-22T07:36:53.866" v="113" actId="47"/>
        <pc:sldMkLst>
          <pc:docMk/>
          <pc:sldMk cId="3788239249" sldId="306"/>
        </pc:sldMkLst>
      </pc:sldChg>
      <pc:sldChg chg="del">
        <pc:chgData name="Muhammad Usman Ghani" userId="01323c74-0677-43ae-bee9-9f8e83721464" providerId="ADAL" clId="{9927265D-36B6-47C1-AB49-FAB43ED5B563}" dt="2021-09-22T07:37:15.691" v="118" actId="47"/>
        <pc:sldMkLst>
          <pc:docMk/>
          <pc:sldMk cId="4171338308" sldId="307"/>
        </pc:sldMkLst>
      </pc:sldChg>
      <pc:sldChg chg="del">
        <pc:chgData name="Muhammad Usman Ghani" userId="01323c74-0677-43ae-bee9-9f8e83721464" providerId="ADAL" clId="{9927265D-36B6-47C1-AB49-FAB43ED5B563}" dt="2021-09-22T07:36:47.996" v="103" actId="47"/>
        <pc:sldMkLst>
          <pc:docMk/>
          <pc:sldMk cId="728549592" sldId="308"/>
        </pc:sldMkLst>
      </pc:sldChg>
      <pc:sldChg chg="del">
        <pc:chgData name="Muhammad Usman Ghani" userId="01323c74-0677-43ae-bee9-9f8e83721464" providerId="ADAL" clId="{9927265D-36B6-47C1-AB49-FAB43ED5B563}" dt="2021-09-22T07:36:51.193" v="105" actId="47"/>
        <pc:sldMkLst>
          <pc:docMk/>
          <pc:sldMk cId="1272096447" sldId="309"/>
        </pc:sldMkLst>
      </pc:sldChg>
      <pc:sldChg chg="del">
        <pc:chgData name="Muhammad Usman Ghani" userId="01323c74-0677-43ae-bee9-9f8e83721464" providerId="ADAL" clId="{9927265D-36B6-47C1-AB49-FAB43ED5B563}" dt="2021-09-22T07:36:50.830" v="104" actId="47"/>
        <pc:sldMkLst>
          <pc:docMk/>
          <pc:sldMk cId="557657599" sldId="310"/>
        </pc:sldMkLst>
      </pc:sldChg>
      <pc:sldChg chg="addSp delSp modSp add mod modClrScheme chgLayout">
        <pc:chgData name="Muhammad Usman Ghani" userId="01323c74-0677-43ae-bee9-9f8e83721464" providerId="ADAL" clId="{9927265D-36B6-47C1-AB49-FAB43ED5B563}" dt="2021-09-22T09:23:26.297" v="156" actId="403"/>
        <pc:sldMkLst>
          <pc:docMk/>
          <pc:sldMk cId="1442365403" sldId="311"/>
        </pc:sldMkLst>
        <pc:spChg chg="add del mod ord">
          <ac:chgData name="Muhammad Usman Ghani" userId="01323c74-0677-43ae-bee9-9f8e83721464" providerId="ADAL" clId="{9927265D-36B6-47C1-AB49-FAB43ED5B563}" dt="2021-09-22T07:35:23.785" v="8" actId="700"/>
          <ac:spMkLst>
            <pc:docMk/>
            <pc:sldMk cId="1442365403" sldId="311"/>
            <ac:spMk id="2" creationId="{B17F6108-2A8D-4F48-ABE4-4439384670B5}"/>
          </ac:spMkLst>
        </pc:spChg>
        <pc:spChg chg="mod ord">
          <ac:chgData name="Muhammad Usman Ghani" userId="01323c74-0677-43ae-bee9-9f8e83721464" providerId="ADAL" clId="{9927265D-36B6-47C1-AB49-FAB43ED5B563}" dt="2021-09-22T09:23:26.297" v="156" actId="403"/>
          <ac:spMkLst>
            <pc:docMk/>
            <pc:sldMk cId="1442365403" sldId="311"/>
            <ac:spMk id="10243" creationId="{946BC460-B376-4208-8890-1D098A233BBE}"/>
          </ac:spMkLst>
        </pc:spChg>
        <pc:spChg chg="mod ord">
          <ac:chgData name="Muhammad Usman Ghani" userId="01323c74-0677-43ae-bee9-9f8e83721464" providerId="ADAL" clId="{9927265D-36B6-47C1-AB49-FAB43ED5B563}" dt="2021-09-22T07:35:23.785" v="8" actId="700"/>
          <ac:spMkLst>
            <pc:docMk/>
            <pc:sldMk cId="1442365403" sldId="311"/>
            <ac:spMk id="21506" creationId="{4EC63310-260A-483F-8F62-C416DDCC9690}"/>
          </ac:spMkLst>
        </pc:spChg>
      </pc:sldChg>
      <pc:sldChg chg="add del">
        <pc:chgData name="Muhammad Usman Ghani" userId="01323c74-0677-43ae-bee9-9f8e83721464" providerId="ADAL" clId="{9927265D-36B6-47C1-AB49-FAB43ED5B563}" dt="2021-09-22T07:37:22.317" v="119" actId="47"/>
        <pc:sldMkLst>
          <pc:docMk/>
          <pc:sldMk cId="3085829567" sldId="312"/>
        </pc:sldMkLst>
      </pc:sldChg>
      <pc:sldChg chg="modSp add mod">
        <pc:chgData name="Muhammad Usman Ghani" userId="01323c74-0677-43ae-bee9-9f8e83721464" providerId="ADAL" clId="{9927265D-36B6-47C1-AB49-FAB43ED5B563}" dt="2021-09-22T09:23:31.865" v="158" actId="403"/>
        <pc:sldMkLst>
          <pc:docMk/>
          <pc:sldMk cId="2566041624" sldId="313"/>
        </pc:sldMkLst>
        <pc:spChg chg="mod">
          <ac:chgData name="Muhammad Usman Ghani" userId="01323c74-0677-43ae-bee9-9f8e83721464" providerId="ADAL" clId="{9927265D-36B6-47C1-AB49-FAB43ED5B563}" dt="2021-09-22T09:23:31.865" v="158" actId="403"/>
          <ac:spMkLst>
            <pc:docMk/>
            <pc:sldMk cId="2566041624" sldId="313"/>
            <ac:spMk id="12291" creationId="{E08024A3-E50A-4423-8A80-79ACCCD5FDAE}"/>
          </ac:spMkLst>
        </pc:spChg>
      </pc:sldChg>
      <pc:sldChg chg="modSp add mod">
        <pc:chgData name="Muhammad Usman Ghani" userId="01323c74-0677-43ae-bee9-9f8e83721464" providerId="ADAL" clId="{9927265D-36B6-47C1-AB49-FAB43ED5B563}" dt="2021-09-22T09:23:36.323" v="160" actId="403"/>
        <pc:sldMkLst>
          <pc:docMk/>
          <pc:sldMk cId="532713800" sldId="314"/>
        </pc:sldMkLst>
        <pc:spChg chg="mod">
          <ac:chgData name="Muhammad Usman Ghani" userId="01323c74-0677-43ae-bee9-9f8e83721464" providerId="ADAL" clId="{9927265D-36B6-47C1-AB49-FAB43ED5B563}" dt="2021-09-22T09:23:36.323" v="160" actId="403"/>
          <ac:spMkLst>
            <pc:docMk/>
            <pc:sldMk cId="532713800" sldId="314"/>
            <ac:spMk id="14339" creationId="{01F4E69B-E0F2-446E-A783-15EE97D0ACA6}"/>
          </ac:spMkLst>
        </pc:spChg>
      </pc:sldChg>
      <pc:sldChg chg="add del">
        <pc:chgData name="Muhammad Usman Ghani" userId="01323c74-0677-43ae-bee9-9f8e83721464" providerId="ADAL" clId="{9927265D-36B6-47C1-AB49-FAB43ED5B563}" dt="2021-09-22T07:37:30.204" v="120" actId="47"/>
        <pc:sldMkLst>
          <pc:docMk/>
          <pc:sldMk cId="191529856" sldId="315"/>
        </pc:sldMkLst>
      </pc:sldChg>
      <pc:sldChg chg="modSp add mod">
        <pc:chgData name="Muhammad Usman Ghani" userId="01323c74-0677-43ae-bee9-9f8e83721464" providerId="ADAL" clId="{9927265D-36B6-47C1-AB49-FAB43ED5B563}" dt="2021-09-22T09:23:44.140" v="162" actId="403"/>
        <pc:sldMkLst>
          <pc:docMk/>
          <pc:sldMk cId="375296979" sldId="316"/>
        </pc:sldMkLst>
        <pc:spChg chg="mod">
          <ac:chgData name="Muhammad Usman Ghani" userId="01323c74-0677-43ae-bee9-9f8e83721464" providerId="ADAL" clId="{9927265D-36B6-47C1-AB49-FAB43ED5B563}" dt="2021-09-22T09:23:44.140" v="162" actId="403"/>
          <ac:spMkLst>
            <pc:docMk/>
            <pc:sldMk cId="375296979" sldId="316"/>
            <ac:spMk id="20483" creationId="{3248D136-E2B1-49DD-BC21-7B5354C7C4BC}"/>
          </ac:spMkLst>
        </pc:spChg>
      </pc:sldChg>
      <pc:sldChg chg="modSp add mod">
        <pc:chgData name="Muhammad Usman Ghani" userId="01323c74-0677-43ae-bee9-9f8e83721464" providerId="ADAL" clId="{9927265D-36B6-47C1-AB49-FAB43ED5B563}" dt="2021-09-22T09:23:49.168" v="164" actId="403"/>
        <pc:sldMkLst>
          <pc:docMk/>
          <pc:sldMk cId="2628016890" sldId="317"/>
        </pc:sldMkLst>
        <pc:spChg chg="mod">
          <ac:chgData name="Muhammad Usman Ghani" userId="01323c74-0677-43ae-bee9-9f8e83721464" providerId="ADAL" clId="{9927265D-36B6-47C1-AB49-FAB43ED5B563}" dt="2021-09-22T09:23:49.168" v="164" actId="403"/>
          <ac:spMkLst>
            <pc:docMk/>
            <pc:sldMk cId="2628016890" sldId="317"/>
            <ac:spMk id="22531" creationId="{4F20D12E-B91F-4E68-808D-1C941017352C}"/>
          </ac:spMkLst>
        </pc:spChg>
      </pc:sldChg>
      <pc:sldChg chg="modSp add mod">
        <pc:chgData name="Muhammad Usman Ghani" userId="01323c74-0677-43ae-bee9-9f8e83721464" providerId="ADAL" clId="{9927265D-36B6-47C1-AB49-FAB43ED5B563}" dt="2021-09-22T09:23:57.290" v="166" actId="403"/>
        <pc:sldMkLst>
          <pc:docMk/>
          <pc:sldMk cId="3342557323" sldId="318"/>
        </pc:sldMkLst>
        <pc:spChg chg="mod">
          <ac:chgData name="Muhammad Usman Ghani" userId="01323c74-0677-43ae-bee9-9f8e83721464" providerId="ADAL" clId="{9927265D-36B6-47C1-AB49-FAB43ED5B563}" dt="2021-09-22T09:23:57.290" v="166" actId="403"/>
          <ac:spMkLst>
            <pc:docMk/>
            <pc:sldMk cId="3342557323" sldId="318"/>
            <ac:spMk id="24579" creationId="{AA8C2908-3210-45E2-A2A3-E057EECD4B39}"/>
          </ac:spMkLst>
        </pc:spChg>
      </pc:sldChg>
      <pc:sldChg chg="modSp add mod">
        <pc:chgData name="Muhammad Usman Ghani" userId="01323c74-0677-43ae-bee9-9f8e83721464" providerId="ADAL" clId="{9927265D-36B6-47C1-AB49-FAB43ED5B563}" dt="2021-09-22T09:24:03.160" v="168" actId="403"/>
        <pc:sldMkLst>
          <pc:docMk/>
          <pc:sldMk cId="2168769794" sldId="319"/>
        </pc:sldMkLst>
        <pc:spChg chg="mod">
          <ac:chgData name="Muhammad Usman Ghani" userId="01323c74-0677-43ae-bee9-9f8e83721464" providerId="ADAL" clId="{9927265D-36B6-47C1-AB49-FAB43ED5B563}" dt="2021-09-22T09:24:03.160" v="168" actId="403"/>
          <ac:spMkLst>
            <pc:docMk/>
            <pc:sldMk cId="2168769794" sldId="319"/>
            <ac:spMk id="26627" creationId="{2AC7C1BB-86FA-4DE9-A680-03F4A8BB032A}"/>
          </ac:spMkLst>
        </pc:spChg>
      </pc:sldChg>
      <pc:sldChg chg="modSp add mod">
        <pc:chgData name="Muhammad Usman Ghani" userId="01323c74-0677-43ae-bee9-9f8e83721464" providerId="ADAL" clId="{9927265D-36B6-47C1-AB49-FAB43ED5B563}" dt="2021-09-22T09:24:10.444" v="170" actId="403"/>
        <pc:sldMkLst>
          <pc:docMk/>
          <pc:sldMk cId="3717389341" sldId="320"/>
        </pc:sldMkLst>
        <pc:spChg chg="mod">
          <ac:chgData name="Muhammad Usman Ghani" userId="01323c74-0677-43ae-bee9-9f8e83721464" providerId="ADAL" clId="{9927265D-36B6-47C1-AB49-FAB43ED5B563}" dt="2021-09-22T09:24:10.444" v="170" actId="403"/>
          <ac:spMkLst>
            <pc:docMk/>
            <pc:sldMk cId="3717389341" sldId="320"/>
            <ac:spMk id="28675" creationId="{29D7CD78-7ECB-4EA7-93F5-09088BE8DF1D}"/>
          </ac:spMkLst>
        </pc:spChg>
      </pc:sldChg>
      <pc:sldChg chg="modSp add mod">
        <pc:chgData name="Muhammad Usman Ghani" userId="01323c74-0677-43ae-bee9-9f8e83721464" providerId="ADAL" clId="{9927265D-36B6-47C1-AB49-FAB43ED5B563}" dt="2021-09-22T09:24:24.088" v="172" actId="403"/>
        <pc:sldMkLst>
          <pc:docMk/>
          <pc:sldMk cId="3941965161" sldId="321"/>
        </pc:sldMkLst>
        <pc:spChg chg="mod">
          <ac:chgData name="Muhammad Usman Ghani" userId="01323c74-0677-43ae-bee9-9f8e83721464" providerId="ADAL" clId="{9927265D-36B6-47C1-AB49-FAB43ED5B563}" dt="2021-09-22T09:24:24.088" v="172" actId="403"/>
          <ac:spMkLst>
            <pc:docMk/>
            <pc:sldMk cId="3941965161" sldId="321"/>
            <ac:spMk id="30723" creationId="{8E76DABB-47A2-427E-AE93-1F7FDDA19765}"/>
          </ac:spMkLst>
        </pc:spChg>
      </pc:sldChg>
      <pc:sldChg chg="modSp add mod">
        <pc:chgData name="Muhammad Usman Ghani" userId="01323c74-0677-43ae-bee9-9f8e83721464" providerId="ADAL" clId="{9927265D-36B6-47C1-AB49-FAB43ED5B563}" dt="2021-09-22T09:24:28.558" v="173" actId="403"/>
        <pc:sldMkLst>
          <pc:docMk/>
          <pc:sldMk cId="1166877242" sldId="322"/>
        </pc:sldMkLst>
        <pc:spChg chg="mod">
          <ac:chgData name="Muhammad Usman Ghani" userId="01323c74-0677-43ae-bee9-9f8e83721464" providerId="ADAL" clId="{9927265D-36B6-47C1-AB49-FAB43ED5B563}" dt="2021-09-22T09:24:28.558" v="173" actId="403"/>
          <ac:spMkLst>
            <pc:docMk/>
            <pc:sldMk cId="1166877242" sldId="322"/>
            <ac:spMk id="32771" creationId="{37913129-72D0-454D-9574-3D15B83C1CB2}"/>
          </ac:spMkLst>
        </pc:spChg>
      </pc:sldChg>
      <pc:sldChg chg="modSp add mod">
        <pc:chgData name="Muhammad Usman Ghani" userId="01323c74-0677-43ae-bee9-9f8e83721464" providerId="ADAL" clId="{9927265D-36B6-47C1-AB49-FAB43ED5B563}" dt="2021-09-22T09:24:56.294" v="179" actId="403"/>
        <pc:sldMkLst>
          <pc:docMk/>
          <pc:sldMk cId="4102366633" sldId="323"/>
        </pc:sldMkLst>
        <pc:spChg chg="mod">
          <ac:chgData name="Muhammad Usman Ghani" userId="01323c74-0677-43ae-bee9-9f8e83721464" providerId="ADAL" clId="{9927265D-36B6-47C1-AB49-FAB43ED5B563}" dt="2021-09-22T09:24:56.294" v="179" actId="403"/>
          <ac:spMkLst>
            <pc:docMk/>
            <pc:sldMk cId="4102366633" sldId="323"/>
            <ac:spMk id="34819" creationId="{7C4C731A-2272-42D4-A411-3A1051B9F7BB}"/>
          </ac:spMkLst>
        </pc:spChg>
      </pc:sldChg>
      <pc:sldChg chg="modSp add mod">
        <pc:chgData name="Muhammad Usman Ghani" userId="01323c74-0677-43ae-bee9-9f8e83721464" providerId="ADAL" clId="{9927265D-36B6-47C1-AB49-FAB43ED5B563}" dt="2021-09-22T09:24:42.326" v="178" actId="403"/>
        <pc:sldMkLst>
          <pc:docMk/>
          <pc:sldMk cId="2417327612" sldId="324"/>
        </pc:sldMkLst>
        <pc:spChg chg="mod">
          <ac:chgData name="Muhammad Usman Ghani" userId="01323c74-0677-43ae-bee9-9f8e83721464" providerId="ADAL" clId="{9927265D-36B6-47C1-AB49-FAB43ED5B563}" dt="2021-09-22T09:24:42.326" v="178" actId="403"/>
          <ac:spMkLst>
            <pc:docMk/>
            <pc:sldMk cId="2417327612" sldId="324"/>
            <ac:spMk id="36867" creationId="{630EB9F0-0C77-48A0-B47A-37554BEB995D}"/>
          </ac:spMkLst>
        </pc:spChg>
      </pc:sldChg>
      <pc:sldChg chg="add">
        <pc:chgData name="Muhammad Usman Ghani" userId="01323c74-0677-43ae-bee9-9f8e83721464" providerId="ADAL" clId="{9927265D-36B6-47C1-AB49-FAB43ED5B563}" dt="2021-09-22T07:35:57.277" v="34"/>
        <pc:sldMkLst>
          <pc:docMk/>
          <pc:sldMk cId="2622985867" sldId="325"/>
        </pc:sldMkLst>
      </pc:sldChg>
      <pc:sldChg chg="add">
        <pc:chgData name="Muhammad Usman Ghani" userId="01323c74-0677-43ae-bee9-9f8e83721464" providerId="ADAL" clId="{9927265D-36B6-47C1-AB49-FAB43ED5B563}" dt="2021-09-22T07:35:58.806" v="36"/>
        <pc:sldMkLst>
          <pc:docMk/>
          <pc:sldMk cId="570566130" sldId="326"/>
        </pc:sldMkLst>
      </pc:sldChg>
      <pc:sldChg chg="add">
        <pc:chgData name="Muhammad Usman Ghani" userId="01323c74-0677-43ae-bee9-9f8e83721464" providerId="ADAL" clId="{9927265D-36B6-47C1-AB49-FAB43ED5B563}" dt="2021-09-22T07:36:00.630" v="38"/>
        <pc:sldMkLst>
          <pc:docMk/>
          <pc:sldMk cId="571821313" sldId="327"/>
        </pc:sldMkLst>
      </pc:sldChg>
      <pc:sldChg chg="add">
        <pc:chgData name="Muhammad Usman Ghani" userId="01323c74-0677-43ae-bee9-9f8e83721464" providerId="ADAL" clId="{9927265D-36B6-47C1-AB49-FAB43ED5B563}" dt="2021-09-22T07:36:01.747" v="40"/>
        <pc:sldMkLst>
          <pc:docMk/>
          <pc:sldMk cId="1914490226" sldId="328"/>
        </pc:sldMkLst>
      </pc:sldChg>
      <pc:sldChg chg="add">
        <pc:chgData name="Muhammad Usman Ghani" userId="01323c74-0677-43ae-bee9-9f8e83721464" providerId="ADAL" clId="{9927265D-36B6-47C1-AB49-FAB43ED5B563}" dt="2021-09-22T07:36:02.723" v="42"/>
        <pc:sldMkLst>
          <pc:docMk/>
          <pc:sldMk cId="2711667982" sldId="329"/>
        </pc:sldMkLst>
      </pc:sldChg>
      <pc:sldChg chg="add">
        <pc:chgData name="Muhammad Usman Ghani" userId="01323c74-0677-43ae-bee9-9f8e83721464" providerId="ADAL" clId="{9927265D-36B6-47C1-AB49-FAB43ED5B563}" dt="2021-09-22T07:36:04.900" v="44"/>
        <pc:sldMkLst>
          <pc:docMk/>
          <pc:sldMk cId="2900505983" sldId="330"/>
        </pc:sldMkLst>
      </pc:sldChg>
      <pc:sldChg chg="add">
        <pc:chgData name="Muhammad Usman Ghani" userId="01323c74-0677-43ae-bee9-9f8e83721464" providerId="ADAL" clId="{9927265D-36B6-47C1-AB49-FAB43ED5B563}" dt="2021-09-22T07:36:06.520" v="46"/>
        <pc:sldMkLst>
          <pc:docMk/>
          <pc:sldMk cId="3596490126" sldId="331"/>
        </pc:sldMkLst>
      </pc:sldChg>
      <pc:sldChg chg="add">
        <pc:chgData name="Muhammad Usman Ghani" userId="01323c74-0677-43ae-bee9-9f8e83721464" providerId="ADAL" clId="{9927265D-36B6-47C1-AB49-FAB43ED5B563}" dt="2021-09-22T07:36:07.888" v="48"/>
        <pc:sldMkLst>
          <pc:docMk/>
          <pc:sldMk cId="3422146367" sldId="332"/>
        </pc:sldMkLst>
      </pc:sldChg>
      <pc:sldChg chg="add">
        <pc:chgData name="Muhammad Usman Ghani" userId="01323c74-0677-43ae-bee9-9f8e83721464" providerId="ADAL" clId="{9927265D-36B6-47C1-AB49-FAB43ED5B563}" dt="2021-09-22T07:36:08.988" v="50"/>
        <pc:sldMkLst>
          <pc:docMk/>
          <pc:sldMk cId="2018619389" sldId="333"/>
        </pc:sldMkLst>
      </pc:sldChg>
      <pc:sldChg chg="add">
        <pc:chgData name="Muhammad Usman Ghani" userId="01323c74-0677-43ae-bee9-9f8e83721464" providerId="ADAL" clId="{9927265D-36B6-47C1-AB49-FAB43ED5B563}" dt="2021-09-22T07:36:10.136" v="52"/>
        <pc:sldMkLst>
          <pc:docMk/>
          <pc:sldMk cId="3976974587" sldId="334"/>
        </pc:sldMkLst>
      </pc:sldChg>
      <pc:sldChg chg="modSp add mod">
        <pc:chgData name="Muhammad Usman Ghani" userId="01323c74-0677-43ae-bee9-9f8e83721464" providerId="ADAL" clId="{9927265D-36B6-47C1-AB49-FAB43ED5B563}" dt="2021-09-22T08:10:04.958" v="154" actId="20577"/>
        <pc:sldMkLst>
          <pc:docMk/>
          <pc:sldMk cId="1595459694" sldId="335"/>
        </pc:sldMkLst>
        <pc:spChg chg="mod">
          <ac:chgData name="Muhammad Usman Ghani" userId="01323c74-0677-43ae-bee9-9f8e83721464" providerId="ADAL" clId="{9927265D-36B6-47C1-AB49-FAB43ED5B563}" dt="2021-09-22T08:10:04.958" v="154" actId="20577"/>
          <ac:spMkLst>
            <pc:docMk/>
            <pc:sldMk cId="1595459694" sldId="335"/>
            <ac:spMk id="59395" creationId="{890A8147-0A45-4D76-B3F6-42513171F912}"/>
          </ac:spMkLst>
        </pc:spChg>
      </pc:sldChg>
      <pc:sldChg chg="add">
        <pc:chgData name="Muhammad Usman Ghani" userId="01323c74-0677-43ae-bee9-9f8e83721464" providerId="ADAL" clId="{9927265D-36B6-47C1-AB49-FAB43ED5B563}" dt="2021-09-22T07:36:12.304" v="56"/>
        <pc:sldMkLst>
          <pc:docMk/>
          <pc:sldMk cId="1220978660" sldId="336"/>
        </pc:sldMkLst>
      </pc:sldChg>
      <pc:sldChg chg="add">
        <pc:chgData name="Muhammad Usman Ghani" userId="01323c74-0677-43ae-bee9-9f8e83721464" providerId="ADAL" clId="{9927265D-36B6-47C1-AB49-FAB43ED5B563}" dt="2021-09-22T07:36:13.770" v="58"/>
        <pc:sldMkLst>
          <pc:docMk/>
          <pc:sldMk cId="400671929" sldId="337"/>
        </pc:sldMkLst>
      </pc:sldChg>
      <pc:sldChg chg="add">
        <pc:chgData name="Muhammad Usman Ghani" userId="01323c74-0677-43ae-bee9-9f8e83721464" providerId="ADAL" clId="{9927265D-36B6-47C1-AB49-FAB43ED5B563}" dt="2021-09-22T07:36:14.867" v="60"/>
        <pc:sldMkLst>
          <pc:docMk/>
          <pc:sldMk cId="3127046013" sldId="338"/>
        </pc:sldMkLst>
      </pc:sldChg>
      <pc:sldChg chg="add">
        <pc:chgData name="Muhammad Usman Ghani" userId="01323c74-0677-43ae-bee9-9f8e83721464" providerId="ADAL" clId="{9927265D-36B6-47C1-AB49-FAB43ED5B563}" dt="2021-09-22T07:36:16.169" v="62"/>
        <pc:sldMkLst>
          <pc:docMk/>
          <pc:sldMk cId="776705343" sldId="339"/>
        </pc:sldMkLst>
      </pc:sldChg>
      <pc:sldChg chg="add">
        <pc:chgData name="Muhammad Usman Ghani" userId="01323c74-0677-43ae-bee9-9f8e83721464" providerId="ADAL" clId="{9927265D-36B6-47C1-AB49-FAB43ED5B563}" dt="2021-09-22T07:36:17.788" v="64"/>
        <pc:sldMkLst>
          <pc:docMk/>
          <pc:sldMk cId="2733449006" sldId="340"/>
        </pc:sldMkLst>
      </pc:sldChg>
      <pc:sldChg chg="add">
        <pc:chgData name="Muhammad Usman Ghani" userId="01323c74-0677-43ae-bee9-9f8e83721464" providerId="ADAL" clId="{9927265D-36B6-47C1-AB49-FAB43ED5B563}" dt="2021-09-22T07:36:19.228" v="66"/>
        <pc:sldMkLst>
          <pc:docMk/>
          <pc:sldMk cId="3538859281" sldId="341"/>
        </pc:sldMkLst>
      </pc:sldChg>
      <pc:sldChg chg="add">
        <pc:chgData name="Muhammad Usman Ghani" userId="01323c74-0677-43ae-bee9-9f8e83721464" providerId="ADAL" clId="{9927265D-36B6-47C1-AB49-FAB43ED5B563}" dt="2021-09-22T07:36:20.318" v="68"/>
        <pc:sldMkLst>
          <pc:docMk/>
          <pc:sldMk cId="996049991" sldId="342"/>
        </pc:sldMkLst>
      </pc:sldChg>
      <pc:sldChg chg="add">
        <pc:chgData name="Muhammad Usman Ghani" userId="01323c74-0677-43ae-bee9-9f8e83721464" providerId="ADAL" clId="{9927265D-36B6-47C1-AB49-FAB43ED5B563}" dt="2021-09-22T07:36:21.281" v="70"/>
        <pc:sldMkLst>
          <pc:docMk/>
          <pc:sldMk cId="1145756001" sldId="343"/>
        </pc:sldMkLst>
      </pc:sldChg>
      <pc:sldChg chg="add">
        <pc:chgData name="Muhammad Usman Ghani" userId="01323c74-0677-43ae-bee9-9f8e83721464" providerId="ADAL" clId="{9927265D-36B6-47C1-AB49-FAB43ED5B563}" dt="2021-09-22T07:36:22.449" v="72"/>
        <pc:sldMkLst>
          <pc:docMk/>
          <pc:sldMk cId="2167723750" sldId="344"/>
        </pc:sldMkLst>
      </pc:sldChg>
      <pc:sldChg chg="add">
        <pc:chgData name="Muhammad Usman Ghani" userId="01323c74-0677-43ae-bee9-9f8e83721464" providerId="ADAL" clId="{9927265D-36B6-47C1-AB49-FAB43ED5B563}" dt="2021-09-22T07:36:24.718" v="74"/>
        <pc:sldMkLst>
          <pc:docMk/>
          <pc:sldMk cId="641517215" sldId="345"/>
        </pc:sldMkLst>
      </pc:sldChg>
      <pc:sldChg chg="add">
        <pc:chgData name="Muhammad Usman Ghani" userId="01323c74-0677-43ae-bee9-9f8e83721464" providerId="ADAL" clId="{9927265D-36B6-47C1-AB49-FAB43ED5B563}" dt="2021-09-22T07:36:26.090" v="76"/>
        <pc:sldMkLst>
          <pc:docMk/>
          <pc:sldMk cId="1963755497" sldId="346"/>
        </pc:sldMkLst>
      </pc:sldChg>
      <pc:sldChg chg="add">
        <pc:chgData name="Muhammad Usman Ghani" userId="01323c74-0677-43ae-bee9-9f8e83721464" providerId="ADAL" clId="{9927265D-36B6-47C1-AB49-FAB43ED5B563}" dt="2021-09-22T07:36:27.476" v="78"/>
        <pc:sldMkLst>
          <pc:docMk/>
          <pc:sldMk cId="276935963" sldId="347"/>
        </pc:sldMkLst>
      </pc:sldChg>
      <pc:sldChg chg="add">
        <pc:chgData name="Muhammad Usman Ghani" userId="01323c74-0677-43ae-bee9-9f8e83721464" providerId="ADAL" clId="{9927265D-36B6-47C1-AB49-FAB43ED5B563}" dt="2021-09-22T07:36:28.812" v="80"/>
        <pc:sldMkLst>
          <pc:docMk/>
          <pc:sldMk cId="3979207333" sldId="348"/>
        </pc:sldMkLst>
      </pc:sldChg>
      <pc:sldChg chg="add">
        <pc:chgData name="Muhammad Usman Ghani" userId="01323c74-0677-43ae-bee9-9f8e83721464" providerId="ADAL" clId="{9927265D-36B6-47C1-AB49-FAB43ED5B563}" dt="2021-09-22T07:36:30.097" v="82"/>
        <pc:sldMkLst>
          <pc:docMk/>
          <pc:sldMk cId="1685283886" sldId="349"/>
        </pc:sldMkLst>
      </pc:sldChg>
      <pc:sldChg chg="add">
        <pc:chgData name="Muhammad Usman Ghani" userId="01323c74-0677-43ae-bee9-9f8e83721464" providerId="ADAL" clId="{9927265D-36B6-47C1-AB49-FAB43ED5B563}" dt="2021-09-22T07:36:31.707" v="84"/>
        <pc:sldMkLst>
          <pc:docMk/>
          <pc:sldMk cId="2225805518" sldId="350"/>
        </pc:sldMkLst>
      </pc:sldChg>
      <pc:sldChg chg="add">
        <pc:chgData name="Muhammad Usman Ghani" userId="01323c74-0677-43ae-bee9-9f8e83721464" providerId="ADAL" clId="{9927265D-36B6-47C1-AB49-FAB43ED5B563}" dt="2021-09-22T07:36:32.929" v="86"/>
        <pc:sldMkLst>
          <pc:docMk/>
          <pc:sldMk cId="4201904067" sldId="351"/>
        </pc:sldMkLst>
      </pc:sldChg>
      <pc:sldChg chg="add">
        <pc:chgData name="Muhammad Usman Ghani" userId="01323c74-0677-43ae-bee9-9f8e83721464" providerId="ADAL" clId="{9927265D-36B6-47C1-AB49-FAB43ED5B563}" dt="2021-09-22T07:36:34.048" v="88"/>
        <pc:sldMkLst>
          <pc:docMk/>
          <pc:sldMk cId="757566988" sldId="352"/>
        </pc:sldMkLst>
      </pc:sldChg>
      <pc:sldChg chg="add">
        <pc:chgData name="Muhammad Usman Ghani" userId="01323c74-0677-43ae-bee9-9f8e83721464" providerId="ADAL" clId="{9927265D-36B6-47C1-AB49-FAB43ED5B563}" dt="2021-09-22T07:36:35.101" v="90"/>
        <pc:sldMkLst>
          <pc:docMk/>
          <pc:sldMk cId="82810274" sldId="353"/>
        </pc:sldMkLst>
      </pc:sldChg>
      <pc:sldChg chg="add">
        <pc:chgData name="Muhammad Usman Ghani" userId="01323c74-0677-43ae-bee9-9f8e83721464" providerId="ADAL" clId="{9927265D-36B6-47C1-AB49-FAB43ED5B563}" dt="2021-09-22T07:36:36.260" v="92"/>
        <pc:sldMkLst>
          <pc:docMk/>
          <pc:sldMk cId="2200130963" sldId="354"/>
        </pc:sldMkLst>
      </pc:sldChg>
      <pc:sldChg chg="add">
        <pc:chgData name="Muhammad Usman Ghani" userId="01323c74-0677-43ae-bee9-9f8e83721464" providerId="ADAL" clId="{9927265D-36B6-47C1-AB49-FAB43ED5B563}" dt="2021-09-22T07:36:37.419" v="94"/>
        <pc:sldMkLst>
          <pc:docMk/>
          <pc:sldMk cId="3957564710" sldId="355"/>
        </pc:sldMkLst>
      </pc:sldChg>
      <pc:sldChg chg="add">
        <pc:chgData name="Muhammad Usman Ghani" userId="01323c74-0677-43ae-bee9-9f8e83721464" providerId="ADAL" clId="{9927265D-36B6-47C1-AB49-FAB43ED5B563}" dt="2021-09-22T07:36:38.775" v="96"/>
        <pc:sldMkLst>
          <pc:docMk/>
          <pc:sldMk cId="3566028766" sldId="356"/>
        </pc:sldMkLst>
      </pc:sldChg>
      <pc:sldChg chg="add">
        <pc:chgData name="Muhammad Usman Ghani" userId="01323c74-0677-43ae-bee9-9f8e83721464" providerId="ADAL" clId="{9927265D-36B6-47C1-AB49-FAB43ED5B563}" dt="2021-09-22T07:36:39.793" v="98"/>
        <pc:sldMkLst>
          <pc:docMk/>
          <pc:sldMk cId="2939983289" sldId="357"/>
        </pc:sldMkLst>
      </pc:sldChg>
      <pc:sldChg chg="add">
        <pc:chgData name="Muhammad Usman Ghani" userId="01323c74-0677-43ae-bee9-9f8e83721464" providerId="ADAL" clId="{9927265D-36B6-47C1-AB49-FAB43ED5B563}" dt="2021-09-22T07:36:40.811" v="100"/>
        <pc:sldMkLst>
          <pc:docMk/>
          <pc:sldMk cId="2789049150" sldId="358"/>
        </pc:sldMkLst>
      </pc:sldChg>
      <pc:sldChg chg="add">
        <pc:chgData name="Muhammad Usman Ghani" userId="01323c74-0677-43ae-bee9-9f8e83721464" providerId="ADAL" clId="{9927265D-36B6-47C1-AB49-FAB43ED5B563}" dt="2021-09-22T07:36:42.068" v="102"/>
        <pc:sldMkLst>
          <pc:docMk/>
          <pc:sldMk cId="1095202474" sldId="359"/>
        </pc:sldMkLst>
      </pc:sldChg>
      <pc:sldMasterChg chg="delSldLayout">
        <pc:chgData name="Muhammad Usman Ghani" userId="01323c74-0677-43ae-bee9-9f8e83721464" providerId="ADAL" clId="{9927265D-36B6-47C1-AB49-FAB43ED5B563}" dt="2021-09-22T07:37:15.691" v="118" actId="47"/>
        <pc:sldMasterMkLst>
          <pc:docMk/>
          <pc:sldMasterMk cId="0" sldId="2147483658"/>
        </pc:sldMasterMkLst>
        <pc:sldLayoutChg chg="del">
          <pc:chgData name="Muhammad Usman Ghani" userId="01323c74-0677-43ae-bee9-9f8e83721464" providerId="ADAL" clId="{9927265D-36B6-47C1-AB49-FAB43ED5B563}" dt="2021-09-22T07:37:15.691" v="118" actId="47"/>
          <pc:sldLayoutMkLst>
            <pc:docMk/>
            <pc:sldMasterMk cId="0" sldId="2147483658"/>
            <pc:sldLayoutMk cId="0" sldId="2147483649"/>
          </pc:sldLayoutMkLst>
        </pc:sldLayoutChg>
      </pc:sldMasterChg>
      <pc:sldMasterChg chg="add del addSldLayout delSldLayout">
        <pc:chgData name="Muhammad Usman Ghani" userId="01323c74-0677-43ae-bee9-9f8e83721464" providerId="ADAL" clId="{9927265D-36B6-47C1-AB49-FAB43ED5B563}" dt="2021-09-22T07:35:23.785" v="8" actId="700"/>
        <pc:sldMasterMkLst>
          <pc:docMk/>
          <pc:sldMasterMk cId="0" sldId="2147483660"/>
        </pc:sldMasterMkLst>
        <pc:sldLayoutChg chg="add del">
          <pc:chgData name="Muhammad Usman Ghani" userId="01323c74-0677-43ae-bee9-9f8e83721464" providerId="ADAL" clId="{9927265D-36B6-47C1-AB49-FAB43ED5B563}" dt="2021-09-22T07:35:23.785" v="8" actId="700"/>
          <pc:sldLayoutMkLst>
            <pc:docMk/>
            <pc:sldMasterMk cId="0" sldId="2147483660"/>
            <pc:sldLayoutMk cId="3217143343" sldId="2147483677"/>
          </pc:sldLayoutMkLst>
        </pc:sldLayoutChg>
      </pc:sldMasterChg>
      <pc:sldMasterChg chg="add del addSldLayout delSldLayout">
        <pc:chgData name="Muhammad Usman Ghani" userId="01323c74-0677-43ae-bee9-9f8e83721464" providerId="ADAL" clId="{9927265D-36B6-47C1-AB49-FAB43ED5B563}" dt="2021-09-22T07:37:22.317" v="119" actId="47"/>
        <pc:sldMasterMkLst>
          <pc:docMk/>
          <pc:sldMasterMk cId="0" sldId="2147483678"/>
        </pc:sldMasterMkLst>
        <pc:sldLayoutChg chg="add del">
          <pc:chgData name="Muhammad Usman Ghani" userId="01323c74-0677-43ae-bee9-9f8e83721464" providerId="ADAL" clId="{9927265D-36B6-47C1-AB49-FAB43ED5B563}" dt="2021-09-22T07:37:22.317" v="119" actId="47"/>
          <pc:sldLayoutMkLst>
            <pc:docMk/>
            <pc:sldMasterMk cId="0" sldId="2147483678"/>
            <pc:sldLayoutMk cId="3217143343" sldId="2147483679"/>
          </pc:sldLayoutMkLst>
        </pc:sldLayoutChg>
      </pc:sldMasterChg>
      <pc:sldMasterChg chg="add addSldLayout">
        <pc:chgData name="Muhammad Usman Ghani" userId="01323c74-0677-43ae-bee9-9f8e83721464" providerId="ADAL" clId="{9927265D-36B6-47C1-AB49-FAB43ED5B563}" dt="2021-09-22T07:35:31.505" v="11" actId="27028"/>
        <pc:sldMasterMkLst>
          <pc:docMk/>
          <pc:sldMasterMk cId="0" sldId="2147483682"/>
        </pc:sldMasterMkLst>
        <pc:sldLayoutChg chg="add">
          <pc:chgData name="Muhammad Usman Ghani" userId="01323c74-0677-43ae-bee9-9f8e83721464" providerId="ADAL" clId="{9927265D-36B6-47C1-AB49-FAB43ED5B563}" dt="2021-09-22T07:35:31.505" v="11" actId="27028"/>
          <pc:sldLayoutMkLst>
            <pc:docMk/>
            <pc:sldMasterMk cId="0" sldId="2147483682"/>
            <pc:sldLayoutMk cId="3217143343" sldId="2147483683"/>
          </pc:sldLayoutMkLst>
        </pc:sldLayoutChg>
      </pc:sldMasterChg>
      <pc:sldMasterChg chg="add del addSldLayout delSldLayout">
        <pc:chgData name="Muhammad Usman Ghani" userId="01323c74-0677-43ae-bee9-9f8e83721464" providerId="ADAL" clId="{9927265D-36B6-47C1-AB49-FAB43ED5B563}" dt="2021-09-22T07:37:30.204" v="120" actId="47"/>
        <pc:sldMasterMkLst>
          <pc:docMk/>
          <pc:sldMasterMk cId="0" sldId="2147483684"/>
        </pc:sldMasterMkLst>
        <pc:sldLayoutChg chg="add del">
          <pc:chgData name="Muhammad Usman Ghani" userId="01323c74-0677-43ae-bee9-9f8e83721464" providerId="ADAL" clId="{9927265D-36B6-47C1-AB49-FAB43ED5B563}" dt="2021-09-22T07:37:30.204" v="120" actId="47"/>
          <pc:sldLayoutMkLst>
            <pc:docMk/>
            <pc:sldMasterMk cId="0" sldId="2147483684"/>
            <pc:sldLayoutMk cId="3217143343" sldId="2147483685"/>
          </pc:sldLayoutMkLst>
        </pc:sldLayoutChg>
      </pc:sldMasterChg>
      <pc:sldMasterChg chg="add addSldLayout">
        <pc:chgData name="Muhammad Usman Ghani" userId="01323c74-0677-43ae-bee9-9f8e83721464" providerId="ADAL" clId="{9927265D-36B6-47C1-AB49-FAB43ED5B563}" dt="2021-09-22T07:35:39.004" v="15" actId="27028"/>
        <pc:sldMasterMkLst>
          <pc:docMk/>
          <pc:sldMasterMk cId="0" sldId="2147483686"/>
        </pc:sldMasterMkLst>
        <pc:sldLayoutChg chg="add">
          <pc:chgData name="Muhammad Usman Ghani" userId="01323c74-0677-43ae-bee9-9f8e83721464" providerId="ADAL" clId="{9927265D-36B6-47C1-AB49-FAB43ED5B563}" dt="2021-09-22T07:35:39.004" v="15" actId="27028"/>
          <pc:sldLayoutMkLst>
            <pc:docMk/>
            <pc:sldMasterMk cId="0" sldId="2147483686"/>
            <pc:sldLayoutMk cId="3217143343" sldId="2147483687"/>
          </pc:sldLayoutMkLst>
        </pc:sldLayoutChg>
      </pc:sldMasterChg>
      <pc:sldMasterChg chg="add addSldLayout">
        <pc:chgData name="Muhammad Usman Ghani" userId="01323c74-0677-43ae-bee9-9f8e83721464" providerId="ADAL" clId="{9927265D-36B6-47C1-AB49-FAB43ED5B563}" dt="2021-09-22T07:35:40.591" v="17" actId="27028"/>
        <pc:sldMasterMkLst>
          <pc:docMk/>
          <pc:sldMasterMk cId="0" sldId="2147483688"/>
        </pc:sldMasterMkLst>
        <pc:sldLayoutChg chg="add">
          <pc:chgData name="Muhammad Usman Ghani" userId="01323c74-0677-43ae-bee9-9f8e83721464" providerId="ADAL" clId="{9927265D-36B6-47C1-AB49-FAB43ED5B563}" dt="2021-09-22T07:35:40.591" v="17" actId="27028"/>
          <pc:sldLayoutMkLst>
            <pc:docMk/>
            <pc:sldMasterMk cId="0" sldId="2147483688"/>
            <pc:sldLayoutMk cId="3217143343" sldId="2147483689"/>
          </pc:sldLayoutMkLst>
        </pc:sldLayoutChg>
      </pc:sldMasterChg>
      <pc:sldMasterChg chg="add addSldLayout">
        <pc:chgData name="Muhammad Usman Ghani" userId="01323c74-0677-43ae-bee9-9f8e83721464" providerId="ADAL" clId="{9927265D-36B6-47C1-AB49-FAB43ED5B563}" dt="2021-09-22T07:35:41.978" v="19" actId="27028"/>
        <pc:sldMasterMkLst>
          <pc:docMk/>
          <pc:sldMasterMk cId="0" sldId="2147483690"/>
        </pc:sldMasterMkLst>
        <pc:sldLayoutChg chg="add">
          <pc:chgData name="Muhammad Usman Ghani" userId="01323c74-0677-43ae-bee9-9f8e83721464" providerId="ADAL" clId="{9927265D-36B6-47C1-AB49-FAB43ED5B563}" dt="2021-09-22T07:35:41.978" v="19" actId="27028"/>
          <pc:sldLayoutMkLst>
            <pc:docMk/>
            <pc:sldMasterMk cId="0" sldId="2147483690"/>
            <pc:sldLayoutMk cId="3217143343" sldId="2147483691"/>
          </pc:sldLayoutMkLst>
        </pc:sldLayoutChg>
      </pc:sldMasterChg>
      <pc:sldMasterChg chg="add addSldLayout">
        <pc:chgData name="Muhammad Usman Ghani" userId="01323c74-0677-43ae-bee9-9f8e83721464" providerId="ADAL" clId="{9927265D-36B6-47C1-AB49-FAB43ED5B563}" dt="2021-09-22T07:35:43.212" v="21" actId="27028"/>
        <pc:sldMasterMkLst>
          <pc:docMk/>
          <pc:sldMasterMk cId="0" sldId="2147483692"/>
        </pc:sldMasterMkLst>
        <pc:sldLayoutChg chg="add">
          <pc:chgData name="Muhammad Usman Ghani" userId="01323c74-0677-43ae-bee9-9f8e83721464" providerId="ADAL" clId="{9927265D-36B6-47C1-AB49-FAB43ED5B563}" dt="2021-09-22T07:35:43.212" v="21" actId="27028"/>
          <pc:sldLayoutMkLst>
            <pc:docMk/>
            <pc:sldMasterMk cId="0" sldId="2147483692"/>
            <pc:sldLayoutMk cId="3217143343" sldId="2147483693"/>
          </pc:sldLayoutMkLst>
        </pc:sldLayoutChg>
      </pc:sldMasterChg>
      <pc:sldMasterChg chg="add addSldLayout">
        <pc:chgData name="Muhammad Usman Ghani" userId="01323c74-0677-43ae-bee9-9f8e83721464" providerId="ADAL" clId="{9927265D-36B6-47C1-AB49-FAB43ED5B563}" dt="2021-09-22T07:35:45.462" v="23" actId="27028"/>
        <pc:sldMasterMkLst>
          <pc:docMk/>
          <pc:sldMasterMk cId="0" sldId="2147483694"/>
        </pc:sldMasterMkLst>
        <pc:sldLayoutChg chg="add">
          <pc:chgData name="Muhammad Usman Ghani" userId="01323c74-0677-43ae-bee9-9f8e83721464" providerId="ADAL" clId="{9927265D-36B6-47C1-AB49-FAB43ED5B563}" dt="2021-09-22T07:35:45.462" v="23" actId="27028"/>
          <pc:sldLayoutMkLst>
            <pc:docMk/>
            <pc:sldMasterMk cId="0" sldId="2147483694"/>
            <pc:sldLayoutMk cId="3217143343" sldId="2147483695"/>
          </pc:sldLayoutMkLst>
        </pc:sldLayoutChg>
      </pc:sldMasterChg>
      <pc:sldMasterChg chg="add addSldLayout">
        <pc:chgData name="Muhammad Usman Ghani" userId="01323c74-0677-43ae-bee9-9f8e83721464" providerId="ADAL" clId="{9927265D-36B6-47C1-AB49-FAB43ED5B563}" dt="2021-09-22T07:35:47.087" v="25" actId="27028"/>
        <pc:sldMasterMkLst>
          <pc:docMk/>
          <pc:sldMasterMk cId="0" sldId="2147483696"/>
        </pc:sldMasterMkLst>
        <pc:sldLayoutChg chg="add">
          <pc:chgData name="Muhammad Usman Ghani" userId="01323c74-0677-43ae-bee9-9f8e83721464" providerId="ADAL" clId="{9927265D-36B6-47C1-AB49-FAB43ED5B563}" dt="2021-09-22T07:35:47.087" v="25" actId="27028"/>
          <pc:sldLayoutMkLst>
            <pc:docMk/>
            <pc:sldMasterMk cId="0" sldId="2147483696"/>
            <pc:sldLayoutMk cId="3217143343" sldId="2147483697"/>
          </pc:sldLayoutMkLst>
        </pc:sldLayoutChg>
      </pc:sldMasterChg>
      <pc:sldMasterChg chg="add addSldLayout">
        <pc:chgData name="Muhammad Usman Ghani" userId="01323c74-0677-43ae-bee9-9f8e83721464" providerId="ADAL" clId="{9927265D-36B6-47C1-AB49-FAB43ED5B563}" dt="2021-09-22T07:35:48.892" v="27" actId="27028"/>
        <pc:sldMasterMkLst>
          <pc:docMk/>
          <pc:sldMasterMk cId="0" sldId="2147483698"/>
        </pc:sldMasterMkLst>
        <pc:sldLayoutChg chg="add">
          <pc:chgData name="Muhammad Usman Ghani" userId="01323c74-0677-43ae-bee9-9f8e83721464" providerId="ADAL" clId="{9927265D-36B6-47C1-AB49-FAB43ED5B563}" dt="2021-09-22T07:35:48.892" v="27" actId="27028"/>
          <pc:sldLayoutMkLst>
            <pc:docMk/>
            <pc:sldMasterMk cId="0" sldId="2147483698"/>
            <pc:sldLayoutMk cId="3217143343" sldId="2147483699"/>
          </pc:sldLayoutMkLst>
        </pc:sldLayoutChg>
      </pc:sldMasterChg>
      <pc:sldMasterChg chg="add addSldLayout">
        <pc:chgData name="Muhammad Usman Ghani" userId="01323c74-0677-43ae-bee9-9f8e83721464" providerId="ADAL" clId="{9927265D-36B6-47C1-AB49-FAB43ED5B563}" dt="2021-09-22T07:35:50.759" v="29" actId="27028"/>
        <pc:sldMasterMkLst>
          <pc:docMk/>
          <pc:sldMasterMk cId="0" sldId="2147483700"/>
        </pc:sldMasterMkLst>
        <pc:sldLayoutChg chg="add">
          <pc:chgData name="Muhammad Usman Ghani" userId="01323c74-0677-43ae-bee9-9f8e83721464" providerId="ADAL" clId="{9927265D-36B6-47C1-AB49-FAB43ED5B563}" dt="2021-09-22T07:35:50.759" v="29" actId="27028"/>
          <pc:sldLayoutMkLst>
            <pc:docMk/>
            <pc:sldMasterMk cId="0" sldId="2147483700"/>
            <pc:sldLayoutMk cId="3217143343" sldId="2147483701"/>
          </pc:sldLayoutMkLst>
        </pc:sldLayoutChg>
      </pc:sldMasterChg>
      <pc:sldMasterChg chg="add addSldLayout">
        <pc:chgData name="Muhammad Usman Ghani" userId="01323c74-0677-43ae-bee9-9f8e83721464" providerId="ADAL" clId="{9927265D-36B6-47C1-AB49-FAB43ED5B563}" dt="2021-09-22T07:35:53.879" v="31" actId="27028"/>
        <pc:sldMasterMkLst>
          <pc:docMk/>
          <pc:sldMasterMk cId="0" sldId="2147483702"/>
        </pc:sldMasterMkLst>
        <pc:sldLayoutChg chg="add">
          <pc:chgData name="Muhammad Usman Ghani" userId="01323c74-0677-43ae-bee9-9f8e83721464" providerId="ADAL" clId="{9927265D-36B6-47C1-AB49-FAB43ED5B563}" dt="2021-09-22T07:35:53.879" v="31" actId="27028"/>
          <pc:sldLayoutMkLst>
            <pc:docMk/>
            <pc:sldMasterMk cId="0" sldId="2147483702"/>
            <pc:sldLayoutMk cId="3217143343" sldId="2147483703"/>
          </pc:sldLayoutMkLst>
        </pc:sldLayoutChg>
      </pc:sldMasterChg>
      <pc:sldMasterChg chg="add addSldLayout">
        <pc:chgData name="Muhammad Usman Ghani" userId="01323c74-0677-43ae-bee9-9f8e83721464" providerId="ADAL" clId="{9927265D-36B6-47C1-AB49-FAB43ED5B563}" dt="2021-09-22T07:35:57.275" v="33" actId="27028"/>
        <pc:sldMasterMkLst>
          <pc:docMk/>
          <pc:sldMasterMk cId="0" sldId="2147483704"/>
        </pc:sldMasterMkLst>
        <pc:sldLayoutChg chg="add">
          <pc:chgData name="Muhammad Usman Ghani" userId="01323c74-0677-43ae-bee9-9f8e83721464" providerId="ADAL" clId="{9927265D-36B6-47C1-AB49-FAB43ED5B563}" dt="2021-09-22T07:35:57.275" v="33" actId="27028"/>
          <pc:sldLayoutMkLst>
            <pc:docMk/>
            <pc:sldMasterMk cId="0" sldId="2147483704"/>
            <pc:sldLayoutMk cId="3217143343" sldId="2147483705"/>
          </pc:sldLayoutMkLst>
        </pc:sldLayoutChg>
      </pc:sldMasterChg>
      <pc:sldMasterChg chg="add addSldLayout">
        <pc:chgData name="Muhammad Usman Ghani" userId="01323c74-0677-43ae-bee9-9f8e83721464" providerId="ADAL" clId="{9927265D-36B6-47C1-AB49-FAB43ED5B563}" dt="2021-09-22T07:35:58.790" v="35" actId="27028"/>
        <pc:sldMasterMkLst>
          <pc:docMk/>
          <pc:sldMasterMk cId="0" sldId="2147483706"/>
        </pc:sldMasterMkLst>
        <pc:sldLayoutChg chg="add">
          <pc:chgData name="Muhammad Usman Ghani" userId="01323c74-0677-43ae-bee9-9f8e83721464" providerId="ADAL" clId="{9927265D-36B6-47C1-AB49-FAB43ED5B563}" dt="2021-09-22T07:35:58.790" v="35" actId="27028"/>
          <pc:sldLayoutMkLst>
            <pc:docMk/>
            <pc:sldMasterMk cId="0" sldId="2147483706"/>
            <pc:sldLayoutMk cId="3217143343" sldId="2147483707"/>
          </pc:sldLayoutMkLst>
        </pc:sldLayoutChg>
      </pc:sldMasterChg>
      <pc:sldMasterChg chg="add addSldLayout">
        <pc:chgData name="Muhammad Usman Ghani" userId="01323c74-0677-43ae-bee9-9f8e83721464" providerId="ADAL" clId="{9927265D-36B6-47C1-AB49-FAB43ED5B563}" dt="2021-09-22T07:36:00.630" v="37" actId="27028"/>
        <pc:sldMasterMkLst>
          <pc:docMk/>
          <pc:sldMasterMk cId="0" sldId="2147483708"/>
        </pc:sldMasterMkLst>
        <pc:sldLayoutChg chg="add">
          <pc:chgData name="Muhammad Usman Ghani" userId="01323c74-0677-43ae-bee9-9f8e83721464" providerId="ADAL" clId="{9927265D-36B6-47C1-AB49-FAB43ED5B563}" dt="2021-09-22T07:36:00.630" v="37" actId="27028"/>
          <pc:sldLayoutMkLst>
            <pc:docMk/>
            <pc:sldMasterMk cId="0" sldId="2147483708"/>
            <pc:sldLayoutMk cId="3217143343" sldId="2147483709"/>
          </pc:sldLayoutMkLst>
        </pc:sldLayoutChg>
      </pc:sldMasterChg>
      <pc:sldMasterChg chg="add addSldLayout">
        <pc:chgData name="Muhammad Usman Ghani" userId="01323c74-0677-43ae-bee9-9f8e83721464" providerId="ADAL" clId="{9927265D-36B6-47C1-AB49-FAB43ED5B563}" dt="2021-09-22T07:36:01.745" v="39" actId="27028"/>
        <pc:sldMasterMkLst>
          <pc:docMk/>
          <pc:sldMasterMk cId="0" sldId="2147483710"/>
        </pc:sldMasterMkLst>
        <pc:sldLayoutChg chg="add">
          <pc:chgData name="Muhammad Usman Ghani" userId="01323c74-0677-43ae-bee9-9f8e83721464" providerId="ADAL" clId="{9927265D-36B6-47C1-AB49-FAB43ED5B563}" dt="2021-09-22T07:36:01.745" v="39" actId="27028"/>
          <pc:sldLayoutMkLst>
            <pc:docMk/>
            <pc:sldMasterMk cId="0" sldId="2147483710"/>
            <pc:sldLayoutMk cId="3217143343" sldId="2147483711"/>
          </pc:sldLayoutMkLst>
        </pc:sldLayoutChg>
      </pc:sldMasterChg>
      <pc:sldMasterChg chg="add addSldLayout">
        <pc:chgData name="Muhammad Usman Ghani" userId="01323c74-0677-43ae-bee9-9f8e83721464" providerId="ADAL" clId="{9927265D-36B6-47C1-AB49-FAB43ED5B563}" dt="2021-09-22T07:36:02.723" v="41" actId="27028"/>
        <pc:sldMasterMkLst>
          <pc:docMk/>
          <pc:sldMasterMk cId="0" sldId="2147483712"/>
        </pc:sldMasterMkLst>
        <pc:sldLayoutChg chg="add">
          <pc:chgData name="Muhammad Usman Ghani" userId="01323c74-0677-43ae-bee9-9f8e83721464" providerId="ADAL" clId="{9927265D-36B6-47C1-AB49-FAB43ED5B563}" dt="2021-09-22T07:36:02.723" v="41" actId="27028"/>
          <pc:sldLayoutMkLst>
            <pc:docMk/>
            <pc:sldMasterMk cId="0" sldId="2147483712"/>
            <pc:sldLayoutMk cId="3217143343" sldId="2147483713"/>
          </pc:sldLayoutMkLst>
        </pc:sldLayoutChg>
      </pc:sldMasterChg>
      <pc:sldMasterChg chg="add addSldLayout">
        <pc:chgData name="Muhammad Usman Ghani" userId="01323c74-0677-43ae-bee9-9f8e83721464" providerId="ADAL" clId="{9927265D-36B6-47C1-AB49-FAB43ED5B563}" dt="2021-09-22T07:36:04.893" v="43" actId="27028"/>
        <pc:sldMasterMkLst>
          <pc:docMk/>
          <pc:sldMasterMk cId="0" sldId="2147483714"/>
        </pc:sldMasterMkLst>
        <pc:sldLayoutChg chg="add">
          <pc:chgData name="Muhammad Usman Ghani" userId="01323c74-0677-43ae-bee9-9f8e83721464" providerId="ADAL" clId="{9927265D-36B6-47C1-AB49-FAB43ED5B563}" dt="2021-09-22T07:36:04.893" v="43" actId="27028"/>
          <pc:sldLayoutMkLst>
            <pc:docMk/>
            <pc:sldMasterMk cId="0" sldId="2147483714"/>
            <pc:sldLayoutMk cId="3217143343" sldId="2147483715"/>
          </pc:sldLayoutMkLst>
        </pc:sldLayoutChg>
      </pc:sldMasterChg>
      <pc:sldMasterChg chg="add addSldLayout">
        <pc:chgData name="Muhammad Usman Ghani" userId="01323c74-0677-43ae-bee9-9f8e83721464" providerId="ADAL" clId="{9927265D-36B6-47C1-AB49-FAB43ED5B563}" dt="2021-09-22T07:36:06.520" v="45" actId="27028"/>
        <pc:sldMasterMkLst>
          <pc:docMk/>
          <pc:sldMasterMk cId="0" sldId="2147483716"/>
        </pc:sldMasterMkLst>
        <pc:sldLayoutChg chg="add">
          <pc:chgData name="Muhammad Usman Ghani" userId="01323c74-0677-43ae-bee9-9f8e83721464" providerId="ADAL" clId="{9927265D-36B6-47C1-AB49-FAB43ED5B563}" dt="2021-09-22T07:36:06.520" v="45" actId="27028"/>
          <pc:sldLayoutMkLst>
            <pc:docMk/>
            <pc:sldMasterMk cId="0" sldId="2147483716"/>
            <pc:sldLayoutMk cId="3217143343" sldId="2147483717"/>
          </pc:sldLayoutMkLst>
        </pc:sldLayoutChg>
      </pc:sldMasterChg>
      <pc:sldMasterChg chg="add addSldLayout">
        <pc:chgData name="Muhammad Usman Ghani" userId="01323c74-0677-43ae-bee9-9f8e83721464" providerId="ADAL" clId="{9927265D-36B6-47C1-AB49-FAB43ED5B563}" dt="2021-09-22T07:36:07.886" v="47" actId="27028"/>
        <pc:sldMasterMkLst>
          <pc:docMk/>
          <pc:sldMasterMk cId="0" sldId="2147483718"/>
        </pc:sldMasterMkLst>
        <pc:sldLayoutChg chg="add">
          <pc:chgData name="Muhammad Usman Ghani" userId="01323c74-0677-43ae-bee9-9f8e83721464" providerId="ADAL" clId="{9927265D-36B6-47C1-AB49-FAB43ED5B563}" dt="2021-09-22T07:36:07.886" v="47" actId="27028"/>
          <pc:sldLayoutMkLst>
            <pc:docMk/>
            <pc:sldMasterMk cId="0" sldId="2147483718"/>
            <pc:sldLayoutMk cId="3217143343" sldId="2147483719"/>
          </pc:sldLayoutMkLst>
        </pc:sldLayoutChg>
      </pc:sldMasterChg>
      <pc:sldMasterChg chg="add addSldLayout">
        <pc:chgData name="Muhammad Usman Ghani" userId="01323c74-0677-43ae-bee9-9f8e83721464" providerId="ADAL" clId="{9927265D-36B6-47C1-AB49-FAB43ED5B563}" dt="2021-09-22T07:36:08.988" v="49" actId="27028"/>
        <pc:sldMasterMkLst>
          <pc:docMk/>
          <pc:sldMasterMk cId="0" sldId="2147483720"/>
        </pc:sldMasterMkLst>
        <pc:sldLayoutChg chg="add">
          <pc:chgData name="Muhammad Usman Ghani" userId="01323c74-0677-43ae-bee9-9f8e83721464" providerId="ADAL" clId="{9927265D-36B6-47C1-AB49-FAB43ED5B563}" dt="2021-09-22T07:36:08.988" v="49" actId="27028"/>
          <pc:sldLayoutMkLst>
            <pc:docMk/>
            <pc:sldMasterMk cId="0" sldId="2147483720"/>
            <pc:sldLayoutMk cId="3217143343" sldId="2147483721"/>
          </pc:sldLayoutMkLst>
        </pc:sldLayoutChg>
      </pc:sldMasterChg>
      <pc:sldMasterChg chg="add addSldLayout">
        <pc:chgData name="Muhammad Usman Ghani" userId="01323c74-0677-43ae-bee9-9f8e83721464" providerId="ADAL" clId="{9927265D-36B6-47C1-AB49-FAB43ED5B563}" dt="2021-09-22T07:36:10.134" v="51" actId="27028"/>
        <pc:sldMasterMkLst>
          <pc:docMk/>
          <pc:sldMasterMk cId="0" sldId="2147483722"/>
        </pc:sldMasterMkLst>
        <pc:sldLayoutChg chg="add">
          <pc:chgData name="Muhammad Usman Ghani" userId="01323c74-0677-43ae-bee9-9f8e83721464" providerId="ADAL" clId="{9927265D-36B6-47C1-AB49-FAB43ED5B563}" dt="2021-09-22T07:36:10.134" v="51" actId="27028"/>
          <pc:sldLayoutMkLst>
            <pc:docMk/>
            <pc:sldMasterMk cId="0" sldId="2147483722"/>
            <pc:sldLayoutMk cId="3217143343" sldId="2147483723"/>
          </pc:sldLayoutMkLst>
        </pc:sldLayoutChg>
      </pc:sldMasterChg>
      <pc:sldMasterChg chg="add addSldLayout">
        <pc:chgData name="Muhammad Usman Ghani" userId="01323c74-0677-43ae-bee9-9f8e83721464" providerId="ADAL" clId="{9927265D-36B6-47C1-AB49-FAB43ED5B563}" dt="2021-09-22T07:36:11.191" v="53" actId="27028"/>
        <pc:sldMasterMkLst>
          <pc:docMk/>
          <pc:sldMasterMk cId="0" sldId="2147483724"/>
        </pc:sldMasterMkLst>
        <pc:sldLayoutChg chg="add">
          <pc:chgData name="Muhammad Usman Ghani" userId="01323c74-0677-43ae-bee9-9f8e83721464" providerId="ADAL" clId="{9927265D-36B6-47C1-AB49-FAB43ED5B563}" dt="2021-09-22T07:36:11.191" v="53" actId="27028"/>
          <pc:sldLayoutMkLst>
            <pc:docMk/>
            <pc:sldMasterMk cId="0" sldId="2147483724"/>
            <pc:sldLayoutMk cId="3217143343" sldId="2147483725"/>
          </pc:sldLayoutMkLst>
        </pc:sldLayoutChg>
      </pc:sldMasterChg>
      <pc:sldMasterChg chg="add addSldLayout">
        <pc:chgData name="Muhammad Usman Ghani" userId="01323c74-0677-43ae-bee9-9f8e83721464" providerId="ADAL" clId="{9927265D-36B6-47C1-AB49-FAB43ED5B563}" dt="2021-09-22T07:36:12.302" v="55" actId="27028"/>
        <pc:sldMasterMkLst>
          <pc:docMk/>
          <pc:sldMasterMk cId="0" sldId="2147483726"/>
        </pc:sldMasterMkLst>
        <pc:sldLayoutChg chg="add">
          <pc:chgData name="Muhammad Usman Ghani" userId="01323c74-0677-43ae-bee9-9f8e83721464" providerId="ADAL" clId="{9927265D-36B6-47C1-AB49-FAB43ED5B563}" dt="2021-09-22T07:36:12.302" v="55" actId="27028"/>
          <pc:sldLayoutMkLst>
            <pc:docMk/>
            <pc:sldMasterMk cId="0" sldId="2147483726"/>
            <pc:sldLayoutMk cId="3217143343" sldId="2147483727"/>
          </pc:sldLayoutMkLst>
        </pc:sldLayoutChg>
      </pc:sldMasterChg>
      <pc:sldMasterChg chg="add addSldLayout">
        <pc:chgData name="Muhammad Usman Ghani" userId="01323c74-0677-43ae-bee9-9f8e83721464" providerId="ADAL" clId="{9927265D-36B6-47C1-AB49-FAB43ED5B563}" dt="2021-09-22T07:36:13.768" v="57" actId="27028"/>
        <pc:sldMasterMkLst>
          <pc:docMk/>
          <pc:sldMasterMk cId="0" sldId="2147483728"/>
        </pc:sldMasterMkLst>
        <pc:sldLayoutChg chg="add">
          <pc:chgData name="Muhammad Usman Ghani" userId="01323c74-0677-43ae-bee9-9f8e83721464" providerId="ADAL" clId="{9927265D-36B6-47C1-AB49-FAB43ED5B563}" dt="2021-09-22T07:36:13.768" v="57" actId="27028"/>
          <pc:sldLayoutMkLst>
            <pc:docMk/>
            <pc:sldMasterMk cId="0" sldId="2147483728"/>
            <pc:sldLayoutMk cId="3217143343" sldId="2147483729"/>
          </pc:sldLayoutMkLst>
        </pc:sldLayoutChg>
      </pc:sldMasterChg>
      <pc:sldMasterChg chg="add addSldLayout">
        <pc:chgData name="Muhammad Usman Ghani" userId="01323c74-0677-43ae-bee9-9f8e83721464" providerId="ADAL" clId="{9927265D-36B6-47C1-AB49-FAB43ED5B563}" dt="2021-09-22T07:36:14.865" v="59" actId="27028"/>
        <pc:sldMasterMkLst>
          <pc:docMk/>
          <pc:sldMasterMk cId="0" sldId="2147483730"/>
        </pc:sldMasterMkLst>
        <pc:sldLayoutChg chg="add">
          <pc:chgData name="Muhammad Usman Ghani" userId="01323c74-0677-43ae-bee9-9f8e83721464" providerId="ADAL" clId="{9927265D-36B6-47C1-AB49-FAB43ED5B563}" dt="2021-09-22T07:36:14.865" v="59" actId="27028"/>
          <pc:sldLayoutMkLst>
            <pc:docMk/>
            <pc:sldMasterMk cId="0" sldId="2147483730"/>
            <pc:sldLayoutMk cId="3217143343" sldId="2147483731"/>
          </pc:sldLayoutMkLst>
        </pc:sldLayoutChg>
      </pc:sldMasterChg>
      <pc:sldMasterChg chg="add addSldLayout">
        <pc:chgData name="Muhammad Usman Ghani" userId="01323c74-0677-43ae-bee9-9f8e83721464" providerId="ADAL" clId="{9927265D-36B6-47C1-AB49-FAB43ED5B563}" dt="2021-09-22T07:36:16.167" v="61" actId="27028"/>
        <pc:sldMasterMkLst>
          <pc:docMk/>
          <pc:sldMasterMk cId="0" sldId="2147483732"/>
        </pc:sldMasterMkLst>
        <pc:sldLayoutChg chg="add">
          <pc:chgData name="Muhammad Usman Ghani" userId="01323c74-0677-43ae-bee9-9f8e83721464" providerId="ADAL" clId="{9927265D-36B6-47C1-AB49-FAB43ED5B563}" dt="2021-09-22T07:36:16.167" v="61" actId="27028"/>
          <pc:sldLayoutMkLst>
            <pc:docMk/>
            <pc:sldMasterMk cId="0" sldId="2147483732"/>
            <pc:sldLayoutMk cId="3217143343" sldId="2147483733"/>
          </pc:sldLayoutMkLst>
        </pc:sldLayoutChg>
      </pc:sldMasterChg>
      <pc:sldMasterChg chg="add addSldLayout">
        <pc:chgData name="Muhammad Usman Ghani" userId="01323c74-0677-43ae-bee9-9f8e83721464" providerId="ADAL" clId="{9927265D-36B6-47C1-AB49-FAB43ED5B563}" dt="2021-09-22T07:36:17.786" v="63" actId="27028"/>
        <pc:sldMasterMkLst>
          <pc:docMk/>
          <pc:sldMasterMk cId="0" sldId="2147483734"/>
        </pc:sldMasterMkLst>
        <pc:sldLayoutChg chg="add">
          <pc:chgData name="Muhammad Usman Ghani" userId="01323c74-0677-43ae-bee9-9f8e83721464" providerId="ADAL" clId="{9927265D-36B6-47C1-AB49-FAB43ED5B563}" dt="2021-09-22T07:36:17.786" v="63" actId="27028"/>
          <pc:sldLayoutMkLst>
            <pc:docMk/>
            <pc:sldMasterMk cId="0" sldId="2147483734"/>
            <pc:sldLayoutMk cId="3217143343" sldId="2147483735"/>
          </pc:sldLayoutMkLst>
        </pc:sldLayoutChg>
      </pc:sldMasterChg>
      <pc:sldMasterChg chg="add addSldLayout">
        <pc:chgData name="Muhammad Usman Ghani" userId="01323c74-0677-43ae-bee9-9f8e83721464" providerId="ADAL" clId="{9927265D-36B6-47C1-AB49-FAB43ED5B563}" dt="2021-09-22T07:36:19.225" v="65" actId="27028"/>
        <pc:sldMasterMkLst>
          <pc:docMk/>
          <pc:sldMasterMk cId="0" sldId="2147483736"/>
        </pc:sldMasterMkLst>
        <pc:sldLayoutChg chg="add">
          <pc:chgData name="Muhammad Usman Ghani" userId="01323c74-0677-43ae-bee9-9f8e83721464" providerId="ADAL" clId="{9927265D-36B6-47C1-AB49-FAB43ED5B563}" dt="2021-09-22T07:36:19.225" v="65" actId="27028"/>
          <pc:sldLayoutMkLst>
            <pc:docMk/>
            <pc:sldMasterMk cId="0" sldId="2147483736"/>
            <pc:sldLayoutMk cId="3217143343" sldId="2147483737"/>
          </pc:sldLayoutMkLst>
        </pc:sldLayoutChg>
      </pc:sldMasterChg>
      <pc:sldMasterChg chg="add addSldLayout">
        <pc:chgData name="Muhammad Usman Ghani" userId="01323c74-0677-43ae-bee9-9f8e83721464" providerId="ADAL" clId="{9927265D-36B6-47C1-AB49-FAB43ED5B563}" dt="2021-09-22T07:36:20.316" v="67" actId="27028"/>
        <pc:sldMasterMkLst>
          <pc:docMk/>
          <pc:sldMasterMk cId="0" sldId="2147483738"/>
        </pc:sldMasterMkLst>
        <pc:sldLayoutChg chg="add">
          <pc:chgData name="Muhammad Usman Ghani" userId="01323c74-0677-43ae-bee9-9f8e83721464" providerId="ADAL" clId="{9927265D-36B6-47C1-AB49-FAB43ED5B563}" dt="2021-09-22T07:36:20.316" v="67" actId="27028"/>
          <pc:sldLayoutMkLst>
            <pc:docMk/>
            <pc:sldMasterMk cId="0" sldId="2147483738"/>
            <pc:sldLayoutMk cId="3217143343" sldId="2147483739"/>
          </pc:sldLayoutMkLst>
        </pc:sldLayoutChg>
      </pc:sldMasterChg>
      <pc:sldMasterChg chg="add addSldLayout">
        <pc:chgData name="Muhammad Usman Ghani" userId="01323c74-0677-43ae-bee9-9f8e83721464" providerId="ADAL" clId="{9927265D-36B6-47C1-AB49-FAB43ED5B563}" dt="2021-09-22T07:36:21.279" v="69" actId="27028"/>
        <pc:sldMasterMkLst>
          <pc:docMk/>
          <pc:sldMasterMk cId="0" sldId="2147483740"/>
        </pc:sldMasterMkLst>
        <pc:sldLayoutChg chg="add">
          <pc:chgData name="Muhammad Usman Ghani" userId="01323c74-0677-43ae-bee9-9f8e83721464" providerId="ADAL" clId="{9927265D-36B6-47C1-AB49-FAB43ED5B563}" dt="2021-09-22T07:36:21.279" v="69" actId="27028"/>
          <pc:sldLayoutMkLst>
            <pc:docMk/>
            <pc:sldMasterMk cId="0" sldId="2147483740"/>
            <pc:sldLayoutMk cId="3217143343" sldId="2147483741"/>
          </pc:sldLayoutMkLst>
        </pc:sldLayoutChg>
      </pc:sldMasterChg>
      <pc:sldMasterChg chg="add addSldLayout">
        <pc:chgData name="Muhammad Usman Ghani" userId="01323c74-0677-43ae-bee9-9f8e83721464" providerId="ADAL" clId="{9927265D-36B6-47C1-AB49-FAB43ED5B563}" dt="2021-09-22T07:36:22.447" v="71" actId="27028"/>
        <pc:sldMasterMkLst>
          <pc:docMk/>
          <pc:sldMasterMk cId="0" sldId="2147483742"/>
        </pc:sldMasterMkLst>
        <pc:sldLayoutChg chg="add">
          <pc:chgData name="Muhammad Usman Ghani" userId="01323c74-0677-43ae-bee9-9f8e83721464" providerId="ADAL" clId="{9927265D-36B6-47C1-AB49-FAB43ED5B563}" dt="2021-09-22T07:36:22.447" v="71" actId="27028"/>
          <pc:sldLayoutMkLst>
            <pc:docMk/>
            <pc:sldMasterMk cId="0" sldId="2147483742"/>
            <pc:sldLayoutMk cId="3217143343" sldId="2147483743"/>
          </pc:sldLayoutMkLst>
        </pc:sldLayoutChg>
      </pc:sldMasterChg>
      <pc:sldMasterChg chg="add addSldLayout">
        <pc:chgData name="Muhammad Usman Ghani" userId="01323c74-0677-43ae-bee9-9f8e83721464" providerId="ADAL" clId="{9927265D-36B6-47C1-AB49-FAB43ED5B563}" dt="2021-09-22T07:36:24.718" v="73" actId="27028"/>
        <pc:sldMasterMkLst>
          <pc:docMk/>
          <pc:sldMasterMk cId="0" sldId="2147483744"/>
        </pc:sldMasterMkLst>
        <pc:sldLayoutChg chg="add">
          <pc:chgData name="Muhammad Usman Ghani" userId="01323c74-0677-43ae-bee9-9f8e83721464" providerId="ADAL" clId="{9927265D-36B6-47C1-AB49-FAB43ED5B563}" dt="2021-09-22T07:36:24.718" v="73" actId="27028"/>
          <pc:sldLayoutMkLst>
            <pc:docMk/>
            <pc:sldMasterMk cId="0" sldId="2147483744"/>
            <pc:sldLayoutMk cId="3217143343" sldId="2147483745"/>
          </pc:sldLayoutMkLst>
        </pc:sldLayoutChg>
      </pc:sldMasterChg>
      <pc:sldMasterChg chg="add addSldLayout">
        <pc:chgData name="Muhammad Usman Ghani" userId="01323c74-0677-43ae-bee9-9f8e83721464" providerId="ADAL" clId="{9927265D-36B6-47C1-AB49-FAB43ED5B563}" dt="2021-09-22T07:36:26.090" v="75" actId="27028"/>
        <pc:sldMasterMkLst>
          <pc:docMk/>
          <pc:sldMasterMk cId="0" sldId="2147483746"/>
        </pc:sldMasterMkLst>
        <pc:sldLayoutChg chg="add">
          <pc:chgData name="Muhammad Usman Ghani" userId="01323c74-0677-43ae-bee9-9f8e83721464" providerId="ADAL" clId="{9927265D-36B6-47C1-AB49-FAB43ED5B563}" dt="2021-09-22T07:36:26.090" v="75" actId="27028"/>
          <pc:sldLayoutMkLst>
            <pc:docMk/>
            <pc:sldMasterMk cId="0" sldId="2147483746"/>
            <pc:sldLayoutMk cId="3217143343" sldId="2147483747"/>
          </pc:sldLayoutMkLst>
        </pc:sldLayoutChg>
      </pc:sldMasterChg>
      <pc:sldMasterChg chg="add addSldLayout">
        <pc:chgData name="Muhammad Usman Ghani" userId="01323c74-0677-43ae-bee9-9f8e83721464" providerId="ADAL" clId="{9927265D-36B6-47C1-AB49-FAB43ED5B563}" dt="2021-09-22T07:36:27.473" v="77" actId="27028"/>
        <pc:sldMasterMkLst>
          <pc:docMk/>
          <pc:sldMasterMk cId="0" sldId="2147483748"/>
        </pc:sldMasterMkLst>
        <pc:sldLayoutChg chg="add">
          <pc:chgData name="Muhammad Usman Ghani" userId="01323c74-0677-43ae-bee9-9f8e83721464" providerId="ADAL" clId="{9927265D-36B6-47C1-AB49-FAB43ED5B563}" dt="2021-09-22T07:36:27.473" v="77" actId="27028"/>
          <pc:sldLayoutMkLst>
            <pc:docMk/>
            <pc:sldMasterMk cId="0" sldId="2147483748"/>
            <pc:sldLayoutMk cId="3217143343" sldId="2147483749"/>
          </pc:sldLayoutMkLst>
        </pc:sldLayoutChg>
      </pc:sldMasterChg>
      <pc:sldMasterChg chg="add addSldLayout">
        <pc:chgData name="Muhammad Usman Ghani" userId="01323c74-0677-43ae-bee9-9f8e83721464" providerId="ADAL" clId="{9927265D-36B6-47C1-AB49-FAB43ED5B563}" dt="2021-09-22T07:36:28.812" v="79" actId="27028"/>
        <pc:sldMasterMkLst>
          <pc:docMk/>
          <pc:sldMasterMk cId="0" sldId="2147483750"/>
        </pc:sldMasterMkLst>
        <pc:sldLayoutChg chg="add">
          <pc:chgData name="Muhammad Usman Ghani" userId="01323c74-0677-43ae-bee9-9f8e83721464" providerId="ADAL" clId="{9927265D-36B6-47C1-AB49-FAB43ED5B563}" dt="2021-09-22T07:36:28.812" v="79" actId="27028"/>
          <pc:sldLayoutMkLst>
            <pc:docMk/>
            <pc:sldMasterMk cId="0" sldId="2147483750"/>
            <pc:sldLayoutMk cId="3217143343" sldId="2147483751"/>
          </pc:sldLayoutMkLst>
        </pc:sldLayoutChg>
      </pc:sldMasterChg>
      <pc:sldMasterChg chg="add addSldLayout">
        <pc:chgData name="Muhammad Usman Ghani" userId="01323c74-0677-43ae-bee9-9f8e83721464" providerId="ADAL" clId="{9927265D-36B6-47C1-AB49-FAB43ED5B563}" dt="2021-09-22T07:36:30.095" v="81" actId="27028"/>
        <pc:sldMasterMkLst>
          <pc:docMk/>
          <pc:sldMasterMk cId="0" sldId="2147483752"/>
        </pc:sldMasterMkLst>
        <pc:sldLayoutChg chg="add">
          <pc:chgData name="Muhammad Usman Ghani" userId="01323c74-0677-43ae-bee9-9f8e83721464" providerId="ADAL" clId="{9927265D-36B6-47C1-AB49-FAB43ED5B563}" dt="2021-09-22T07:36:30.095" v="81" actId="27028"/>
          <pc:sldLayoutMkLst>
            <pc:docMk/>
            <pc:sldMasterMk cId="0" sldId="2147483752"/>
            <pc:sldLayoutMk cId="3217143343" sldId="2147483753"/>
          </pc:sldLayoutMkLst>
        </pc:sldLayoutChg>
      </pc:sldMasterChg>
      <pc:sldMasterChg chg="add addSldLayout">
        <pc:chgData name="Muhammad Usman Ghani" userId="01323c74-0677-43ae-bee9-9f8e83721464" providerId="ADAL" clId="{9927265D-36B6-47C1-AB49-FAB43ED5B563}" dt="2021-09-22T07:36:31.704" v="83" actId="27028"/>
        <pc:sldMasterMkLst>
          <pc:docMk/>
          <pc:sldMasterMk cId="0" sldId="2147483754"/>
        </pc:sldMasterMkLst>
        <pc:sldLayoutChg chg="add">
          <pc:chgData name="Muhammad Usman Ghani" userId="01323c74-0677-43ae-bee9-9f8e83721464" providerId="ADAL" clId="{9927265D-36B6-47C1-AB49-FAB43ED5B563}" dt="2021-09-22T07:36:31.704" v="83" actId="27028"/>
          <pc:sldLayoutMkLst>
            <pc:docMk/>
            <pc:sldMasterMk cId="0" sldId="2147483754"/>
            <pc:sldLayoutMk cId="3217143343" sldId="2147483755"/>
          </pc:sldLayoutMkLst>
        </pc:sldLayoutChg>
      </pc:sldMasterChg>
      <pc:sldMasterChg chg="add addSldLayout">
        <pc:chgData name="Muhammad Usman Ghani" userId="01323c74-0677-43ae-bee9-9f8e83721464" providerId="ADAL" clId="{9927265D-36B6-47C1-AB49-FAB43ED5B563}" dt="2021-09-22T07:36:32.929" v="85" actId="27028"/>
        <pc:sldMasterMkLst>
          <pc:docMk/>
          <pc:sldMasterMk cId="0" sldId="2147483756"/>
        </pc:sldMasterMkLst>
        <pc:sldLayoutChg chg="add">
          <pc:chgData name="Muhammad Usman Ghani" userId="01323c74-0677-43ae-bee9-9f8e83721464" providerId="ADAL" clId="{9927265D-36B6-47C1-AB49-FAB43ED5B563}" dt="2021-09-22T07:36:32.929" v="85" actId="27028"/>
          <pc:sldLayoutMkLst>
            <pc:docMk/>
            <pc:sldMasterMk cId="0" sldId="2147483756"/>
            <pc:sldLayoutMk cId="3217143343" sldId="2147483757"/>
          </pc:sldLayoutMkLst>
        </pc:sldLayoutChg>
      </pc:sldMasterChg>
      <pc:sldMasterChg chg="add addSldLayout">
        <pc:chgData name="Muhammad Usman Ghani" userId="01323c74-0677-43ae-bee9-9f8e83721464" providerId="ADAL" clId="{9927265D-36B6-47C1-AB49-FAB43ED5B563}" dt="2021-09-22T07:36:34.046" v="87" actId="27028"/>
        <pc:sldMasterMkLst>
          <pc:docMk/>
          <pc:sldMasterMk cId="0" sldId="2147483758"/>
        </pc:sldMasterMkLst>
        <pc:sldLayoutChg chg="add">
          <pc:chgData name="Muhammad Usman Ghani" userId="01323c74-0677-43ae-bee9-9f8e83721464" providerId="ADAL" clId="{9927265D-36B6-47C1-AB49-FAB43ED5B563}" dt="2021-09-22T07:36:34.046" v="87" actId="27028"/>
          <pc:sldLayoutMkLst>
            <pc:docMk/>
            <pc:sldMasterMk cId="0" sldId="2147483758"/>
            <pc:sldLayoutMk cId="3217143343" sldId="2147483759"/>
          </pc:sldLayoutMkLst>
        </pc:sldLayoutChg>
      </pc:sldMasterChg>
      <pc:sldMasterChg chg="add addSldLayout">
        <pc:chgData name="Muhammad Usman Ghani" userId="01323c74-0677-43ae-bee9-9f8e83721464" providerId="ADAL" clId="{9927265D-36B6-47C1-AB49-FAB43ED5B563}" dt="2021-09-22T07:36:35.099" v="89" actId="27028"/>
        <pc:sldMasterMkLst>
          <pc:docMk/>
          <pc:sldMasterMk cId="0" sldId="2147483760"/>
        </pc:sldMasterMkLst>
        <pc:sldLayoutChg chg="add">
          <pc:chgData name="Muhammad Usman Ghani" userId="01323c74-0677-43ae-bee9-9f8e83721464" providerId="ADAL" clId="{9927265D-36B6-47C1-AB49-FAB43ED5B563}" dt="2021-09-22T07:36:35.099" v="89" actId="27028"/>
          <pc:sldLayoutMkLst>
            <pc:docMk/>
            <pc:sldMasterMk cId="0" sldId="2147483760"/>
            <pc:sldLayoutMk cId="3217143343" sldId="2147483761"/>
          </pc:sldLayoutMkLst>
        </pc:sldLayoutChg>
      </pc:sldMasterChg>
      <pc:sldMasterChg chg="add addSldLayout">
        <pc:chgData name="Muhammad Usman Ghani" userId="01323c74-0677-43ae-bee9-9f8e83721464" providerId="ADAL" clId="{9927265D-36B6-47C1-AB49-FAB43ED5B563}" dt="2021-09-22T07:36:36.258" v="91" actId="27028"/>
        <pc:sldMasterMkLst>
          <pc:docMk/>
          <pc:sldMasterMk cId="0" sldId="2147483762"/>
        </pc:sldMasterMkLst>
        <pc:sldLayoutChg chg="add">
          <pc:chgData name="Muhammad Usman Ghani" userId="01323c74-0677-43ae-bee9-9f8e83721464" providerId="ADAL" clId="{9927265D-36B6-47C1-AB49-FAB43ED5B563}" dt="2021-09-22T07:36:36.258" v="91" actId="27028"/>
          <pc:sldLayoutMkLst>
            <pc:docMk/>
            <pc:sldMasterMk cId="0" sldId="2147483762"/>
            <pc:sldLayoutMk cId="3217143343" sldId="2147483763"/>
          </pc:sldLayoutMkLst>
        </pc:sldLayoutChg>
      </pc:sldMasterChg>
      <pc:sldMasterChg chg="add addSldLayout">
        <pc:chgData name="Muhammad Usman Ghani" userId="01323c74-0677-43ae-bee9-9f8e83721464" providerId="ADAL" clId="{9927265D-36B6-47C1-AB49-FAB43ED5B563}" dt="2021-09-22T07:36:37.403" v="93" actId="27028"/>
        <pc:sldMasterMkLst>
          <pc:docMk/>
          <pc:sldMasterMk cId="0" sldId="2147483764"/>
        </pc:sldMasterMkLst>
        <pc:sldLayoutChg chg="add">
          <pc:chgData name="Muhammad Usman Ghani" userId="01323c74-0677-43ae-bee9-9f8e83721464" providerId="ADAL" clId="{9927265D-36B6-47C1-AB49-FAB43ED5B563}" dt="2021-09-22T07:36:37.403" v="93" actId="27028"/>
          <pc:sldLayoutMkLst>
            <pc:docMk/>
            <pc:sldMasterMk cId="0" sldId="2147483764"/>
            <pc:sldLayoutMk cId="3217143343" sldId="2147483765"/>
          </pc:sldLayoutMkLst>
        </pc:sldLayoutChg>
      </pc:sldMasterChg>
      <pc:sldMasterChg chg="add addSldLayout">
        <pc:chgData name="Muhammad Usman Ghani" userId="01323c74-0677-43ae-bee9-9f8e83721464" providerId="ADAL" clId="{9927265D-36B6-47C1-AB49-FAB43ED5B563}" dt="2021-09-22T07:36:38.775" v="95" actId="27028"/>
        <pc:sldMasterMkLst>
          <pc:docMk/>
          <pc:sldMasterMk cId="0" sldId="2147483766"/>
        </pc:sldMasterMkLst>
        <pc:sldLayoutChg chg="add">
          <pc:chgData name="Muhammad Usman Ghani" userId="01323c74-0677-43ae-bee9-9f8e83721464" providerId="ADAL" clId="{9927265D-36B6-47C1-AB49-FAB43ED5B563}" dt="2021-09-22T07:36:38.775" v="95" actId="27028"/>
          <pc:sldLayoutMkLst>
            <pc:docMk/>
            <pc:sldMasterMk cId="0" sldId="2147483766"/>
            <pc:sldLayoutMk cId="3217143343" sldId="2147483767"/>
          </pc:sldLayoutMkLst>
        </pc:sldLayoutChg>
      </pc:sldMasterChg>
      <pc:sldMasterChg chg="add addSldLayout">
        <pc:chgData name="Muhammad Usman Ghani" userId="01323c74-0677-43ae-bee9-9f8e83721464" providerId="ADAL" clId="{9927265D-36B6-47C1-AB49-FAB43ED5B563}" dt="2021-09-22T07:36:39.791" v="97" actId="27028"/>
        <pc:sldMasterMkLst>
          <pc:docMk/>
          <pc:sldMasterMk cId="0" sldId="2147483768"/>
        </pc:sldMasterMkLst>
        <pc:sldLayoutChg chg="add">
          <pc:chgData name="Muhammad Usman Ghani" userId="01323c74-0677-43ae-bee9-9f8e83721464" providerId="ADAL" clId="{9927265D-36B6-47C1-AB49-FAB43ED5B563}" dt="2021-09-22T07:36:39.791" v="97" actId="27028"/>
          <pc:sldLayoutMkLst>
            <pc:docMk/>
            <pc:sldMasterMk cId="0" sldId="2147483768"/>
            <pc:sldLayoutMk cId="3217143343" sldId="2147483769"/>
          </pc:sldLayoutMkLst>
        </pc:sldLayoutChg>
      </pc:sldMasterChg>
      <pc:sldMasterChg chg="add addSldLayout">
        <pc:chgData name="Muhammad Usman Ghani" userId="01323c74-0677-43ae-bee9-9f8e83721464" providerId="ADAL" clId="{9927265D-36B6-47C1-AB49-FAB43ED5B563}" dt="2021-09-22T07:36:40.796" v="99" actId="27028"/>
        <pc:sldMasterMkLst>
          <pc:docMk/>
          <pc:sldMasterMk cId="0" sldId="2147483770"/>
        </pc:sldMasterMkLst>
        <pc:sldLayoutChg chg="add">
          <pc:chgData name="Muhammad Usman Ghani" userId="01323c74-0677-43ae-bee9-9f8e83721464" providerId="ADAL" clId="{9927265D-36B6-47C1-AB49-FAB43ED5B563}" dt="2021-09-22T07:36:40.796" v="99" actId="27028"/>
          <pc:sldLayoutMkLst>
            <pc:docMk/>
            <pc:sldMasterMk cId="0" sldId="2147483770"/>
            <pc:sldLayoutMk cId="3217143343" sldId="2147483771"/>
          </pc:sldLayoutMkLst>
        </pc:sldLayoutChg>
      </pc:sldMasterChg>
      <pc:sldMasterChg chg="add addSldLayout">
        <pc:chgData name="Muhammad Usman Ghani" userId="01323c74-0677-43ae-bee9-9f8e83721464" providerId="ADAL" clId="{9927265D-36B6-47C1-AB49-FAB43ED5B563}" dt="2021-09-22T07:36:42.068" v="101" actId="27028"/>
        <pc:sldMasterMkLst>
          <pc:docMk/>
          <pc:sldMasterMk cId="0" sldId="2147483772"/>
        </pc:sldMasterMkLst>
        <pc:sldLayoutChg chg="add">
          <pc:chgData name="Muhammad Usman Ghani" userId="01323c74-0677-43ae-bee9-9f8e83721464" providerId="ADAL" clId="{9927265D-36B6-47C1-AB49-FAB43ED5B563}" dt="2021-09-22T07:36:42.068" v="101" actId="27028"/>
          <pc:sldLayoutMkLst>
            <pc:docMk/>
            <pc:sldMasterMk cId="0" sldId="2147483772"/>
            <pc:sldLayoutMk cId="3217143343" sldId="2147483773"/>
          </pc:sldLayoutMkLst>
        </pc:sldLayoutChg>
      </pc:sldMasterChg>
      <pc:sldMasterChg chg="add addSldLayout">
        <pc:chgData name="Muhammad Usman Ghani" userId="01323c74-0677-43ae-bee9-9f8e83721464" providerId="ADAL" clId="{9927265D-36B6-47C1-AB49-FAB43ED5B563}" dt="2021-09-22T07:35:29.105" v="9" actId="27028"/>
        <pc:sldMasterMkLst>
          <pc:docMk/>
          <pc:sldMasterMk cId="0" sldId="2147483775"/>
        </pc:sldMasterMkLst>
        <pc:sldLayoutChg chg="add">
          <pc:chgData name="Muhammad Usman Ghani" userId="01323c74-0677-43ae-bee9-9f8e83721464" providerId="ADAL" clId="{9927265D-36B6-47C1-AB49-FAB43ED5B563}" dt="2021-09-22T07:35:29.105" v="9" actId="27028"/>
          <pc:sldLayoutMkLst>
            <pc:docMk/>
            <pc:sldMasterMk cId="0" sldId="2147483775"/>
            <pc:sldLayoutMk cId="3217143343" sldId="2147483681"/>
          </pc:sldLayoutMkLst>
        </pc:sldLayoutChg>
      </pc:sldMasterChg>
    </pc:docChg>
  </pc:docChgLst>
  <pc:docChgLst>
    <pc:chgData name="Muhammad Usman Ghani" userId="01323c74-0677-43ae-bee9-9f8e83721464" providerId="ADAL" clId="{F291D4AC-9B2D-4BF9-9F53-1D0EDC2ECAEE}"/>
    <pc:docChg chg="modSld">
      <pc:chgData name="Muhammad Usman Ghani" userId="01323c74-0677-43ae-bee9-9f8e83721464" providerId="ADAL" clId="{F291D4AC-9B2D-4BF9-9F53-1D0EDC2ECAEE}" dt="2021-09-17T14:30:46.761" v="0" actId="20577"/>
      <pc:docMkLst>
        <pc:docMk/>
      </pc:docMkLst>
      <pc:sldChg chg="modSp mod">
        <pc:chgData name="Muhammad Usman Ghani" userId="01323c74-0677-43ae-bee9-9f8e83721464" providerId="ADAL" clId="{F291D4AC-9B2D-4BF9-9F53-1D0EDC2ECAEE}" dt="2021-09-17T14:30:46.761" v="0" actId="20577"/>
        <pc:sldMkLst>
          <pc:docMk/>
          <pc:sldMk cId="3681744222" sldId="298"/>
        </pc:sldMkLst>
        <pc:spChg chg="mod">
          <ac:chgData name="Muhammad Usman Ghani" userId="01323c74-0677-43ae-bee9-9f8e83721464" providerId="ADAL" clId="{F291D4AC-9B2D-4BF9-9F53-1D0EDC2ECAEE}" dt="2021-09-17T14:30:46.761" v="0" actId="20577"/>
          <ac:spMkLst>
            <pc:docMk/>
            <pc:sldMk cId="3681744222" sldId="298"/>
            <ac:spMk id="3" creationId="{431E4C13-68CB-424A-924B-0F2E18F184E4}"/>
          </ac:spMkLst>
        </pc:spChg>
      </pc:sldChg>
    </pc:docChg>
  </pc:docChgLst>
  <pc:docChgLst>
    <pc:chgData name="Muhammad Usman Ghani" userId="01323c74-0677-43ae-bee9-9f8e83721464" providerId="ADAL" clId="{7A31D1FF-6E3C-457B-BEEC-118A1BB0EA44}"/>
    <pc:docChg chg="undo custSel addSld delSld modSld">
      <pc:chgData name="Muhammad Usman Ghani" userId="01323c74-0677-43ae-bee9-9f8e83721464" providerId="ADAL" clId="{7A31D1FF-6E3C-457B-BEEC-118A1BB0EA44}" dt="2021-09-19T19:24:48.489" v="714" actId="20577"/>
      <pc:docMkLst>
        <pc:docMk/>
      </pc:docMkLst>
      <pc:sldChg chg="modSp mod">
        <pc:chgData name="Muhammad Usman Ghani" userId="01323c74-0677-43ae-bee9-9f8e83721464" providerId="ADAL" clId="{7A31D1FF-6E3C-457B-BEEC-118A1BB0EA44}" dt="2021-09-18T12:19:36.600" v="2" actId="20577"/>
        <pc:sldMkLst>
          <pc:docMk/>
          <pc:sldMk cId="0" sldId="256"/>
        </pc:sldMkLst>
        <pc:spChg chg="mod">
          <ac:chgData name="Muhammad Usman Ghani" userId="01323c74-0677-43ae-bee9-9f8e83721464" providerId="ADAL" clId="{7A31D1FF-6E3C-457B-BEEC-118A1BB0EA44}" dt="2021-09-18T12:19:36.600" v="2" actId="20577"/>
          <ac:spMkLst>
            <pc:docMk/>
            <pc:sldMk cId="0" sldId="256"/>
            <ac:spMk id="95" creationId="{00000000-0000-0000-0000-000000000000}"/>
          </ac:spMkLst>
        </pc:spChg>
      </pc:sldChg>
      <pc:sldChg chg="del">
        <pc:chgData name="Muhammad Usman Ghani" userId="01323c74-0677-43ae-bee9-9f8e83721464" providerId="ADAL" clId="{7A31D1FF-6E3C-457B-BEEC-118A1BB0EA44}" dt="2021-09-18T12:19:48.565" v="3" actId="47"/>
        <pc:sldMkLst>
          <pc:docMk/>
          <pc:sldMk cId="2348575719" sldId="269"/>
        </pc:sldMkLst>
      </pc:sldChg>
      <pc:sldChg chg="del">
        <pc:chgData name="Muhammad Usman Ghani" userId="01323c74-0677-43ae-bee9-9f8e83721464" providerId="ADAL" clId="{7A31D1FF-6E3C-457B-BEEC-118A1BB0EA44}" dt="2021-09-18T12:19:49.132" v="4" actId="47"/>
        <pc:sldMkLst>
          <pc:docMk/>
          <pc:sldMk cId="1844423098" sldId="270"/>
        </pc:sldMkLst>
      </pc:sldChg>
      <pc:sldChg chg="del">
        <pc:chgData name="Muhammad Usman Ghani" userId="01323c74-0677-43ae-bee9-9f8e83721464" providerId="ADAL" clId="{7A31D1FF-6E3C-457B-BEEC-118A1BB0EA44}" dt="2021-09-18T12:19:49.297" v="5" actId="47"/>
        <pc:sldMkLst>
          <pc:docMk/>
          <pc:sldMk cId="2402071303" sldId="271"/>
        </pc:sldMkLst>
      </pc:sldChg>
      <pc:sldChg chg="del">
        <pc:chgData name="Muhammad Usman Ghani" userId="01323c74-0677-43ae-bee9-9f8e83721464" providerId="ADAL" clId="{7A31D1FF-6E3C-457B-BEEC-118A1BB0EA44}" dt="2021-09-18T12:19:49.501" v="6" actId="47"/>
        <pc:sldMkLst>
          <pc:docMk/>
          <pc:sldMk cId="1890925532" sldId="272"/>
        </pc:sldMkLst>
      </pc:sldChg>
      <pc:sldChg chg="del">
        <pc:chgData name="Muhammad Usman Ghani" userId="01323c74-0677-43ae-bee9-9f8e83721464" providerId="ADAL" clId="{7A31D1FF-6E3C-457B-BEEC-118A1BB0EA44}" dt="2021-09-18T12:19:50.372" v="11" actId="47"/>
        <pc:sldMkLst>
          <pc:docMk/>
          <pc:sldMk cId="2995052580" sldId="273"/>
        </pc:sldMkLst>
      </pc:sldChg>
      <pc:sldChg chg="del">
        <pc:chgData name="Muhammad Usman Ghani" userId="01323c74-0677-43ae-bee9-9f8e83721464" providerId="ADAL" clId="{7A31D1FF-6E3C-457B-BEEC-118A1BB0EA44}" dt="2021-09-18T12:19:50.570" v="12" actId="47"/>
        <pc:sldMkLst>
          <pc:docMk/>
          <pc:sldMk cId="888752308" sldId="275"/>
        </pc:sldMkLst>
      </pc:sldChg>
      <pc:sldChg chg="del">
        <pc:chgData name="Muhammad Usman Ghani" userId="01323c74-0677-43ae-bee9-9f8e83721464" providerId="ADAL" clId="{7A31D1FF-6E3C-457B-BEEC-118A1BB0EA44}" dt="2021-09-18T12:19:50.784" v="13" actId="47"/>
        <pc:sldMkLst>
          <pc:docMk/>
          <pc:sldMk cId="3842375227" sldId="276"/>
        </pc:sldMkLst>
      </pc:sldChg>
      <pc:sldChg chg="del">
        <pc:chgData name="Muhammad Usman Ghani" userId="01323c74-0677-43ae-bee9-9f8e83721464" providerId="ADAL" clId="{7A31D1FF-6E3C-457B-BEEC-118A1BB0EA44}" dt="2021-09-18T12:19:50.974" v="14" actId="47"/>
        <pc:sldMkLst>
          <pc:docMk/>
          <pc:sldMk cId="2681442398" sldId="279"/>
        </pc:sldMkLst>
      </pc:sldChg>
      <pc:sldChg chg="del">
        <pc:chgData name="Muhammad Usman Ghani" userId="01323c74-0677-43ae-bee9-9f8e83721464" providerId="ADAL" clId="{7A31D1FF-6E3C-457B-BEEC-118A1BB0EA44}" dt="2021-09-18T12:19:51.165" v="15" actId="47"/>
        <pc:sldMkLst>
          <pc:docMk/>
          <pc:sldMk cId="2877459366" sldId="280"/>
        </pc:sldMkLst>
      </pc:sldChg>
      <pc:sldChg chg="del">
        <pc:chgData name="Muhammad Usman Ghani" userId="01323c74-0677-43ae-bee9-9f8e83721464" providerId="ADAL" clId="{7A31D1FF-6E3C-457B-BEEC-118A1BB0EA44}" dt="2021-09-18T12:19:51.359" v="16" actId="47"/>
        <pc:sldMkLst>
          <pc:docMk/>
          <pc:sldMk cId="168383616" sldId="281"/>
        </pc:sldMkLst>
      </pc:sldChg>
      <pc:sldChg chg="del">
        <pc:chgData name="Muhammad Usman Ghani" userId="01323c74-0677-43ae-bee9-9f8e83721464" providerId="ADAL" clId="{7A31D1FF-6E3C-457B-BEEC-118A1BB0EA44}" dt="2021-09-18T12:19:51.500" v="17" actId="47"/>
        <pc:sldMkLst>
          <pc:docMk/>
          <pc:sldMk cId="2390468657" sldId="282"/>
        </pc:sldMkLst>
      </pc:sldChg>
      <pc:sldChg chg="del">
        <pc:chgData name="Muhammad Usman Ghani" userId="01323c74-0677-43ae-bee9-9f8e83721464" providerId="ADAL" clId="{7A31D1FF-6E3C-457B-BEEC-118A1BB0EA44}" dt="2021-09-18T12:19:51.651" v="18" actId="47"/>
        <pc:sldMkLst>
          <pc:docMk/>
          <pc:sldMk cId="70733087" sldId="283"/>
        </pc:sldMkLst>
      </pc:sldChg>
      <pc:sldChg chg="del">
        <pc:chgData name="Muhammad Usman Ghani" userId="01323c74-0677-43ae-bee9-9f8e83721464" providerId="ADAL" clId="{7A31D1FF-6E3C-457B-BEEC-118A1BB0EA44}" dt="2021-09-18T12:19:51.832" v="19" actId="47"/>
        <pc:sldMkLst>
          <pc:docMk/>
          <pc:sldMk cId="2184278829" sldId="284"/>
        </pc:sldMkLst>
      </pc:sldChg>
      <pc:sldChg chg="del">
        <pc:chgData name="Muhammad Usman Ghani" userId="01323c74-0677-43ae-bee9-9f8e83721464" providerId="ADAL" clId="{7A31D1FF-6E3C-457B-BEEC-118A1BB0EA44}" dt="2021-09-18T12:19:49.608" v="7" actId="47"/>
        <pc:sldMkLst>
          <pc:docMk/>
          <pc:sldMk cId="2066257440" sldId="285"/>
        </pc:sldMkLst>
      </pc:sldChg>
      <pc:sldChg chg="del">
        <pc:chgData name="Muhammad Usman Ghani" userId="01323c74-0677-43ae-bee9-9f8e83721464" providerId="ADAL" clId="{7A31D1FF-6E3C-457B-BEEC-118A1BB0EA44}" dt="2021-09-18T12:19:49.799" v="8" actId="47"/>
        <pc:sldMkLst>
          <pc:docMk/>
          <pc:sldMk cId="1605832721" sldId="286"/>
        </pc:sldMkLst>
      </pc:sldChg>
      <pc:sldChg chg="del">
        <pc:chgData name="Muhammad Usman Ghani" userId="01323c74-0677-43ae-bee9-9f8e83721464" providerId="ADAL" clId="{7A31D1FF-6E3C-457B-BEEC-118A1BB0EA44}" dt="2021-09-18T12:19:49.938" v="9" actId="47"/>
        <pc:sldMkLst>
          <pc:docMk/>
          <pc:sldMk cId="688174032" sldId="287"/>
        </pc:sldMkLst>
      </pc:sldChg>
      <pc:sldChg chg="del">
        <pc:chgData name="Muhammad Usman Ghani" userId="01323c74-0677-43ae-bee9-9f8e83721464" providerId="ADAL" clId="{7A31D1FF-6E3C-457B-BEEC-118A1BB0EA44}" dt="2021-09-18T12:19:50.167" v="10" actId="47"/>
        <pc:sldMkLst>
          <pc:docMk/>
          <pc:sldMk cId="2802351003" sldId="288"/>
        </pc:sldMkLst>
      </pc:sldChg>
      <pc:sldChg chg="del">
        <pc:chgData name="Muhammad Usman Ghani" userId="01323c74-0677-43ae-bee9-9f8e83721464" providerId="ADAL" clId="{7A31D1FF-6E3C-457B-BEEC-118A1BB0EA44}" dt="2021-09-18T12:19:52.055" v="20" actId="47"/>
        <pc:sldMkLst>
          <pc:docMk/>
          <pc:sldMk cId="4112164104" sldId="289"/>
        </pc:sldMkLst>
      </pc:sldChg>
      <pc:sldChg chg="del">
        <pc:chgData name="Muhammad Usman Ghani" userId="01323c74-0677-43ae-bee9-9f8e83721464" providerId="ADAL" clId="{7A31D1FF-6E3C-457B-BEEC-118A1BB0EA44}" dt="2021-09-18T12:19:52.446" v="21" actId="47"/>
        <pc:sldMkLst>
          <pc:docMk/>
          <pc:sldMk cId="3863955677" sldId="290"/>
        </pc:sldMkLst>
      </pc:sldChg>
      <pc:sldChg chg="del">
        <pc:chgData name="Muhammad Usman Ghani" userId="01323c74-0677-43ae-bee9-9f8e83721464" providerId="ADAL" clId="{7A31D1FF-6E3C-457B-BEEC-118A1BB0EA44}" dt="2021-09-18T12:19:52.659" v="22" actId="47"/>
        <pc:sldMkLst>
          <pc:docMk/>
          <pc:sldMk cId="2966388022" sldId="291"/>
        </pc:sldMkLst>
      </pc:sldChg>
      <pc:sldChg chg="del">
        <pc:chgData name="Muhammad Usman Ghani" userId="01323c74-0677-43ae-bee9-9f8e83721464" providerId="ADAL" clId="{7A31D1FF-6E3C-457B-BEEC-118A1BB0EA44}" dt="2021-09-18T12:19:53.059" v="23" actId="47"/>
        <pc:sldMkLst>
          <pc:docMk/>
          <pc:sldMk cId="87347511" sldId="292"/>
        </pc:sldMkLst>
      </pc:sldChg>
      <pc:sldChg chg="del">
        <pc:chgData name="Muhammad Usman Ghani" userId="01323c74-0677-43ae-bee9-9f8e83721464" providerId="ADAL" clId="{7A31D1FF-6E3C-457B-BEEC-118A1BB0EA44}" dt="2021-09-18T12:19:53.314" v="24" actId="47"/>
        <pc:sldMkLst>
          <pc:docMk/>
          <pc:sldMk cId="4095681326" sldId="293"/>
        </pc:sldMkLst>
      </pc:sldChg>
      <pc:sldChg chg="addSp delSp modSp mod">
        <pc:chgData name="Muhammad Usman Ghani" userId="01323c74-0677-43ae-bee9-9f8e83721464" providerId="ADAL" clId="{7A31D1FF-6E3C-457B-BEEC-118A1BB0EA44}" dt="2021-09-18T18:04:44.885" v="73" actId="1076"/>
        <pc:sldMkLst>
          <pc:docMk/>
          <pc:sldMk cId="2163532907" sldId="296"/>
        </pc:sldMkLst>
        <pc:spChg chg="mod">
          <ac:chgData name="Muhammad Usman Ghani" userId="01323c74-0677-43ae-bee9-9f8e83721464" providerId="ADAL" clId="{7A31D1FF-6E3C-457B-BEEC-118A1BB0EA44}" dt="2021-09-18T18:02:52.731" v="68" actId="20577"/>
          <ac:spMkLst>
            <pc:docMk/>
            <pc:sldMk cId="2163532907" sldId="296"/>
            <ac:spMk id="3" creationId="{875A21DB-ABB7-4891-92EC-11E023B31D14}"/>
          </ac:spMkLst>
        </pc:spChg>
        <pc:picChg chg="add mod">
          <ac:chgData name="Muhammad Usman Ghani" userId="01323c74-0677-43ae-bee9-9f8e83721464" providerId="ADAL" clId="{7A31D1FF-6E3C-457B-BEEC-118A1BB0EA44}" dt="2021-09-18T18:02:05.243" v="56" actId="1076"/>
          <ac:picMkLst>
            <pc:docMk/>
            <pc:sldMk cId="2163532907" sldId="296"/>
            <ac:picMk id="6" creationId="{868C7486-0E8F-4376-9961-4F9A2953CC5B}"/>
          </ac:picMkLst>
        </pc:picChg>
        <pc:picChg chg="add del mod">
          <ac:chgData name="Muhammad Usman Ghani" userId="01323c74-0677-43ae-bee9-9f8e83721464" providerId="ADAL" clId="{7A31D1FF-6E3C-457B-BEEC-118A1BB0EA44}" dt="2021-09-18T18:04:12.026" v="71" actId="478"/>
          <ac:picMkLst>
            <pc:docMk/>
            <pc:sldMk cId="2163532907" sldId="296"/>
            <ac:picMk id="8" creationId="{28AC8855-336D-45E8-B9F4-1CAC7FB0A009}"/>
          </ac:picMkLst>
        </pc:picChg>
        <pc:picChg chg="add mod">
          <ac:chgData name="Muhammad Usman Ghani" userId="01323c74-0677-43ae-bee9-9f8e83721464" providerId="ADAL" clId="{7A31D1FF-6E3C-457B-BEEC-118A1BB0EA44}" dt="2021-09-18T18:04:44.885" v="73" actId="1076"/>
          <ac:picMkLst>
            <pc:docMk/>
            <pc:sldMk cId="2163532907" sldId="296"/>
            <ac:picMk id="10" creationId="{062FD323-49C4-40F5-AFF0-698F73C1C15B}"/>
          </ac:picMkLst>
        </pc:picChg>
      </pc:sldChg>
      <pc:sldChg chg="addSp modSp new mod">
        <pc:chgData name="Muhammad Usman Ghani" userId="01323c74-0677-43ae-bee9-9f8e83721464" providerId="ADAL" clId="{7A31D1FF-6E3C-457B-BEEC-118A1BB0EA44}" dt="2021-09-18T18:07:45.617" v="96" actId="404"/>
        <pc:sldMkLst>
          <pc:docMk/>
          <pc:sldMk cId="278949639" sldId="297"/>
        </pc:sldMkLst>
        <pc:spChg chg="mod">
          <ac:chgData name="Muhammad Usman Ghani" userId="01323c74-0677-43ae-bee9-9f8e83721464" providerId="ADAL" clId="{7A31D1FF-6E3C-457B-BEEC-118A1BB0EA44}" dt="2021-09-18T18:05:19.365" v="76" actId="27636"/>
          <ac:spMkLst>
            <pc:docMk/>
            <pc:sldMk cId="278949639" sldId="297"/>
            <ac:spMk id="2" creationId="{03BDFF7C-C93B-43D1-95E7-12EAF1DF5BEE}"/>
          </ac:spMkLst>
        </pc:spChg>
        <pc:spChg chg="mod">
          <ac:chgData name="Muhammad Usman Ghani" userId="01323c74-0677-43ae-bee9-9f8e83721464" providerId="ADAL" clId="{7A31D1FF-6E3C-457B-BEEC-118A1BB0EA44}" dt="2021-09-18T18:07:45.617" v="96" actId="404"/>
          <ac:spMkLst>
            <pc:docMk/>
            <pc:sldMk cId="278949639" sldId="297"/>
            <ac:spMk id="3" creationId="{97DAA207-4660-4E8E-BA7F-84B95BD62C32}"/>
          </ac:spMkLst>
        </pc:spChg>
        <pc:picChg chg="add mod">
          <ac:chgData name="Muhammad Usman Ghani" userId="01323c74-0677-43ae-bee9-9f8e83721464" providerId="ADAL" clId="{7A31D1FF-6E3C-457B-BEEC-118A1BB0EA44}" dt="2021-09-18T18:07:36.570" v="93" actId="14100"/>
          <ac:picMkLst>
            <pc:docMk/>
            <pc:sldMk cId="278949639" sldId="297"/>
            <ac:picMk id="6" creationId="{7251925D-1441-4111-9FD0-E965D6C9DDDF}"/>
          </ac:picMkLst>
        </pc:picChg>
        <pc:picChg chg="add mod">
          <ac:chgData name="Muhammad Usman Ghani" userId="01323c74-0677-43ae-bee9-9f8e83721464" providerId="ADAL" clId="{7A31D1FF-6E3C-457B-BEEC-118A1BB0EA44}" dt="2021-09-18T18:07:41.040" v="94" actId="1076"/>
          <ac:picMkLst>
            <pc:docMk/>
            <pc:sldMk cId="278949639" sldId="297"/>
            <ac:picMk id="8" creationId="{400025F8-6087-4501-A274-C79A9EE2C8D2}"/>
          </ac:picMkLst>
        </pc:picChg>
      </pc:sldChg>
      <pc:sldChg chg="del">
        <pc:chgData name="Muhammad Usman Ghani" userId="01323c74-0677-43ae-bee9-9f8e83721464" providerId="ADAL" clId="{7A31D1FF-6E3C-457B-BEEC-118A1BB0EA44}" dt="2021-09-18T12:19:53.722" v="25" actId="47"/>
        <pc:sldMkLst>
          <pc:docMk/>
          <pc:sldMk cId="3560894502" sldId="297"/>
        </pc:sldMkLst>
      </pc:sldChg>
      <pc:sldChg chg="addSp delSp modSp new mod">
        <pc:chgData name="Muhammad Usman Ghani" userId="01323c74-0677-43ae-bee9-9f8e83721464" providerId="ADAL" clId="{7A31D1FF-6E3C-457B-BEEC-118A1BB0EA44}" dt="2021-09-18T18:30:35.435" v="125" actId="1076"/>
        <pc:sldMkLst>
          <pc:docMk/>
          <pc:sldMk cId="3101017585" sldId="298"/>
        </pc:sldMkLst>
        <pc:spChg chg="mod">
          <ac:chgData name="Muhammad Usman Ghani" userId="01323c74-0677-43ae-bee9-9f8e83721464" providerId="ADAL" clId="{7A31D1FF-6E3C-457B-BEEC-118A1BB0EA44}" dt="2021-09-18T18:09:33.159" v="106" actId="20577"/>
          <ac:spMkLst>
            <pc:docMk/>
            <pc:sldMk cId="3101017585" sldId="298"/>
            <ac:spMk id="2" creationId="{42C63FAB-EB42-4206-9157-6A9771478453}"/>
          </ac:spMkLst>
        </pc:spChg>
        <pc:spChg chg="mod">
          <ac:chgData name="Muhammad Usman Ghani" userId="01323c74-0677-43ae-bee9-9f8e83721464" providerId="ADAL" clId="{7A31D1FF-6E3C-457B-BEEC-118A1BB0EA44}" dt="2021-09-18T18:29:06.873" v="115" actId="5793"/>
          <ac:spMkLst>
            <pc:docMk/>
            <pc:sldMk cId="3101017585" sldId="298"/>
            <ac:spMk id="3" creationId="{27E7A880-CEEA-425D-8D15-6586E1A431E4}"/>
          </ac:spMkLst>
        </pc:spChg>
        <pc:picChg chg="add del mod">
          <ac:chgData name="Muhammad Usman Ghani" userId="01323c74-0677-43ae-bee9-9f8e83721464" providerId="ADAL" clId="{7A31D1FF-6E3C-457B-BEEC-118A1BB0EA44}" dt="2021-09-18T18:26:49.868" v="114" actId="478"/>
          <ac:picMkLst>
            <pc:docMk/>
            <pc:sldMk cId="3101017585" sldId="298"/>
            <ac:picMk id="6" creationId="{9DA4834D-8071-47F3-B72D-D80C9DAA61F6}"/>
          </ac:picMkLst>
        </pc:picChg>
        <pc:picChg chg="add mod">
          <ac:chgData name="Muhammad Usman Ghani" userId="01323c74-0677-43ae-bee9-9f8e83721464" providerId="ADAL" clId="{7A31D1FF-6E3C-457B-BEEC-118A1BB0EA44}" dt="2021-09-18T18:30:33.470" v="124" actId="1076"/>
          <ac:picMkLst>
            <pc:docMk/>
            <pc:sldMk cId="3101017585" sldId="298"/>
            <ac:picMk id="8" creationId="{22D00260-7221-4E18-B72B-1FE404676D08}"/>
          </ac:picMkLst>
        </pc:picChg>
        <pc:picChg chg="add mod">
          <ac:chgData name="Muhammad Usman Ghani" userId="01323c74-0677-43ae-bee9-9f8e83721464" providerId="ADAL" clId="{7A31D1FF-6E3C-457B-BEEC-118A1BB0EA44}" dt="2021-09-18T18:30:35.435" v="125" actId="1076"/>
          <ac:picMkLst>
            <pc:docMk/>
            <pc:sldMk cId="3101017585" sldId="298"/>
            <ac:picMk id="10" creationId="{F6BBE753-3462-43BC-9338-97B1121B7F2F}"/>
          </ac:picMkLst>
        </pc:picChg>
      </pc:sldChg>
      <pc:sldChg chg="del">
        <pc:chgData name="Muhammad Usman Ghani" userId="01323c74-0677-43ae-bee9-9f8e83721464" providerId="ADAL" clId="{7A31D1FF-6E3C-457B-BEEC-118A1BB0EA44}" dt="2021-09-18T12:19:54.052" v="26" actId="47"/>
        <pc:sldMkLst>
          <pc:docMk/>
          <pc:sldMk cId="3681744222" sldId="298"/>
        </pc:sldMkLst>
      </pc:sldChg>
      <pc:sldChg chg="modSp new mod">
        <pc:chgData name="Muhammad Usman Ghani" userId="01323c74-0677-43ae-bee9-9f8e83721464" providerId="ADAL" clId="{7A31D1FF-6E3C-457B-BEEC-118A1BB0EA44}" dt="2021-09-19T18:45:34.272" v="380" actId="20577"/>
        <pc:sldMkLst>
          <pc:docMk/>
          <pc:sldMk cId="3685612619" sldId="299"/>
        </pc:sldMkLst>
        <pc:spChg chg="mod">
          <ac:chgData name="Muhammad Usman Ghani" userId="01323c74-0677-43ae-bee9-9f8e83721464" providerId="ADAL" clId="{7A31D1FF-6E3C-457B-BEEC-118A1BB0EA44}" dt="2021-09-18T18:31:18.844" v="127" actId="27636"/>
          <ac:spMkLst>
            <pc:docMk/>
            <pc:sldMk cId="3685612619" sldId="299"/>
            <ac:spMk id="2" creationId="{CFEDFD28-971F-442D-B193-D0C8451CA2A6}"/>
          </ac:spMkLst>
        </pc:spChg>
        <pc:spChg chg="mod">
          <ac:chgData name="Muhammad Usman Ghani" userId="01323c74-0677-43ae-bee9-9f8e83721464" providerId="ADAL" clId="{7A31D1FF-6E3C-457B-BEEC-118A1BB0EA44}" dt="2021-09-19T18:45:34.272" v="380" actId="20577"/>
          <ac:spMkLst>
            <pc:docMk/>
            <pc:sldMk cId="3685612619" sldId="299"/>
            <ac:spMk id="3" creationId="{838FFE58-76B7-4593-B3BD-3BDF659562EE}"/>
          </ac:spMkLst>
        </pc:spChg>
      </pc:sldChg>
      <pc:sldChg chg="modSp new mod">
        <pc:chgData name="Muhammad Usman Ghani" userId="01323c74-0677-43ae-bee9-9f8e83721464" providerId="ADAL" clId="{7A31D1FF-6E3C-457B-BEEC-118A1BB0EA44}" dt="2021-09-19T18:51:05.344" v="502" actId="27636"/>
        <pc:sldMkLst>
          <pc:docMk/>
          <pc:sldMk cId="2968123746" sldId="300"/>
        </pc:sldMkLst>
        <pc:spChg chg="mod">
          <ac:chgData name="Muhammad Usman Ghani" userId="01323c74-0677-43ae-bee9-9f8e83721464" providerId="ADAL" clId="{7A31D1FF-6E3C-457B-BEEC-118A1BB0EA44}" dt="2021-09-19T18:51:05.344" v="502" actId="27636"/>
          <ac:spMkLst>
            <pc:docMk/>
            <pc:sldMk cId="2968123746" sldId="300"/>
            <ac:spMk id="2" creationId="{6C96E1D9-69C9-442C-816A-58BBF5CBF3C8}"/>
          </ac:spMkLst>
        </pc:spChg>
        <pc:spChg chg="mod">
          <ac:chgData name="Muhammad Usman Ghani" userId="01323c74-0677-43ae-bee9-9f8e83721464" providerId="ADAL" clId="{7A31D1FF-6E3C-457B-BEEC-118A1BB0EA44}" dt="2021-09-19T18:25:10.873" v="379" actId="20577"/>
          <ac:spMkLst>
            <pc:docMk/>
            <pc:sldMk cId="2968123746" sldId="300"/>
            <ac:spMk id="3" creationId="{598E74B5-21E8-463C-AE6F-B2BD8B3621D9}"/>
          </ac:spMkLst>
        </pc:spChg>
      </pc:sldChg>
      <pc:sldChg chg="addSp modSp new mod">
        <pc:chgData name="Muhammad Usman Ghani" userId="01323c74-0677-43ae-bee9-9f8e83721464" providerId="ADAL" clId="{7A31D1FF-6E3C-457B-BEEC-118A1BB0EA44}" dt="2021-09-19T18:46:40.124" v="413" actId="14100"/>
        <pc:sldMkLst>
          <pc:docMk/>
          <pc:sldMk cId="279154843" sldId="301"/>
        </pc:sldMkLst>
        <pc:spChg chg="mod">
          <ac:chgData name="Muhammad Usman Ghani" userId="01323c74-0677-43ae-bee9-9f8e83721464" providerId="ADAL" clId="{7A31D1FF-6E3C-457B-BEEC-118A1BB0EA44}" dt="2021-09-19T18:45:45.604" v="394" actId="20577"/>
          <ac:spMkLst>
            <pc:docMk/>
            <pc:sldMk cId="279154843" sldId="301"/>
            <ac:spMk id="2" creationId="{3F7A16E2-06A7-4B54-9A8B-954772F6E967}"/>
          </ac:spMkLst>
        </pc:spChg>
        <pc:spChg chg="mod">
          <ac:chgData name="Muhammad Usman Ghani" userId="01323c74-0677-43ae-bee9-9f8e83721464" providerId="ADAL" clId="{7A31D1FF-6E3C-457B-BEEC-118A1BB0EA44}" dt="2021-09-19T18:46:31.697" v="410" actId="20577"/>
          <ac:spMkLst>
            <pc:docMk/>
            <pc:sldMk cId="279154843" sldId="301"/>
            <ac:spMk id="3" creationId="{E98C1F0C-8988-4810-87ED-B69D1380594B}"/>
          </ac:spMkLst>
        </pc:spChg>
        <pc:picChg chg="add mod">
          <ac:chgData name="Muhammad Usman Ghani" userId="01323c74-0677-43ae-bee9-9f8e83721464" providerId="ADAL" clId="{7A31D1FF-6E3C-457B-BEEC-118A1BB0EA44}" dt="2021-09-19T18:46:40.124" v="413" actId="14100"/>
          <ac:picMkLst>
            <pc:docMk/>
            <pc:sldMk cId="279154843" sldId="301"/>
            <ac:picMk id="6" creationId="{2101C4C1-8B37-430A-8E09-4A9B59B7E7B7}"/>
          </ac:picMkLst>
        </pc:picChg>
      </pc:sldChg>
      <pc:sldChg chg="addSp modSp new mod modAnim">
        <pc:chgData name="Muhammad Usman Ghani" userId="01323c74-0677-43ae-bee9-9f8e83721464" providerId="ADAL" clId="{7A31D1FF-6E3C-457B-BEEC-118A1BB0EA44}" dt="2021-09-19T18:52:36.295" v="511"/>
        <pc:sldMkLst>
          <pc:docMk/>
          <pc:sldMk cId="3506053393" sldId="302"/>
        </pc:sldMkLst>
        <pc:spChg chg="mod">
          <ac:chgData name="Muhammad Usman Ghani" userId="01323c74-0677-43ae-bee9-9f8e83721464" providerId="ADAL" clId="{7A31D1FF-6E3C-457B-BEEC-118A1BB0EA44}" dt="2021-09-19T18:52:36.295" v="511"/>
          <ac:spMkLst>
            <pc:docMk/>
            <pc:sldMk cId="3506053393" sldId="302"/>
            <ac:spMk id="2" creationId="{89B9170A-9021-4200-9EA3-D645A7FF0055}"/>
          </ac:spMkLst>
        </pc:spChg>
        <pc:spChg chg="mod">
          <ac:chgData name="Muhammad Usman Ghani" userId="01323c74-0677-43ae-bee9-9f8e83721464" providerId="ADAL" clId="{7A31D1FF-6E3C-457B-BEEC-118A1BB0EA44}" dt="2021-09-19T18:51:40.934" v="508" actId="404"/>
          <ac:spMkLst>
            <pc:docMk/>
            <pc:sldMk cId="3506053393" sldId="302"/>
            <ac:spMk id="3" creationId="{1B471207-F944-44E8-ABA6-4CE5C66450A0}"/>
          </ac:spMkLst>
        </pc:spChg>
        <pc:picChg chg="add mod">
          <ac:chgData name="Muhammad Usman Ghani" userId="01323c74-0677-43ae-bee9-9f8e83721464" providerId="ADAL" clId="{7A31D1FF-6E3C-457B-BEEC-118A1BB0EA44}" dt="2021-09-19T18:51:21.443" v="505" actId="14100"/>
          <ac:picMkLst>
            <pc:docMk/>
            <pc:sldMk cId="3506053393" sldId="302"/>
            <ac:picMk id="6" creationId="{F9933CD5-53D1-4D87-B145-5213550A1CE5}"/>
          </ac:picMkLst>
        </pc:picChg>
        <pc:picChg chg="add mod">
          <ac:chgData name="Muhammad Usman Ghani" userId="01323c74-0677-43ae-bee9-9f8e83721464" providerId="ADAL" clId="{7A31D1FF-6E3C-457B-BEEC-118A1BB0EA44}" dt="2021-09-19T18:51:27.922" v="507" actId="1076"/>
          <ac:picMkLst>
            <pc:docMk/>
            <pc:sldMk cId="3506053393" sldId="302"/>
            <ac:picMk id="7" creationId="{BC4411A4-AAAE-463D-9AD1-9B392DAEDACA}"/>
          </ac:picMkLst>
        </pc:picChg>
      </pc:sldChg>
      <pc:sldChg chg="addSp delSp modSp new mod">
        <pc:chgData name="Muhammad Usman Ghani" userId="01323c74-0677-43ae-bee9-9f8e83721464" providerId="ADAL" clId="{7A31D1FF-6E3C-457B-BEEC-118A1BB0EA44}" dt="2021-09-19T18:57:57.770" v="548" actId="20577"/>
        <pc:sldMkLst>
          <pc:docMk/>
          <pc:sldMk cId="286801832" sldId="303"/>
        </pc:sldMkLst>
        <pc:spChg chg="mod">
          <ac:chgData name="Muhammad Usman Ghani" userId="01323c74-0677-43ae-bee9-9f8e83721464" providerId="ADAL" clId="{7A31D1FF-6E3C-457B-BEEC-118A1BB0EA44}" dt="2021-09-19T18:57:57.770" v="548" actId="20577"/>
          <ac:spMkLst>
            <pc:docMk/>
            <pc:sldMk cId="286801832" sldId="303"/>
            <ac:spMk id="2" creationId="{FD2ED8AB-FA6B-47AC-9AD3-C07A9CD7B354}"/>
          </ac:spMkLst>
        </pc:spChg>
        <pc:spChg chg="mod">
          <ac:chgData name="Muhammad Usman Ghani" userId="01323c74-0677-43ae-bee9-9f8e83721464" providerId="ADAL" clId="{7A31D1FF-6E3C-457B-BEEC-118A1BB0EA44}" dt="2021-09-19T18:54:11.824" v="532" actId="404"/>
          <ac:spMkLst>
            <pc:docMk/>
            <pc:sldMk cId="286801832" sldId="303"/>
            <ac:spMk id="3" creationId="{4419C6DD-3453-4227-A17E-652B53FEF52E}"/>
          </ac:spMkLst>
        </pc:spChg>
        <pc:picChg chg="add del mod">
          <ac:chgData name="Muhammad Usman Ghani" userId="01323c74-0677-43ae-bee9-9f8e83721464" providerId="ADAL" clId="{7A31D1FF-6E3C-457B-BEEC-118A1BB0EA44}" dt="2021-09-19T18:51:00.851" v="498" actId="21"/>
          <ac:picMkLst>
            <pc:docMk/>
            <pc:sldMk cId="286801832" sldId="303"/>
            <ac:picMk id="6" creationId="{EAEEDF5F-2CFF-4D63-B58D-0EC3EE968B41}"/>
          </ac:picMkLst>
        </pc:picChg>
        <pc:picChg chg="add mod">
          <ac:chgData name="Muhammad Usman Ghani" userId="01323c74-0677-43ae-bee9-9f8e83721464" providerId="ADAL" clId="{7A31D1FF-6E3C-457B-BEEC-118A1BB0EA44}" dt="2021-09-19T18:54:14.073" v="533" actId="1076"/>
          <ac:picMkLst>
            <pc:docMk/>
            <pc:sldMk cId="286801832" sldId="303"/>
            <ac:picMk id="8" creationId="{298D9D6A-3216-482D-817A-06611E6815C2}"/>
          </ac:picMkLst>
        </pc:picChg>
        <pc:picChg chg="add mod">
          <ac:chgData name="Muhammad Usman Ghani" userId="01323c74-0677-43ae-bee9-9f8e83721464" providerId="ADAL" clId="{7A31D1FF-6E3C-457B-BEEC-118A1BB0EA44}" dt="2021-09-19T18:54:18.165" v="534" actId="1076"/>
          <ac:picMkLst>
            <pc:docMk/>
            <pc:sldMk cId="286801832" sldId="303"/>
            <ac:picMk id="10" creationId="{9C718DAC-8983-42C4-8FFE-BDF1235106E7}"/>
          </ac:picMkLst>
        </pc:picChg>
      </pc:sldChg>
      <pc:sldChg chg="addSp modSp new mod">
        <pc:chgData name="Muhammad Usman Ghani" userId="01323c74-0677-43ae-bee9-9f8e83721464" providerId="ADAL" clId="{7A31D1FF-6E3C-457B-BEEC-118A1BB0EA44}" dt="2021-09-19T18:59:13.293" v="566" actId="20577"/>
        <pc:sldMkLst>
          <pc:docMk/>
          <pc:sldMk cId="3915209554" sldId="304"/>
        </pc:sldMkLst>
        <pc:spChg chg="mod">
          <ac:chgData name="Muhammad Usman Ghani" userId="01323c74-0677-43ae-bee9-9f8e83721464" providerId="ADAL" clId="{7A31D1FF-6E3C-457B-BEEC-118A1BB0EA44}" dt="2021-09-19T18:59:13.293" v="566" actId="20577"/>
          <ac:spMkLst>
            <pc:docMk/>
            <pc:sldMk cId="3915209554" sldId="304"/>
            <ac:spMk id="2" creationId="{C3CE6EEE-AD2C-428B-9EDE-5B974678BDA3}"/>
          </ac:spMkLst>
        </pc:spChg>
        <pc:picChg chg="add mod">
          <ac:chgData name="Muhammad Usman Ghani" userId="01323c74-0677-43ae-bee9-9f8e83721464" providerId="ADAL" clId="{7A31D1FF-6E3C-457B-BEEC-118A1BB0EA44}" dt="2021-09-19T18:59:09.859" v="552" actId="14100"/>
          <ac:picMkLst>
            <pc:docMk/>
            <pc:sldMk cId="3915209554" sldId="304"/>
            <ac:picMk id="6" creationId="{9FC8C602-0335-43A0-95BF-57D105A7B512}"/>
          </ac:picMkLst>
        </pc:picChg>
      </pc:sldChg>
      <pc:sldChg chg="addSp modSp new mod">
        <pc:chgData name="Muhammad Usman Ghani" userId="01323c74-0677-43ae-bee9-9f8e83721464" providerId="ADAL" clId="{7A31D1FF-6E3C-457B-BEEC-118A1BB0EA44}" dt="2021-09-19T19:00:00.669" v="575" actId="1076"/>
        <pc:sldMkLst>
          <pc:docMk/>
          <pc:sldMk cId="2071597053" sldId="305"/>
        </pc:sldMkLst>
        <pc:spChg chg="mod">
          <ac:chgData name="Muhammad Usman Ghani" userId="01323c74-0677-43ae-bee9-9f8e83721464" providerId="ADAL" clId="{7A31D1FF-6E3C-457B-BEEC-118A1BB0EA44}" dt="2021-09-19T18:59:55.589" v="573" actId="20577"/>
          <ac:spMkLst>
            <pc:docMk/>
            <pc:sldMk cId="2071597053" sldId="305"/>
            <ac:spMk id="2" creationId="{C2337122-BF11-4D92-92B7-5CAF20B6011E}"/>
          </ac:spMkLst>
        </pc:spChg>
        <pc:picChg chg="add mod">
          <ac:chgData name="Muhammad Usman Ghani" userId="01323c74-0677-43ae-bee9-9f8e83721464" providerId="ADAL" clId="{7A31D1FF-6E3C-457B-BEEC-118A1BB0EA44}" dt="2021-09-19T19:00:00.669" v="575" actId="1076"/>
          <ac:picMkLst>
            <pc:docMk/>
            <pc:sldMk cId="2071597053" sldId="305"/>
            <ac:picMk id="6" creationId="{80092850-EE1C-4326-8460-F2B8BE46B542}"/>
          </ac:picMkLst>
        </pc:picChg>
      </pc:sldChg>
      <pc:sldChg chg="addSp delSp modSp new mod">
        <pc:chgData name="Muhammad Usman Ghani" userId="01323c74-0677-43ae-bee9-9f8e83721464" providerId="ADAL" clId="{7A31D1FF-6E3C-457B-BEEC-118A1BB0EA44}" dt="2021-09-19T19:24:48.489" v="714" actId="20577"/>
        <pc:sldMkLst>
          <pc:docMk/>
          <pc:sldMk cId="3788239249" sldId="306"/>
        </pc:sldMkLst>
        <pc:spChg chg="mod">
          <ac:chgData name="Muhammad Usman Ghani" userId="01323c74-0677-43ae-bee9-9f8e83721464" providerId="ADAL" clId="{7A31D1FF-6E3C-457B-BEEC-118A1BB0EA44}" dt="2021-09-19T19:11:39.786" v="621" actId="20577"/>
          <ac:spMkLst>
            <pc:docMk/>
            <pc:sldMk cId="3788239249" sldId="306"/>
            <ac:spMk id="2" creationId="{0BFF2230-C27D-4D5D-8A6F-B853424A574F}"/>
          </ac:spMkLst>
        </pc:spChg>
        <pc:spChg chg="add del mod">
          <ac:chgData name="Muhammad Usman Ghani" userId="01323c74-0677-43ae-bee9-9f8e83721464" providerId="ADAL" clId="{7A31D1FF-6E3C-457B-BEEC-118A1BB0EA44}" dt="2021-09-19T19:05:33.864" v="584"/>
          <ac:spMkLst>
            <pc:docMk/>
            <pc:sldMk cId="3788239249" sldId="306"/>
            <ac:spMk id="3" creationId="{8BDE6624-9154-4A9C-8094-0771C4CCA68A}"/>
          </ac:spMkLst>
        </pc:spChg>
        <pc:spChg chg="add mod">
          <ac:chgData name="Muhammad Usman Ghani" userId="01323c74-0677-43ae-bee9-9f8e83721464" providerId="ADAL" clId="{7A31D1FF-6E3C-457B-BEEC-118A1BB0EA44}" dt="2021-09-19T19:14:22.644" v="687" actId="1076"/>
          <ac:spMkLst>
            <pc:docMk/>
            <pc:sldMk cId="3788239249" sldId="306"/>
            <ac:spMk id="5" creationId="{064706AE-4740-4A9A-8236-495239296A51}"/>
          </ac:spMkLst>
        </pc:spChg>
        <pc:spChg chg="add del mod">
          <ac:chgData name="Muhammad Usman Ghani" userId="01323c74-0677-43ae-bee9-9f8e83721464" providerId="ADAL" clId="{7A31D1FF-6E3C-457B-BEEC-118A1BB0EA44}" dt="2021-09-19T19:05:33.864" v="584"/>
          <ac:spMkLst>
            <pc:docMk/>
            <pc:sldMk cId="3788239249" sldId="306"/>
            <ac:spMk id="6" creationId="{551A82C3-A4A8-42CF-BF7C-7020E3613783}"/>
          </ac:spMkLst>
        </pc:spChg>
        <pc:spChg chg="add del mod">
          <ac:chgData name="Muhammad Usman Ghani" userId="01323c74-0677-43ae-bee9-9f8e83721464" providerId="ADAL" clId="{7A31D1FF-6E3C-457B-BEEC-118A1BB0EA44}" dt="2021-09-19T19:05:45.971" v="593" actId="478"/>
          <ac:spMkLst>
            <pc:docMk/>
            <pc:sldMk cId="3788239249" sldId="306"/>
            <ac:spMk id="7" creationId="{B11D5DF1-5A6D-4B2F-A4E7-28C7EF8C0603}"/>
          </ac:spMkLst>
        </pc:spChg>
        <pc:spChg chg="add mod">
          <ac:chgData name="Muhammad Usman Ghani" userId="01323c74-0677-43ae-bee9-9f8e83721464" providerId="ADAL" clId="{7A31D1FF-6E3C-457B-BEEC-118A1BB0EA44}" dt="2021-09-19T19:14:04.998" v="684" actId="1076"/>
          <ac:spMkLst>
            <pc:docMk/>
            <pc:sldMk cId="3788239249" sldId="306"/>
            <ac:spMk id="8" creationId="{4E012E95-02D6-49DD-BE4F-096660CBE8F0}"/>
          </ac:spMkLst>
        </pc:spChg>
        <pc:spChg chg="add mod">
          <ac:chgData name="Muhammad Usman Ghani" userId="01323c74-0677-43ae-bee9-9f8e83721464" providerId="ADAL" clId="{7A31D1FF-6E3C-457B-BEEC-118A1BB0EA44}" dt="2021-09-19T19:14:11.821" v="685" actId="1076"/>
          <ac:spMkLst>
            <pc:docMk/>
            <pc:sldMk cId="3788239249" sldId="306"/>
            <ac:spMk id="9" creationId="{FB33DBB7-E4A0-4C65-87E7-1FFA6D31B509}"/>
          </ac:spMkLst>
        </pc:spChg>
        <pc:spChg chg="add mod">
          <ac:chgData name="Muhammad Usman Ghani" userId="01323c74-0677-43ae-bee9-9f8e83721464" providerId="ADAL" clId="{7A31D1FF-6E3C-457B-BEEC-118A1BB0EA44}" dt="2021-09-19T19:14:16.828" v="686" actId="1076"/>
          <ac:spMkLst>
            <pc:docMk/>
            <pc:sldMk cId="3788239249" sldId="306"/>
            <ac:spMk id="10" creationId="{989C0BBB-3C6C-4ED8-BAE8-CB652CE9DC72}"/>
          </ac:spMkLst>
        </pc:spChg>
        <pc:spChg chg="add del">
          <ac:chgData name="Muhammad Usman Ghani" userId="01323c74-0677-43ae-bee9-9f8e83721464" providerId="ADAL" clId="{7A31D1FF-6E3C-457B-BEEC-118A1BB0EA44}" dt="2021-09-19T19:24:15.288" v="692" actId="478"/>
          <ac:spMkLst>
            <pc:docMk/>
            <pc:sldMk cId="3788239249" sldId="306"/>
            <ac:spMk id="21" creationId="{4C1FD3DB-34A7-4D6B-91FA-99B67E5983F9}"/>
          </ac:spMkLst>
        </pc:spChg>
        <pc:spChg chg="add">
          <ac:chgData name="Muhammad Usman Ghani" userId="01323c74-0677-43ae-bee9-9f8e83721464" providerId="ADAL" clId="{7A31D1FF-6E3C-457B-BEEC-118A1BB0EA44}" dt="2021-09-19T19:24:29.832" v="693" actId="11529"/>
          <ac:spMkLst>
            <pc:docMk/>
            <pc:sldMk cId="3788239249" sldId="306"/>
            <ac:spMk id="22" creationId="{0664A219-05CA-4854-8DFB-524D36FDE48D}"/>
          </ac:spMkLst>
        </pc:spChg>
        <pc:spChg chg="add mod">
          <ac:chgData name="Muhammad Usman Ghani" userId="01323c74-0677-43ae-bee9-9f8e83721464" providerId="ADAL" clId="{7A31D1FF-6E3C-457B-BEEC-118A1BB0EA44}" dt="2021-09-19T19:24:48.489" v="714" actId="20577"/>
          <ac:spMkLst>
            <pc:docMk/>
            <pc:sldMk cId="3788239249" sldId="306"/>
            <ac:spMk id="23" creationId="{00E3EC4A-B402-4160-9D01-38BAC2DC64B8}"/>
          </ac:spMkLst>
        </pc:spChg>
        <pc:cxnChg chg="add mod">
          <ac:chgData name="Muhammad Usman Ghani" userId="01323c74-0677-43ae-bee9-9f8e83721464" providerId="ADAL" clId="{7A31D1FF-6E3C-457B-BEEC-118A1BB0EA44}" dt="2021-09-19T19:14:22.644" v="687" actId="1076"/>
          <ac:cxnSpMkLst>
            <pc:docMk/>
            <pc:sldMk cId="3788239249" sldId="306"/>
            <ac:cxnSpMk id="12" creationId="{D9BDE069-F1EC-4BE6-965F-30B0F6B05A47}"/>
          </ac:cxnSpMkLst>
        </pc:cxnChg>
        <pc:cxnChg chg="add">
          <ac:chgData name="Muhammad Usman Ghani" userId="01323c74-0677-43ae-bee9-9f8e83721464" providerId="ADAL" clId="{7A31D1FF-6E3C-457B-BEEC-118A1BB0EA44}" dt="2021-09-19T19:14:36.030" v="688" actId="11529"/>
          <ac:cxnSpMkLst>
            <pc:docMk/>
            <pc:sldMk cId="3788239249" sldId="306"/>
            <ac:cxnSpMk id="16" creationId="{A4FFDD79-F7AE-4CE7-A68D-A65673D5F450}"/>
          </ac:cxnSpMkLst>
        </pc:cxnChg>
        <pc:cxnChg chg="add">
          <ac:chgData name="Muhammad Usman Ghani" userId="01323c74-0677-43ae-bee9-9f8e83721464" providerId="ADAL" clId="{7A31D1FF-6E3C-457B-BEEC-118A1BB0EA44}" dt="2021-09-19T19:14:50.771" v="689" actId="11529"/>
          <ac:cxnSpMkLst>
            <pc:docMk/>
            <pc:sldMk cId="3788239249" sldId="306"/>
            <ac:cxnSpMk id="18" creationId="{104ACBFC-596E-4E75-9142-AAD5DA41CC1F}"/>
          </ac:cxnSpMkLst>
        </pc:cxnChg>
        <pc:cxnChg chg="add">
          <ac:chgData name="Muhammad Usman Ghani" userId="01323c74-0677-43ae-bee9-9f8e83721464" providerId="ADAL" clId="{7A31D1FF-6E3C-457B-BEEC-118A1BB0EA44}" dt="2021-09-19T19:15:02.249" v="690" actId="11529"/>
          <ac:cxnSpMkLst>
            <pc:docMk/>
            <pc:sldMk cId="3788239249" sldId="306"/>
            <ac:cxnSpMk id="20" creationId="{3A53FDE6-CB30-4E23-AEA6-B6C4D640BCF1}"/>
          </ac:cxnSpMkLst>
        </pc:cxnChg>
      </pc:sldChg>
    </pc:docChg>
  </pc:docChgLst>
  <pc:docChgLst>
    <pc:chgData name="Muhammad Usman Ghani" userId="01323c74-0677-43ae-bee9-9f8e83721464" providerId="ADAL" clId="{CA19F10D-2B6A-49F5-B4F3-7823A26BD0A4}"/>
    <pc:docChg chg="undo custSel addSld delSld modSld">
      <pc:chgData name="Muhammad Usman Ghani" userId="01323c74-0677-43ae-bee9-9f8e83721464" providerId="ADAL" clId="{CA19F10D-2B6A-49F5-B4F3-7823A26BD0A4}" dt="2021-09-22T05:57:25.472" v="491" actId="20577"/>
      <pc:docMkLst>
        <pc:docMk/>
      </pc:docMkLst>
      <pc:sldChg chg="modSp mod">
        <pc:chgData name="Muhammad Usman Ghani" userId="01323c74-0677-43ae-bee9-9f8e83721464" providerId="ADAL" clId="{CA19F10D-2B6A-49F5-B4F3-7823A26BD0A4}" dt="2021-09-20T06:14:09.362" v="12" actId="20577"/>
        <pc:sldMkLst>
          <pc:docMk/>
          <pc:sldMk cId="2163532907" sldId="296"/>
        </pc:sldMkLst>
        <pc:spChg chg="mod">
          <ac:chgData name="Muhammad Usman Ghani" userId="01323c74-0677-43ae-bee9-9f8e83721464" providerId="ADAL" clId="{CA19F10D-2B6A-49F5-B4F3-7823A26BD0A4}" dt="2021-09-20T06:14:09.362" v="12" actId="20577"/>
          <ac:spMkLst>
            <pc:docMk/>
            <pc:sldMk cId="2163532907" sldId="296"/>
            <ac:spMk id="2" creationId="{CD510051-4330-4A21-83C1-10DD2ACC31FC}"/>
          </ac:spMkLst>
        </pc:spChg>
      </pc:sldChg>
      <pc:sldChg chg="modSp mod">
        <pc:chgData name="Muhammad Usman Ghani" userId="01323c74-0677-43ae-bee9-9f8e83721464" providerId="ADAL" clId="{CA19F10D-2B6A-49F5-B4F3-7823A26BD0A4}" dt="2021-09-20T06:15:07.602" v="36" actId="14100"/>
        <pc:sldMkLst>
          <pc:docMk/>
          <pc:sldMk cId="278949639" sldId="297"/>
        </pc:sldMkLst>
        <pc:spChg chg="mod">
          <ac:chgData name="Muhammad Usman Ghani" userId="01323c74-0677-43ae-bee9-9f8e83721464" providerId="ADAL" clId="{CA19F10D-2B6A-49F5-B4F3-7823A26BD0A4}" dt="2021-09-20T06:14:16.096" v="25" actId="20577"/>
          <ac:spMkLst>
            <pc:docMk/>
            <pc:sldMk cId="278949639" sldId="297"/>
            <ac:spMk id="2" creationId="{03BDFF7C-C93B-43D1-95E7-12EAF1DF5BEE}"/>
          </ac:spMkLst>
        </pc:spChg>
        <pc:spChg chg="mod">
          <ac:chgData name="Muhammad Usman Ghani" userId="01323c74-0677-43ae-bee9-9f8e83721464" providerId="ADAL" clId="{CA19F10D-2B6A-49F5-B4F3-7823A26BD0A4}" dt="2021-09-20T06:15:03.652" v="35" actId="20577"/>
          <ac:spMkLst>
            <pc:docMk/>
            <pc:sldMk cId="278949639" sldId="297"/>
            <ac:spMk id="3" creationId="{97DAA207-4660-4E8E-BA7F-84B95BD62C32}"/>
          </ac:spMkLst>
        </pc:spChg>
        <pc:picChg chg="mod">
          <ac:chgData name="Muhammad Usman Ghani" userId="01323c74-0677-43ae-bee9-9f8e83721464" providerId="ADAL" clId="{CA19F10D-2B6A-49F5-B4F3-7823A26BD0A4}" dt="2021-09-20T06:15:07.602" v="36" actId="14100"/>
          <ac:picMkLst>
            <pc:docMk/>
            <pc:sldMk cId="278949639" sldId="297"/>
            <ac:picMk id="6" creationId="{7251925D-1441-4111-9FD0-E965D6C9DDDF}"/>
          </ac:picMkLst>
        </pc:picChg>
      </pc:sldChg>
      <pc:sldChg chg="modSp mod">
        <pc:chgData name="Muhammad Usman Ghani" userId="01323c74-0677-43ae-bee9-9f8e83721464" providerId="ADAL" clId="{CA19F10D-2B6A-49F5-B4F3-7823A26BD0A4}" dt="2021-09-21T04:38:16.111" v="489" actId="20577"/>
        <pc:sldMkLst>
          <pc:docMk/>
          <pc:sldMk cId="2071597053" sldId="305"/>
        </pc:sldMkLst>
        <pc:spChg chg="mod">
          <ac:chgData name="Muhammad Usman Ghani" userId="01323c74-0677-43ae-bee9-9f8e83721464" providerId="ADAL" clId="{CA19F10D-2B6A-49F5-B4F3-7823A26BD0A4}" dt="2021-09-21T04:38:16.111" v="489" actId="20577"/>
          <ac:spMkLst>
            <pc:docMk/>
            <pc:sldMk cId="2071597053" sldId="305"/>
            <ac:spMk id="2" creationId="{C2337122-BF11-4D92-92B7-5CAF20B6011E}"/>
          </ac:spMkLst>
        </pc:spChg>
      </pc:sldChg>
      <pc:sldChg chg="addSp modSp new mod modAnim">
        <pc:chgData name="Muhammad Usman Ghani" userId="01323c74-0677-43ae-bee9-9f8e83721464" providerId="ADAL" clId="{CA19F10D-2B6A-49F5-B4F3-7823A26BD0A4}" dt="2021-09-20T07:39:20.308" v="322" actId="20577"/>
        <pc:sldMkLst>
          <pc:docMk/>
          <pc:sldMk cId="4171338308" sldId="307"/>
        </pc:sldMkLst>
        <pc:spChg chg="mod">
          <ac:chgData name="Muhammad Usman Ghani" userId="01323c74-0677-43ae-bee9-9f8e83721464" providerId="ADAL" clId="{CA19F10D-2B6A-49F5-B4F3-7823A26BD0A4}" dt="2021-09-20T07:24:50.733" v="58" actId="20577"/>
          <ac:spMkLst>
            <pc:docMk/>
            <pc:sldMk cId="4171338308" sldId="307"/>
            <ac:spMk id="2" creationId="{813DF3C6-F604-4B75-8D00-EB7D1212E429}"/>
          </ac:spMkLst>
        </pc:spChg>
        <pc:spChg chg="mod">
          <ac:chgData name="Muhammad Usman Ghani" userId="01323c74-0677-43ae-bee9-9f8e83721464" providerId="ADAL" clId="{CA19F10D-2B6A-49F5-B4F3-7823A26BD0A4}" dt="2021-09-20T07:31:00.355" v="190" actId="20577"/>
          <ac:spMkLst>
            <pc:docMk/>
            <pc:sldMk cId="4171338308" sldId="307"/>
            <ac:spMk id="3" creationId="{5FE3611A-96E6-46F1-BC47-8F3BD40BF057}"/>
          </ac:spMkLst>
        </pc:spChg>
        <pc:spChg chg="add mod">
          <ac:chgData name="Muhammad Usman Ghani" userId="01323c74-0677-43ae-bee9-9f8e83721464" providerId="ADAL" clId="{CA19F10D-2B6A-49F5-B4F3-7823A26BD0A4}" dt="2021-09-20T07:39:20.308" v="322" actId="20577"/>
          <ac:spMkLst>
            <pc:docMk/>
            <pc:sldMk cId="4171338308" sldId="307"/>
            <ac:spMk id="7" creationId="{EB1D14FC-B956-4A53-BC2A-2DF91FDEC22F}"/>
          </ac:spMkLst>
        </pc:spChg>
        <pc:picChg chg="add mod">
          <ac:chgData name="Muhammad Usman Ghani" userId="01323c74-0677-43ae-bee9-9f8e83721464" providerId="ADAL" clId="{CA19F10D-2B6A-49F5-B4F3-7823A26BD0A4}" dt="2021-09-20T07:29:39.063" v="173" actId="14100"/>
          <ac:picMkLst>
            <pc:docMk/>
            <pc:sldMk cId="4171338308" sldId="307"/>
            <ac:picMk id="6" creationId="{D8C29E93-0203-40F5-9782-F250146F93F5}"/>
          </ac:picMkLst>
        </pc:picChg>
      </pc:sldChg>
      <pc:sldChg chg="addSp delSp modSp new mod modAnim">
        <pc:chgData name="Muhammad Usman Ghani" userId="01323c74-0677-43ae-bee9-9f8e83721464" providerId="ADAL" clId="{CA19F10D-2B6A-49F5-B4F3-7823A26BD0A4}" dt="2021-09-22T05:57:25.472" v="491" actId="20577"/>
        <pc:sldMkLst>
          <pc:docMk/>
          <pc:sldMk cId="728549592" sldId="308"/>
        </pc:sldMkLst>
        <pc:spChg chg="mod">
          <ac:chgData name="Muhammad Usman Ghani" userId="01323c74-0677-43ae-bee9-9f8e83721464" providerId="ADAL" clId="{CA19F10D-2B6A-49F5-B4F3-7823A26BD0A4}" dt="2021-09-20T07:32:05.363" v="204" actId="27636"/>
          <ac:spMkLst>
            <pc:docMk/>
            <pc:sldMk cId="728549592" sldId="308"/>
            <ac:spMk id="2" creationId="{A8918D7D-6D6D-46D1-A9E4-EB66608FCD0F}"/>
          </ac:spMkLst>
        </pc:spChg>
        <pc:spChg chg="mod">
          <ac:chgData name="Muhammad Usman Ghani" userId="01323c74-0677-43ae-bee9-9f8e83721464" providerId="ADAL" clId="{CA19F10D-2B6A-49F5-B4F3-7823A26BD0A4}" dt="2021-09-22T05:57:25.472" v="491" actId="20577"/>
          <ac:spMkLst>
            <pc:docMk/>
            <pc:sldMk cId="728549592" sldId="308"/>
            <ac:spMk id="3" creationId="{AFE87F7C-A853-4571-9945-E8EFD5826AFB}"/>
          </ac:spMkLst>
        </pc:spChg>
        <pc:spChg chg="add mod">
          <ac:chgData name="Muhammad Usman Ghani" userId="01323c74-0677-43ae-bee9-9f8e83721464" providerId="ADAL" clId="{CA19F10D-2B6A-49F5-B4F3-7823A26BD0A4}" dt="2021-09-20T07:36:43.932" v="315" actId="1076"/>
          <ac:spMkLst>
            <pc:docMk/>
            <pc:sldMk cId="728549592" sldId="308"/>
            <ac:spMk id="5" creationId="{18DA3FED-2B16-4DA9-B893-DE96AF352899}"/>
          </ac:spMkLst>
        </pc:spChg>
        <pc:spChg chg="add del mod">
          <ac:chgData name="Muhammad Usman Ghani" userId="01323c74-0677-43ae-bee9-9f8e83721464" providerId="ADAL" clId="{CA19F10D-2B6A-49F5-B4F3-7823A26BD0A4}" dt="2021-09-20T07:36:53.882" v="318"/>
          <ac:spMkLst>
            <pc:docMk/>
            <pc:sldMk cId="728549592" sldId="308"/>
            <ac:spMk id="6" creationId="{AD3E3F41-B4CF-4FDD-A928-CABD232F014F}"/>
          </ac:spMkLst>
        </pc:spChg>
      </pc:sldChg>
      <pc:sldChg chg="addSp modSp new mod">
        <pc:chgData name="Muhammad Usman Ghani" userId="01323c74-0677-43ae-bee9-9f8e83721464" providerId="ADAL" clId="{CA19F10D-2B6A-49F5-B4F3-7823A26BD0A4}" dt="2021-09-20T08:07:59.581" v="470" actId="14100"/>
        <pc:sldMkLst>
          <pc:docMk/>
          <pc:sldMk cId="1272096447" sldId="309"/>
        </pc:sldMkLst>
        <pc:spChg chg="mod">
          <ac:chgData name="Muhammad Usman Ghani" userId="01323c74-0677-43ae-bee9-9f8e83721464" providerId="ADAL" clId="{CA19F10D-2B6A-49F5-B4F3-7823A26BD0A4}" dt="2021-09-20T08:06:22.337" v="332" actId="20577"/>
          <ac:spMkLst>
            <pc:docMk/>
            <pc:sldMk cId="1272096447" sldId="309"/>
            <ac:spMk id="2" creationId="{F824AA2F-275C-47D7-BA91-D874F1EAEC7B}"/>
          </ac:spMkLst>
        </pc:spChg>
        <pc:spChg chg="mod">
          <ac:chgData name="Muhammad Usman Ghani" userId="01323c74-0677-43ae-bee9-9f8e83721464" providerId="ADAL" clId="{CA19F10D-2B6A-49F5-B4F3-7823A26BD0A4}" dt="2021-09-20T08:07:54.621" v="469" actId="20577"/>
          <ac:spMkLst>
            <pc:docMk/>
            <pc:sldMk cId="1272096447" sldId="309"/>
            <ac:spMk id="3" creationId="{3ED7A1E0-0199-4AF8-94F8-0B0AEE8BB272}"/>
          </ac:spMkLst>
        </pc:spChg>
        <pc:picChg chg="add mod">
          <ac:chgData name="Muhammad Usman Ghani" userId="01323c74-0677-43ae-bee9-9f8e83721464" providerId="ADAL" clId="{CA19F10D-2B6A-49F5-B4F3-7823A26BD0A4}" dt="2021-09-20T08:07:59.581" v="470" actId="14100"/>
          <ac:picMkLst>
            <pc:docMk/>
            <pc:sldMk cId="1272096447" sldId="309"/>
            <ac:picMk id="6" creationId="{D2C178B3-FD22-4AB4-A095-41F9ACE1AE93}"/>
          </ac:picMkLst>
        </pc:picChg>
      </pc:sldChg>
      <pc:sldChg chg="addSp modSp new mod">
        <pc:chgData name="Muhammad Usman Ghani" userId="01323c74-0677-43ae-bee9-9f8e83721464" providerId="ADAL" clId="{CA19F10D-2B6A-49F5-B4F3-7823A26BD0A4}" dt="2021-09-20T08:16:26.805" v="488" actId="1076"/>
        <pc:sldMkLst>
          <pc:docMk/>
          <pc:sldMk cId="557657599" sldId="310"/>
        </pc:sldMkLst>
        <pc:spChg chg="mod">
          <ac:chgData name="Muhammad Usman Ghani" userId="01323c74-0677-43ae-bee9-9f8e83721464" providerId="ADAL" clId="{CA19F10D-2B6A-49F5-B4F3-7823A26BD0A4}" dt="2021-09-20T08:16:18.091" v="484" actId="5793"/>
          <ac:spMkLst>
            <pc:docMk/>
            <pc:sldMk cId="557657599" sldId="310"/>
            <ac:spMk id="2" creationId="{393FC93E-323D-4147-A72E-2CBF6FDCB817}"/>
          </ac:spMkLst>
        </pc:spChg>
        <pc:picChg chg="add mod">
          <ac:chgData name="Muhammad Usman Ghani" userId="01323c74-0677-43ae-bee9-9f8e83721464" providerId="ADAL" clId="{CA19F10D-2B6A-49F5-B4F3-7823A26BD0A4}" dt="2021-09-20T08:16:26.805" v="488" actId="1076"/>
          <ac:picMkLst>
            <pc:docMk/>
            <pc:sldMk cId="557657599" sldId="310"/>
            <ac:picMk id="6" creationId="{EB1F0516-5D53-4E81-8822-A10632ACCD16}"/>
          </ac:picMkLst>
        </pc:picChg>
      </pc:sldChg>
      <pc:sldChg chg="new del">
        <pc:chgData name="Muhammad Usman Ghani" userId="01323c74-0677-43ae-bee9-9f8e83721464" providerId="ADAL" clId="{CA19F10D-2B6A-49F5-B4F3-7823A26BD0A4}" dt="2021-09-20T08:16:12.794" v="472" actId="680"/>
        <pc:sldMkLst>
          <pc:docMk/>
          <pc:sldMk cId="1039214477" sldId="310"/>
        </pc:sldMkLst>
      </pc:sldChg>
    </pc:docChg>
  </pc:docChgLst>
  <pc:docChgLst>
    <pc:chgData name="Muhammad Usman Ghani" userId="01323c74-0677-43ae-bee9-9f8e83721464" providerId="ADAL" clId="{B54805B8-B6D0-4A81-BDAE-55DDF6E88560}"/>
    <pc:docChg chg="undo addSld delSld modSld addMainMaster delMainMaster modMainMaster">
      <pc:chgData name="Muhammad Usman Ghani" userId="01323c74-0677-43ae-bee9-9f8e83721464" providerId="ADAL" clId="{B54805B8-B6D0-4A81-BDAE-55DDF6E88560}" dt="2021-10-05T23:35:21.057" v="97"/>
      <pc:docMkLst>
        <pc:docMk/>
      </pc:docMkLst>
      <pc:sldChg chg="modSp mod">
        <pc:chgData name="Muhammad Usman Ghani" userId="01323c74-0677-43ae-bee9-9f8e83721464" providerId="ADAL" clId="{B54805B8-B6D0-4A81-BDAE-55DDF6E88560}" dt="2021-10-05T23:30:31.022" v="1" actId="20577"/>
        <pc:sldMkLst>
          <pc:docMk/>
          <pc:sldMk cId="0" sldId="256"/>
        </pc:sldMkLst>
        <pc:spChg chg="mod">
          <ac:chgData name="Muhammad Usman Ghani" userId="01323c74-0677-43ae-bee9-9f8e83721464" providerId="ADAL" clId="{B54805B8-B6D0-4A81-BDAE-55DDF6E88560}" dt="2021-10-05T23:30:31.022" v="1" actId="20577"/>
          <ac:spMkLst>
            <pc:docMk/>
            <pc:sldMk cId="0" sldId="256"/>
            <ac:spMk id="95" creationId="{00000000-0000-0000-0000-000000000000}"/>
          </ac:spMkLst>
        </pc:spChg>
      </pc:sldChg>
      <pc:sldChg chg="del">
        <pc:chgData name="Muhammad Usman Ghani" userId="01323c74-0677-43ae-bee9-9f8e83721464" providerId="ADAL" clId="{B54805B8-B6D0-4A81-BDAE-55DDF6E88560}" dt="2021-10-05T23:30:42.576" v="25" actId="47"/>
        <pc:sldMkLst>
          <pc:docMk/>
          <pc:sldMk cId="979063403" sldId="257"/>
        </pc:sldMkLst>
      </pc:sldChg>
      <pc:sldChg chg="add del">
        <pc:chgData name="Muhammad Usman Ghani" userId="01323c74-0677-43ae-bee9-9f8e83721464" providerId="ADAL" clId="{B54805B8-B6D0-4A81-BDAE-55DDF6E88560}" dt="2021-10-05T23:32:28.863" v="31" actId="27028"/>
        <pc:sldMkLst>
          <pc:docMk/>
          <pc:sldMk cId="1846716926" sldId="257"/>
        </pc:sldMkLst>
      </pc:sldChg>
      <pc:sldChg chg="add del">
        <pc:chgData name="Muhammad Usman Ghani" userId="01323c74-0677-43ae-bee9-9f8e83721464" providerId="ADAL" clId="{B54805B8-B6D0-4A81-BDAE-55DDF6E88560}" dt="2021-10-05T23:34:20.018" v="55" actId="47"/>
        <pc:sldMkLst>
          <pc:docMk/>
          <pc:sldMk cId="3157447447" sldId="257"/>
        </pc:sldMkLst>
      </pc:sldChg>
      <pc:sldChg chg="add del">
        <pc:chgData name="Muhammad Usman Ghani" userId="01323c74-0677-43ae-bee9-9f8e83721464" providerId="ADAL" clId="{B54805B8-B6D0-4A81-BDAE-55DDF6E88560}" dt="2021-10-05T23:33:20.442" v="49" actId="27028"/>
        <pc:sldMkLst>
          <pc:docMk/>
          <pc:sldMk cId="3576251971" sldId="257"/>
        </pc:sldMkLst>
      </pc:sldChg>
      <pc:sldChg chg="add del">
        <pc:chgData name="Muhammad Usman Ghani" userId="01323c74-0677-43ae-bee9-9f8e83721464" providerId="ADAL" clId="{B54805B8-B6D0-4A81-BDAE-55DDF6E88560}" dt="2021-10-05T23:32:34.277" v="34" actId="27028"/>
        <pc:sldMkLst>
          <pc:docMk/>
          <pc:sldMk cId="3797056320" sldId="257"/>
        </pc:sldMkLst>
      </pc:sldChg>
      <pc:sldChg chg="add">
        <pc:chgData name="Muhammad Usman Ghani" userId="01323c74-0677-43ae-bee9-9f8e83721464" providerId="ADAL" clId="{B54805B8-B6D0-4A81-BDAE-55DDF6E88560}" dt="2021-10-05T23:34:22.795" v="57"/>
        <pc:sldMkLst>
          <pc:docMk/>
          <pc:sldMk cId="4139007877" sldId="257"/>
        </pc:sldMkLst>
      </pc:sldChg>
      <pc:sldChg chg="add">
        <pc:chgData name="Muhammad Usman Ghani" userId="01323c74-0677-43ae-bee9-9f8e83721464" providerId="ADAL" clId="{B54805B8-B6D0-4A81-BDAE-55DDF6E88560}" dt="2021-10-05T23:34:26.734" v="59"/>
        <pc:sldMkLst>
          <pc:docMk/>
          <pc:sldMk cId="1076229313" sldId="258"/>
        </pc:sldMkLst>
      </pc:sldChg>
      <pc:sldChg chg="add del">
        <pc:chgData name="Muhammad Usman Ghani" userId="01323c74-0677-43ae-bee9-9f8e83721464" providerId="ADAL" clId="{B54805B8-B6D0-4A81-BDAE-55DDF6E88560}" dt="2021-10-05T23:32:28.228" v="30" actId="27028"/>
        <pc:sldMkLst>
          <pc:docMk/>
          <pc:sldMk cId="1513224517" sldId="258"/>
        </pc:sldMkLst>
      </pc:sldChg>
      <pc:sldChg chg="del">
        <pc:chgData name="Muhammad Usman Ghani" userId="01323c74-0677-43ae-bee9-9f8e83721464" providerId="ADAL" clId="{B54805B8-B6D0-4A81-BDAE-55DDF6E88560}" dt="2021-10-05T23:30:42.045" v="24" actId="47"/>
        <pc:sldMkLst>
          <pc:docMk/>
          <pc:sldMk cId="2447922049" sldId="258"/>
        </pc:sldMkLst>
      </pc:sldChg>
      <pc:sldChg chg="add del">
        <pc:chgData name="Muhammad Usman Ghani" userId="01323c74-0677-43ae-bee9-9f8e83721464" providerId="ADAL" clId="{B54805B8-B6D0-4A81-BDAE-55DDF6E88560}" dt="2021-10-05T23:34:19.566" v="54" actId="47"/>
        <pc:sldMkLst>
          <pc:docMk/>
          <pc:sldMk cId="3078227237" sldId="258"/>
        </pc:sldMkLst>
      </pc:sldChg>
      <pc:sldChg chg="add del">
        <pc:chgData name="Muhammad Usman Ghani" userId="01323c74-0677-43ae-bee9-9f8e83721464" providerId="ADAL" clId="{B54805B8-B6D0-4A81-BDAE-55DDF6E88560}" dt="2021-10-05T23:33:20.139" v="48" actId="27028"/>
        <pc:sldMkLst>
          <pc:docMk/>
          <pc:sldMk cId="3961204907" sldId="258"/>
        </pc:sldMkLst>
      </pc:sldChg>
      <pc:sldChg chg="del">
        <pc:chgData name="Muhammad Usman Ghani" userId="01323c74-0677-43ae-bee9-9f8e83721464" providerId="ADAL" clId="{B54805B8-B6D0-4A81-BDAE-55DDF6E88560}" dt="2021-10-05T23:30:41.037" v="23" actId="47"/>
        <pc:sldMkLst>
          <pc:docMk/>
          <pc:sldMk cId="446927306" sldId="259"/>
        </pc:sldMkLst>
      </pc:sldChg>
      <pc:sldChg chg="add del">
        <pc:chgData name="Muhammad Usman Ghani" userId="01323c74-0677-43ae-bee9-9f8e83721464" providerId="ADAL" clId="{B54805B8-B6D0-4A81-BDAE-55DDF6E88560}" dt="2021-10-05T23:33:19.813" v="47" actId="27028"/>
        <pc:sldMkLst>
          <pc:docMk/>
          <pc:sldMk cId="1950338253" sldId="259"/>
        </pc:sldMkLst>
      </pc:sldChg>
      <pc:sldChg chg="add">
        <pc:chgData name="Muhammad Usman Ghani" userId="01323c74-0677-43ae-bee9-9f8e83721464" providerId="ADAL" clId="{B54805B8-B6D0-4A81-BDAE-55DDF6E88560}" dt="2021-10-05T23:34:27.557" v="61"/>
        <pc:sldMkLst>
          <pc:docMk/>
          <pc:sldMk cId="3761344986" sldId="259"/>
        </pc:sldMkLst>
      </pc:sldChg>
      <pc:sldChg chg="add">
        <pc:chgData name="Muhammad Usman Ghani" userId="01323c74-0677-43ae-bee9-9f8e83721464" providerId="ADAL" clId="{B54805B8-B6D0-4A81-BDAE-55DDF6E88560}" dt="2021-10-05T23:34:31.638" v="63"/>
        <pc:sldMkLst>
          <pc:docMk/>
          <pc:sldMk cId="1014955616" sldId="260"/>
        </pc:sldMkLst>
      </pc:sldChg>
      <pc:sldChg chg="add del">
        <pc:chgData name="Muhammad Usman Ghani" userId="01323c74-0677-43ae-bee9-9f8e83721464" providerId="ADAL" clId="{B54805B8-B6D0-4A81-BDAE-55DDF6E88560}" dt="2021-10-05T23:33:19.499" v="46" actId="27028"/>
        <pc:sldMkLst>
          <pc:docMk/>
          <pc:sldMk cId="1521076945" sldId="260"/>
        </pc:sldMkLst>
      </pc:sldChg>
      <pc:sldChg chg="del">
        <pc:chgData name="Muhammad Usman Ghani" userId="01323c74-0677-43ae-bee9-9f8e83721464" providerId="ADAL" clId="{B54805B8-B6D0-4A81-BDAE-55DDF6E88560}" dt="2021-10-05T23:30:40.894" v="22" actId="47"/>
        <pc:sldMkLst>
          <pc:docMk/>
          <pc:sldMk cId="3119775484" sldId="260"/>
        </pc:sldMkLst>
      </pc:sldChg>
      <pc:sldChg chg="add">
        <pc:chgData name="Muhammad Usman Ghani" userId="01323c74-0677-43ae-bee9-9f8e83721464" providerId="ADAL" clId="{B54805B8-B6D0-4A81-BDAE-55DDF6E88560}" dt="2021-10-05T23:34:34.443" v="65"/>
        <pc:sldMkLst>
          <pc:docMk/>
          <pc:sldMk cId="573119635" sldId="261"/>
        </pc:sldMkLst>
      </pc:sldChg>
      <pc:sldChg chg="add del">
        <pc:chgData name="Muhammad Usman Ghani" userId="01323c74-0677-43ae-bee9-9f8e83721464" providerId="ADAL" clId="{B54805B8-B6D0-4A81-BDAE-55DDF6E88560}" dt="2021-10-05T23:33:19.222" v="45" actId="27028"/>
        <pc:sldMkLst>
          <pc:docMk/>
          <pc:sldMk cId="3675111523" sldId="261"/>
        </pc:sldMkLst>
      </pc:sldChg>
      <pc:sldChg chg="del">
        <pc:chgData name="Muhammad Usman Ghani" userId="01323c74-0677-43ae-bee9-9f8e83721464" providerId="ADAL" clId="{B54805B8-B6D0-4A81-BDAE-55DDF6E88560}" dt="2021-10-05T23:30:40.698" v="21" actId="47"/>
        <pc:sldMkLst>
          <pc:docMk/>
          <pc:sldMk cId="3862338773" sldId="261"/>
        </pc:sldMkLst>
      </pc:sldChg>
      <pc:sldChg chg="add">
        <pc:chgData name="Muhammad Usman Ghani" userId="01323c74-0677-43ae-bee9-9f8e83721464" providerId="ADAL" clId="{B54805B8-B6D0-4A81-BDAE-55DDF6E88560}" dt="2021-10-05T23:34:37.277" v="67"/>
        <pc:sldMkLst>
          <pc:docMk/>
          <pc:sldMk cId="2569719615" sldId="262"/>
        </pc:sldMkLst>
      </pc:sldChg>
      <pc:sldChg chg="del">
        <pc:chgData name="Muhammad Usman Ghani" userId="01323c74-0677-43ae-bee9-9f8e83721464" providerId="ADAL" clId="{B54805B8-B6D0-4A81-BDAE-55DDF6E88560}" dt="2021-10-05T23:30:40.582" v="20" actId="47"/>
        <pc:sldMkLst>
          <pc:docMk/>
          <pc:sldMk cId="4294859224" sldId="262"/>
        </pc:sldMkLst>
      </pc:sldChg>
      <pc:sldChg chg="del">
        <pc:chgData name="Muhammad Usman Ghani" userId="01323c74-0677-43ae-bee9-9f8e83721464" providerId="ADAL" clId="{B54805B8-B6D0-4A81-BDAE-55DDF6E88560}" dt="2021-10-05T23:30:40.384" v="19" actId="47"/>
        <pc:sldMkLst>
          <pc:docMk/>
          <pc:sldMk cId="2093559763" sldId="263"/>
        </pc:sldMkLst>
      </pc:sldChg>
      <pc:sldChg chg="add">
        <pc:chgData name="Muhammad Usman Ghani" userId="01323c74-0677-43ae-bee9-9f8e83721464" providerId="ADAL" clId="{B54805B8-B6D0-4A81-BDAE-55DDF6E88560}" dt="2021-10-05T23:34:42.963" v="69"/>
        <pc:sldMkLst>
          <pc:docMk/>
          <pc:sldMk cId="3312110743" sldId="263"/>
        </pc:sldMkLst>
      </pc:sldChg>
      <pc:sldChg chg="add">
        <pc:chgData name="Muhammad Usman Ghani" userId="01323c74-0677-43ae-bee9-9f8e83721464" providerId="ADAL" clId="{B54805B8-B6D0-4A81-BDAE-55DDF6E88560}" dt="2021-10-05T23:34:45.864" v="71"/>
        <pc:sldMkLst>
          <pc:docMk/>
          <pc:sldMk cId="253187452" sldId="264"/>
        </pc:sldMkLst>
      </pc:sldChg>
      <pc:sldChg chg="del">
        <pc:chgData name="Muhammad Usman Ghani" userId="01323c74-0677-43ae-bee9-9f8e83721464" providerId="ADAL" clId="{B54805B8-B6D0-4A81-BDAE-55DDF6E88560}" dt="2021-10-05T23:30:40.255" v="18" actId="47"/>
        <pc:sldMkLst>
          <pc:docMk/>
          <pc:sldMk cId="1156655934" sldId="264"/>
        </pc:sldMkLst>
      </pc:sldChg>
      <pc:sldChg chg="add">
        <pc:chgData name="Muhammad Usman Ghani" userId="01323c74-0677-43ae-bee9-9f8e83721464" providerId="ADAL" clId="{B54805B8-B6D0-4A81-BDAE-55DDF6E88560}" dt="2021-10-05T23:34:48.479" v="73"/>
        <pc:sldMkLst>
          <pc:docMk/>
          <pc:sldMk cId="926132895" sldId="265"/>
        </pc:sldMkLst>
      </pc:sldChg>
      <pc:sldChg chg="del">
        <pc:chgData name="Muhammad Usman Ghani" userId="01323c74-0677-43ae-bee9-9f8e83721464" providerId="ADAL" clId="{B54805B8-B6D0-4A81-BDAE-55DDF6E88560}" dt="2021-10-05T23:30:40.066" v="17" actId="47"/>
        <pc:sldMkLst>
          <pc:docMk/>
          <pc:sldMk cId="3459104556" sldId="265"/>
        </pc:sldMkLst>
      </pc:sldChg>
      <pc:sldChg chg="add">
        <pc:chgData name="Muhammad Usman Ghani" userId="01323c74-0677-43ae-bee9-9f8e83721464" providerId="ADAL" clId="{B54805B8-B6D0-4A81-BDAE-55DDF6E88560}" dt="2021-10-05T23:34:50.713" v="75"/>
        <pc:sldMkLst>
          <pc:docMk/>
          <pc:sldMk cId="1243294042" sldId="266"/>
        </pc:sldMkLst>
      </pc:sldChg>
      <pc:sldChg chg="del">
        <pc:chgData name="Muhammad Usman Ghani" userId="01323c74-0677-43ae-bee9-9f8e83721464" providerId="ADAL" clId="{B54805B8-B6D0-4A81-BDAE-55DDF6E88560}" dt="2021-10-05T23:30:39.901" v="16" actId="47"/>
        <pc:sldMkLst>
          <pc:docMk/>
          <pc:sldMk cId="4166166868" sldId="266"/>
        </pc:sldMkLst>
      </pc:sldChg>
      <pc:sldChg chg="del">
        <pc:chgData name="Muhammad Usman Ghani" userId="01323c74-0677-43ae-bee9-9f8e83721464" providerId="ADAL" clId="{B54805B8-B6D0-4A81-BDAE-55DDF6E88560}" dt="2021-10-05T23:30:39.765" v="15" actId="47"/>
        <pc:sldMkLst>
          <pc:docMk/>
          <pc:sldMk cId="2914682710" sldId="267"/>
        </pc:sldMkLst>
      </pc:sldChg>
      <pc:sldChg chg="add">
        <pc:chgData name="Muhammad Usman Ghani" userId="01323c74-0677-43ae-bee9-9f8e83721464" providerId="ADAL" clId="{B54805B8-B6D0-4A81-BDAE-55DDF6E88560}" dt="2021-10-05T23:34:53.525" v="77"/>
        <pc:sldMkLst>
          <pc:docMk/>
          <pc:sldMk cId="3611938216" sldId="267"/>
        </pc:sldMkLst>
      </pc:sldChg>
      <pc:sldChg chg="del">
        <pc:chgData name="Muhammad Usman Ghani" userId="01323c74-0677-43ae-bee9-9f8e83721464" providerId="ADAL" clId="{B54805B8-B6D0-4A81-BDAE-55DDF6E88560}" dt="2021-10-05T23:30:39.550" v="14" actId="47"/>
        <pc:sldMkLst>
          <pc:docMk/>
          <pc:sldMk cId="803365083" sldId="268"/>
        </pc:sldMkLst>
      </pc:sldChg>
      <pc:sldChg chg="add">
        <pc:chgData name="Muhammad Usman Ghani" userId="01323c74-0677-43ae-bee9-9f8e83721464" providerId="ADAL" clId="{B54805B8-B6D0-4A81-BDAE-55DDF6E88560}" dt="2021-10-05T23:34:56.636" v="79"/>
        <pc:sldMkLst>
          <pc:docMk/>
          <pc:sldMk cId="3708965768" sldId="268"/>
        </pc:sldMkLst>
      </pc:sldChg>
      <pc:sldChg chg="del">
        <pc:chgData name="Muhammad Usman Ghani" userId="01323c74-0677-43ae-bee9-9f8e83721464" providerId="ADAL" clId="{B54805B8-B6D0-4A81-BDAE-55DDF6E88560}" dt="2021-10-05T23:30:39.404" v="13" actId="47"/>
        <pc:sldMkLst>
          <pc:docMk/>
          <pc:sldMk cId="2620310291" sldId="269"/>
        </pc:sldMkLst>
      </pc:sldChg>
      <pc:sldChg chg="add">
        <pc:chgData name="Muhammad Usman Ghani" userId="01323c74-0677-43ae-bee9-9f8e83721464" providerId="ADAL" clId="{B54805B8-B6D0-4A81-BDAE-55DDF6E88560}" dt="2021-10-05T23:34:59.312" v="81"/>
        <pc:sldMkLst>
          <pc:docMk/>
          <pc:sldMk cId="2895527420" sldId="269"/>
        </pc:sldMkLst>
      </pc:sldChg>
      <pc:sldChg chg="del">
        <pc:chgData name="Muhammad Usman Ghani" userId="01323c74-0677-43ae-bee9-9f8e83721464" providerId="ADAL" clId="{B54805B8-B6D0-4A81-BDAE-55DDF6E88560}" dt="2021-10-05T23:30:39.231" v="12" actId="47"/>
        <pc:sldMkLst>
          <pc:docMk/>
          <pc:sldMk cId="2919149213" sldId="270"/>
        </pc:sldMkLst>
      </pc:sldChg>
      <pc:sldChg chg="add">
        <pc:chgData name="Muhammad Usman Ghani" userId="01323c74-0677-43ae-bee9-9f8e83721464" providerId="ADAL" clId="{B54805B8-B6D0-4A81-BDAE-55DDF6E88560}" dt="2021-10-05T23:35:01.920" v="83"/>
        <pc:sldMkLst>
          <pc:docMk/>
          <pc:sldMk cId="3913872337" sldId="270"/>
        </pc:sldMkLst>
      </pc:sldChg>
      <pc:sldChg chg="add">
        <pc:chgData name="Muhammad Usman Ghani" userId="01323c74-0677-43ae-bee9-9f8e83721464" providerId="ADAL" clId="{B54805B8-B6D0-4A81-BDAE-55DDF6E88560}" dt="2021-10-05T23:35:04.802" v="85"/>
        <pc:sldMkLst>
          <pc:docMk/>
          <pc:sldMk cId="375581394" sldId="271"/>
        </pc:sldMkLst>
      </pc:sldChg>
      <pc:sldChg chg="del">
        <pc:chgData name="Muhammad Usman Ghani" userId="01323c74-0677-43ae-bee9-9f8e83721464" providerId="ADAL" clId="{B54805B8-B6D0-4A81-BDAE-55DDF6E88560}" dt="2021-10-05T23:30:38.981" v="11" actId="47"/>
        <pc:sldMkLst>
          <pc:docMk/>
          <pc:sldMk cId="507718490" sldId="271"/>
        </pc:sldMkLst>
      </pc:sldChg>
      <pc:sldChg chg="del">
        <pc:chgData name="Muhammad Usman Ghani" userId="01323c74-0677-43ae-bee9-9f8e83721464" providerId="ADAL" clId="{B54805B8-B6D0-4A81-BDAE-55DDF6E88560}" dt="2021-10-05T23:30:38.753" v="10" actId="47"/>
        <pc:sldMkLst>
          <pc:docMk/>
          <pc:sldMk cId="657833472" sldId="272"/>
        </pc:sldMkLst>
      </pc:sldChg>
      <pc:sldChg chg="add">
        <pc:chgData name="Muhammad Usman Ghani" userId="01323c74-0677-43ae-bee9-9f8e83721464" providerId="ADAL" clId="{B54805B8-B6D0-4A81-BDAE-55DDF6E88560}" dt="2021-10-05T23:35:07.365" v="87"/>
        <pc:sldMkLst>
          <pc:docMk/>
          <pc:sldMk cId="3915367836" sldId="272"/>
        </pc:sldMkLst>
      </pc:sldChg>
      <pc:sldChg chg="add">
        <pc:chgData name="Muhammad Usman Ghani" userId="01323c74-0677-43ae-bee9-9f8e83721464" providerId="ADAL" clId="{B54805B8-B6D0-4A81-BDAE-55DDF6E88560}" dt="2021-10-05T23:35:10.030" v="89"/>
        <pc:sldMkLst>
          <pc:docMk/>
          <pc:sldMk cId="3320649423" sldId="273"/>
        </pc:sldMkLst>
      </pc:sldChg>
      <pc:sldChg chg="del">
        <pc:chgData name="Muhammad Usman Ghani" userId="01323c74-0677-43ae-bee9-9f8e83721464" providerId="ADAL" clId="{B54805B8-B6D0-4A81-BDAE-55DDF6E88560}" dt="2021-10-05T23:30:38.567" v="9" actId="47"/>
        <pc:sldMkLst>
          <pc:docMk/>
          <pc:sldMk cId="3955045138" sldId="273"/>
        </pc:sldMkLst>
      </pc:sldChg>
      <pc:sldChg chg="add">
        <pc:chgData name="Muhammad Usman Ghani" userId="01323c74-0677-43ae-bee9-9f8e83721464" providerId="ADAL" clId="{B54805B8-B6D0-4A81-BDAE-55DDF6E88560}" dt="2021-10-05T23:35:12.975" v="91"/>
        <pc:sldMkLst>
          <pc:docMk/>
          <pc:sldMk cId="150108710" sldId="274"/>
        </pc:sldMkLst>
      </pc:sldChg>
      <pc:sldChg chg="del">
        <pc:chgData name="Muhammad Usman Ghani" userId="01323c74-0677-43ae-bee9-9f8e83721464" providerId="ADAL" clId="{B54805B8-B6D0-4A81-BDAE-55DDF6E88560}" dt="2021-10-05T23:30:38.406" v="8" actId="47"/>
        <pc:sldMkLst>
          <pc:docMk/>
          <pc:sldMk cId="3095820962" sldId="274"/>
        </pc:sldMkLst>
      </pc:sldChg>
      <pc:sldChg chg="add">
        <pc:chgData name="Muhammad Usman Ghani" userId="01323c74-0677-43ae-bee9-9f8e83721464" providerId="ADAL" clId="{B54805B8-B6D0-4A81-BDAE-55DDF6E88560}" dt="2021-10-05T23:35:15.964" v="93"/>
        <pc:sldMkLst>
          <pc:docMk/>
          <pc:sldMk cId="529180526" sldId="275"/>
        </pc:sldMkLst>
      </pc:sldChg>
      <pc:sldChg chg="del">
        <pc:chgData name="Muhammad Usman Ghani" userId="01323c74-0677-43ae-bee9-9f8e83721464" providerId="ADAL" clId="{B54805B8-B6D0-4A81-BDAE-55DDF6E88560}" dt="2021-10-05T23:30:38.250" v="7" actId="47"/>
        <pc:sldMkLst>
          <pc:docMk/>
          <pc:sldMk cId="533285517" sldId="275"/>
        </pc:sldMkLst>
      </pc:sldChg>
      <pc:sldChg chg="add">
        <pc:chgData name="Muhammad Usman Ghani" userId="01323c74-0677-43ae-bee9-9f8e83721464" providerId="ADAL" clId="{B54805B8-B6D0-4A81-BDAE-55DDF6E88560}" dt="2021-10-05T23:35:18.711" v="95"/>
        <pc:sldMkLst>
          <pc:docMk/>
          <pc:sldMk cId="1692451105" sldId="276"/>
        </pc:sldMkLst>
      </pc:sldChg>
      <pc:sldChg chg="del">
        <pc:chgData name="Muhammad Usman Ghani" userId="01323c74-0677-43ae-bee9-9f8e83721464" providerId="ADAL" clId="{B54805B8-B6D0-4A81-BDAE-55DDF6E88560}" dt="2021-10-05T23:30:38.120" v="6" actId="47"/>
        <pc:sldMkLst>
          <pc:docMk/>
          <pc:sldMk cId="2766975910" sldId="276"/>
        </pc:sldMkLst>
      </pc:sldChg>
      <pc:sldChg chg="del">
        <pc:chgData name="Muhammad Usman Ghani" userId="01323c74-0677-43ae-bee9-9f8e83721464" providerId="ADAL" clId="{B54805B8-B6D0-4A81-BDAE-55DDF6E88560}" dt="2021-10-05T23:30:37.949" v="5" actId="47"/>
        <pc:sldMkLst>
          <pc:docMk/>
          <pc:sldMk cId="1373572089" sldId="277"/>
        </pc:sldMkLst>
      </pc:sldChg>
      <pc:sldChg chg="add">
        <pc:chgData name="Muhammad Usman Ghani" userId="01323c74-0677-43ae-bee9-9f8e83721464" providerId="ADAL" clId="{B54805B8-B6D0-4A81-BDAE-55DDF6E88560}" dt="2021-10-05T23:35:21.057" v="97"/>
        <pc:sldMkLst>
          <pc:docMk/>
          <pc:sldMk cId="4236600840" sldId="277"/>
        </pc:sldMkLst>
      </pc:sldChg>
      <pc:sldChg chg="del">
        <pc:chgData name="Muhammad Usman Ghani" userId="01323c74-0677-43ae-bee9-9f8e83721464" providerId="ADAL" clId="{B54805B8-B6D0-4A81-BDAE-55DDF6E88560}" dt="2021-10-05T23:30:37.784" v="4" actId="47"/>
        <pc:sldMkLst>
          <pc:docMk/>
          <pc:sldMk cId="1609885374" sldId="278"/>
        </pc:sldMkLst>
      </pc:sldChg>
      <pc:sldChg chg="del">
        <pc:chgData name="Muhammad Usman Ghani" userId="01323c74-0677-43ae-bee9-9f8e83721464" providerId="ADAL" clId="{B54805B8-B6D0-4A81-BDAE-55DDF6E88560}" dt="2021-10-05T23:30:37.613" v="3" actId="47"/>
        <pc:sldMkLst>
          <pc:docMk/>
          <pc:sldMk cId="1261878041" sldId="279"/>
        </pc:sldMkLst>
      </pc:sldChg>
      <pc:sldChg chg="del">
        <pc:chgData name="Muhammad Usman Ghani" userId="01323c74-0677-43ae-bee9-9f8e83721464" providerId="ADAL" clId="{B54805B8-B6D0-4A81-BDAE-55DDF6E88560}" dt="2021-10-05T23:30:37.460" v="2" actId="47"/>
        <pc:sldMkLst>
          <pc:docMk/>
          <pc:sldMk cId="2104424171" sldId="481"/>
        </pc:sldMkLst>
      </pc:sldChg>
      <pc:sldMasterChg chg="addSldLayout delSldLayout modSldLayout">
        <pc:chgData name="Muhammad Usman Ghani" userId="01323c74-0677-43ae-bee9-9f8e83721464" providerId="ADAL" clId="{B54805B8-B6D0-4A81-BDAE-55DDF6E88560}" dt="2021-10-05T23:33:20.442" v="49" actId="27028"/>
        <pc:sldMasterMkLst>
          <pc:docMk/>
          <pc:sldMasterMk cId="0" sldId="2147483658"/>
        </pc:sldMasterMkLst>
        <pc:sldLayoutChg chg="replId">
          <pc:chgData name="Muhammad Usman Ghani" userId="01323c74-0677-43ae-bee9-9f8e83721464" providerId="ADAL" clId="{B54805B8-B6D0-4A81-BDAE-55DDF6E88560}" dt="2021-10-05T23:33:20.442" v="49" actId="27028"/>
          <pc:sldLayoutMkLst>
            <pc:docMk/>
            <pc:sldMasterMk cId="0" sldId="2147483658"/>
            <pc:sldLayoutMk cId="0" sldId="2147483650"/>
          </pc:sldLayoutMkLst>
        </pc:sldLayoutChg>
        <pc:sldLayoutChg chg="add del replId">
          <pc:chgData name="Muhammad Usman Ghani" userId="01323c74-0677-43ae-bee9-9f8e83721464" providerId="ADAL" clId="{B54805B8-B6D0-4A81-BDAE-55DDF6E88560}" dt="2021-10-05T23:32:28.228" v="30" actId="27028"/>
          <pc:sldLayoutMkLst>
            <pc:docMk/>
            <pc:sldMasterMk cId="0" sldId="2147483658"/>
            <pc:sldLayoutMk cId="2961313142" sldId="2147483659"/>
          </pc:sldLayoutMkLst>
        </pc:sldLayoutChg>
      </pc:sldMasterChg>
      <pc:sldMasterChg chg="add del addSldLayout delSldLayout">
        <pc:chgData name="Muhammad Usman Ghani" userId="01323c74-0677-43ae-bee9-9f8e83721464" providerId="ADAL" clId="{B54805B8-B6D0-4A81-BDAE-55DDF6E88560}" dt="2021-10-05T23:33:20.442" v="49" actId="27028"/>
        <pc:sldMasterMkLst>
          <pc:docMk/>
          <pc:sldMasterMk cId="0" sldId="2147483659"/>
        </pc:sldMasterMkLst>
        <pc:sldLayoutChg chg="add del">
          <pc:chgData name="Muhammad Usman Ghani" userId="01323c74-0677-43ae-bee9-9f8e83721464" providerId="ADAL" clId="{B54805B8-B6D0-4A81-BDAE-55DDF6E88560}" dt="2021-10-05T23:32:34.277" v="34" actId="27028"/>
          <pc:sldLayoutMkLst>
            <pc:docMk/>
            <pc:sldMasterMk cId="0" sldId="2147483659"/>
            <pc:sldLayoutMk cId="1732313468" sldId="2147483649"/>
          </pc:sldLayoutMkLst>
        </pc:sldLayoutChg>
        <pc:sldLayoutChg chg="add del">
          <pc:chgData name="Muhammad Usman Ghani" userId="01323c74-0677-43ae-bee9-9f8e83721464" providerId="ADAL" clId="{B54805B8-B6D0-4A81-BDAE-55DDF6E88560}" dt="2021-10-05T23:33:20.442" v="49" actId="27028"/>
          <pc:sldLayoutMkLst>
            <pc:docMk/>
            <pc:sldMasterMk cId="0" sldId="2147483659"/>
            <pc:sldLayoutMk cId="3976437157" sldId="2147483650"/>
          </pc:sldLayoutMkLst>
        </pc:sldLayoutChg>
      </pc:sldMasterChg>
      <pc:sldMasterChg chg="add del addSldLayout delSldLayout">
        <pc:chgData name="Muhammad Usman Ghani" userId="01323c74-0677-43ae-bee9-9f8e83721464" providerId="ADAL" clId="{B54805B8-B6D0-4A81-BDAE-55DDF6E88560}" dt="2021-10-05T23:34:22.792" v="56" actId="27028"/>
        <pc:sldMasterMkLst>
          <pc:docMk/>
          <pc:sldMasterMk cId="0" sldId="2147483660"/>
        </pc:sldMasterMkLst>
        <pc:sldLayoutChg chg="del">
          <pc:chgData name="Muhammad Usman Ghani" userId="01323c74-0677-43ae-bee9-9f8e83721464" providerId="ADAL" clId="{B54805B8-B6D0-4A81-BDAE-55DDF6E88560}" dt="2021-10-05T23:30:42.576" v="25" actId="47"/>
          <pc:sldLayoutMkLst>
            <pc:docMk/>
            <pc:sldMasterMk cId="0" sldId="2147483660"/>
            <pc:sldLayoutMk cId="1091074391" sldId="2147483662"/>
          </pc:sldLayoutMkLst>
        </pc:sldLayoutChg>
        <pc:sldLayoutChg chg="add del">
          <pc:chgData name="Muhammad Usman Ghani" userId="01323c74-0677-43ae-bee9-9f8e83721464" providerId="ADAL" clId="{B54805B8-B6D0-4A81-BDAE-55DDF6E88560}" dt="2021-10-05T23:34:22.792" v="56" actId="27028"/>
          <pc:sldLayoutMkLst>
            <pc:docMk/>
            <pc:sldMasterMk cId="0" sldId="2147483660"/>
            <pc:sldLayoutMk cId="2688661262" sldId="2147483662"/>
          </pc:sldLayoutMkLst>
        </pc:sldLayoutChg>
      </pc:sldMasterChg>
      <pc:sldMasterChg chg="add del addSldLayout delSldLayout">
        <pc:chgData name="Muhammad Usman Ghani" userId="01323c74-0677-43ae-bee9-9f8e83721464" providerId="ADAL" clId="{B54805B8-B6D0-4A81-BDAE-55DDF6E88560}" dt="2021-10-05T23:33:20.139" v="48" actId="27028"/>
        <pc:sldMasterMkLst>
          <pc:docMk/>
          <pc:sldMasterMk cId="0" sldId="2147483661"/>
        </pc:sldMasterMkLst>
        <pc:sldLayoutChg chg="add del">
          <pc:chgData name="Muhammad Usman Ghani" userId="01323c74-0677-43ae-bee9-9f8e83721464" providerId="ADAL" clId="{B54805B8-B6D0-4A81-BDAE-55DDF6E88560}" dt="2021-10-05T23:33:20.139" v="48" actId="27028"/>
          <pc:sldLayoutMkLst>
            <pc:docMk/>
            <pc:sldMasterMk cId="0" sldId="2147483661"/>
            <pc:sldLayoutMk cId="3976437157" sldId="2147483662"/>
          </pc:sldLayoutMkLst>
        </pc:sldLayoutChg>
      </pc:sldMasterChg>
      <pc:sldMasterChg chg="add del addSldLayout delSldLayout">
        <pc:chgData name="Muhammad Usman Ghani" userId="01323c74-0677-43ae-bee9-9f8e83721464" providerId="ADAL" clId="{B54805B8-B6D0-4A81-BDAE-55DDF6E88560}" dt="2021-10-05T23:34:26.729" v="58" actId="27028"/>
        <pc:sldMasterMkLst>
          <pc:docMk/>
          <pc:sldMasterMk cId="0" sldId="2147483663"/>
        </pc:sldMasterMkLst>
        <pc:sldLayoutChg chg="add del">
          <pc:chgData name="Muhammad Usman Ghani" userId="01323c74-0677-43ae-bee9-9f8e83721464" providerId="ADAL" clId="{B54805B8-B6D0-4A81-BDAE-55DDF6E88560}" dt="2021-10-05T23:34:19.566" v="54" actId="47"/>
          <pc:sldLayoutMkLst>
            <pc:docMk/>
            <pc:sldMasterMk cId="0" sldId="2147483663"/>
            <pc:sldLayoutMk cId="907201121" sldId="2147483661"/>
          </pc:sldLayoutMkLst>
        </pc:sldLayoutChg>
        <pc:sldLayoutChg chg="del">
          <pc:chgData name="Muhammad Usman Ghani" userId="01323c74-0677-43ae-bee9-9f8e83721464" providerId="ADAL" clId="{B54805B8-B6D0-4A81-BDAE-55DDF6E88560}" dt="2021-10-05T23:30:42.045" v="24" actId="47"/>
          <pc:sldLayoutMkLst>
            <pc:docMk/>
            <pc:sldMasterMk cId="0" sldId="2147483663"/>
            <pc:sldLayoutMk cId="1091074391" sldId="2147483664"/>
          </pc:sldLayoutMkLst>
        </pc:sldLayoutChg>
        <pc:sldLayoutChg chg="add">
          <pc:chgData name="Muhammad Usman Ghani" userId="01323c74-0677-43ae-bee9-9f8e83721464" providerId="ADAL" clId="{B54805B8-B6D0-4A81-BDAE-55DDF6E88560}" dt="2021-10-05T23:34:26.729" v="58" actId="27028"/>
          <pc:sldLayoutMkLst>
            <pc:docMk/>
            <pc:sldMasterMk cId="0" sldId="2147483663"/>
            <pc:sldLayoutMk cId="2688661262" sldId="2147483664"/>
          </pc:sldLayoutMkLst>
        </pc:sldLayoutChg>
        <pc:sldLayoutChg chg="add del">
          <pc:chgData name="Muhammad Usman Ghani" userId="01323c74-0677-43ae-bee9-9f8e83721464" providerId="ADAL" clId="{B54805B8-B6D0-4A81-BDAE-55DDF6E88560}" dt="2021-10-05T23:33:19.813" v="47" actId="27028"/>
          <pc:sldLayoutMkLst>
            <pc:docMk/>
            <pc:sldMasterMk cId="0" sldId="2147483663"/>
            <pc:sldLayoutMk cId="3976437157" sldId="2147483664"/>
          </pc:sldLayoutMkLst>
        </pc:sldLayoutChg>
      </pc:sldMasterChg>
      <pc:sldMasterChg chg="add del addSldLayout delSldLayout">
        <pc:chgData name="Muhammad Usman Ghani" userId="01323c74-0677-43ae-bee9-9f8e83721464" providerId="ADAL" clId="{B54805B8-B6D0-4A81-BDAE-55DDF6E88560}" dt="2021-10-05T23:34:27.555" v="60" actId="27028"/>
        <pc:sldMasterMkLst>
          <pc:docMk/>
          <pc:sldMasterMk cId="0" sldId="2147483665"/>
        </pc:sldMasterMkLst>
        <pc:sldLayoutChg chg="del">
          <pc:chgData name="Muhammad Usman Ghani" userId="01323c74-0677-43ae-bee9-9f8e83721464" providerId="ADAL" clId="{B54805B8-B6D0-4A81-BDAE-55DDF6E88560}" dt="2021-10-05T23:30:41.037" v="23" actId="47"/>
          <pc:sldLayoutMkLst>
            <pc:docMk/>
            <pc:sldMasterMk cId="0" sldId="2147483665"/>
            <pc:sldLayoutMk cId="1091074391" sldId="2147483666"/>
          </pc:sldLayoutMkLst>
        </pc:sldLayoutChg>
        <pc:sldLayoutChg chg="add">
          <pc:chgData name="Muhammad Usman Ghani" userId="01323c74-0677-43ae-bee9-9f8e83721464" providerId="ADAL" clId="{B54805B8-B6D0-4A81-BDAE-55DDF6E88560}" dt="2021-10-05T23:34:27.555" v="60" actId="27028"/>
          <pc:sldLayoutMkLst>
            <pc:docMk/>
            <pc:sldMasterMk cId="0" sldId="2147483665"/>
            <pc:sldLayoutMk cId="2688661262" sldId="2147483666"/>
          </pc:sldLayoutMkLst>
        </pc:sldLayoutChg>
        <pc:sldLayoutChg chg="add del">
          <pc:chgData name="Muhammad Usman Ghani" userId="01323c74-0677-43ae-bee9-9f8e83721464" providerId="ADAL" clId="{B54805B8-B6D0-4A81-BDAE-55DDF6E88560}" dt="2021-10-05T23:33:19.499" v="46" actId="27028"/>
          <pc:sldLayoutMkLst>
            <pc:docMk/>
            <pc:sldMasterMk cId="0" sldId="2147483665"/>
            <pc:sldLayoutMk cId="3976437157" sldId="2147483666"/>
          </pc:sldLayoutMkLst>
        </pc:sldLayoutChg>
      </pc:sldMasterChg>
      <pc:sldMasterChg chg="add del addSldLayout delSldLayout">
        <pc:chgData name="Muhammad Usman Ghani" userId="01323c74-0677-43ae-bee9-9f8e83721464" providerId="ADAL" clId="{B54805B8-B6D0-4A81-BDAE-55DDF6E88560}" dt="2021-10-05T23:34:31.634" v="62" actId="27028"/>
        <pc:sldMasterMkLst>
          <pc:docMk/>
          <pc:sldMasterMk cId="0" sldId="2147483667"/>
        </pc:sldMasterMkLst>
        <pc:sldLayoutChg chg="del">
          <pc:chgData name="Muhammad Usman Ghani" userId="01323c74-0677-43ae-bee9-9f8e83721464" providerId="ADAL" clId="{B54805B8-B6D0-4A81-BDAE-55DDF6E88560}" dt="2021-10-05T23:30:40.894" v="22" actId="47"/>
          <pc:sldLayoutMkLst>
            <pc:docMk/>
            <pc:sldMasterMk cId="0" sldId="2147483667"/>
            <pc:sldLayoutMk cId="1091074391" sldId="2147483668"/>
          </pc:sldLayoutMkLst>
        </pc:sldLayoutChg>
        <pc:sldLayoutChg chg="add">
          <pc:chgData name="Muhammad Usman Ghani" userId="01323c74-0677-43ae-bee9-9f8e83721464" providerId="ADAL" clId="{B54805B8-B6D0-4A81-BDAE-55DDF6E88560}" dt="2021-10-05T23:34:31.634" v="62" actId="27028"/>
          <pc:sldLayoutMkLst>
            <pc:docMk/>
            <pc:sldMasterMk cId="0" sldId="2147483667"/>
            <pc:sldLayoutMk cId="2688661262" sldId="2147483668"/>
          </pc:sldLayoutMkLst>
        </pc:sldLayoutChg>
        <pc:sldLayoutChg chg="add del">
          <pc:chgData name="Muhammad Usman Ghani" userId="01323c74-0677-43ae-bee9-9f8e83721464" providerId="ADAL" clId="{B54805B8-B6D0-4A81-BDAE-55DDF6E88560}" dt="2021-10-05T23:33:19.222" v="45" actId="27028"/>
          <pc:sldLayoutMkLst>
            <pc:docMk/>
            <pc:sldMasterMk cId="0" sldId="2147483667"/>
            <pc:sldLayoutMk cId="3976437157" sldId="2147483668"/>
          </pc:sldLayoutMkLst>
        </pc:sldLayoutChg>
      </pc:sldMasterChg>
      <pc:sldMasterChg chg="add del addSldLayout delSldLayout">
        <pc:chgData name="Muhammad Usman Ghani" userId="01323c74-0677-43ae-bee9-9f8e83721464" providerId="ADAL" clId="{B54805B8-B6D0-4A81-BDAE-55DDF6E88560}" dt="2021-10-05T23:34:34.440" v="64" actId="27028"/>
        <pc:sldMasterMkLst>
          <pc:docMk/>
          <pc:sldMasterMk cId="0" sldId="2147483669"/>
        </pc:sldMasterMkLst>
        <pc:sldLayoutChg chg="del">
          <pc:chgData name="Muhammad Usman Ghani" userId="01323c74-0677-43ae-bee9-9f8e83721464" providerId="ADAL" clId="{B54805B8-B6D0-4A81-BDAE-55DDF6E88560}" dt="2021-10-05T23:30:40.698" v="21" actId="47"/>
          <pc:sldLayoutMkLst>
            <pc:docMk/>
            <pc:sldMasterMk cId="0" sldId="2147483669"/>
            <pc:sldLayoutMk cId="1091074391" sldId="2147483670"/>
          </pc:sldLayoutMkLst>
        </pc:sldLayoutChg>
        <pc:sldLayoutChg chg="add">
          <pc:chgData name="Muhammad Usman Ghani" userId="01323c74-0677-43ae-bee9-9f8e83721464" providerId="ADAL" clId="{B54805B8-B6D0-4A81-BDAE-55DDF6E88560}" dt="2021-10-05T23:34:34.440" v="64" actId="27028"/>
          <pc:sldLayoutMkLst>
            <pc:docMk/>
            <pc:sldMasterMk cId="0" sldId="2147483669"/>
            <pc:sldLayoutMk cId="2688661262" sldId="2147483670"/>
          </pc:sldLayoutMkLst>
        </pc:sldLayoutChg>
      </pc:sldMasterChg>
      <pc:sldMasterChg chg="add del addSldLayout delSldLayout">
        <pc:chgData name="Muhammad Usman Ghani" userId="01323c74-0677-43ae-bee9-9f8e83721464" providerId="ADAL" clId="{B54805B8-B6D0-4A81-BDAE-55DDF6E88560}" dt="2021-10-05T23:34:37.275" v="66" actId="27028"/>
        <pc:sldMasterMkLst>
          <pc:docMk/>
          <pc:sldMasterMk cId="0" sldId="2147483671"/>
        </pc:sldMasterMkLst>
        <pc:sldLayoutChg chg="del">
          <pc:chgData name="Muhammad Usman Ghani" userId="01323c74-0677-43ae-bee9-9f8e83721464" providerId="ADAL" clId="{B54805B8-B6D0-4A81-BDAE-55DDF6E88560}" dt="2021-10-05T23:30:40.582" v="20" actId="47"/>
          <pc:sldLayoutMkLst>
            <pc:docMk/>
            <pc:sldMasterMk cId="0" sldId="2147483671"/>
            <pc:sldLayoutMk cId="1091074391" sldId="2147483672"/>
          </pc:sldLayoutMkLst>
        </pc:sldLayoutChg>
        <pc:sldLayoutChg chg="add">
          <pc:chgData name="Muhammad Usman Ghani" userId="01323c74-0677-43ae-bee9-9f8e83721464" providerId="ADAL" clId="{B54805B8-B6D0-4A81-BDAE-55DDF6E88560}" dt="2021-10-05T23:34:37.275" v="66" actId="27028"/>
          <pc:sldLayoutMkLst>
            <pc:docMk/>
            <pc:sldMasterMk cId="0" sldId="2147483671"/>
            <pc:sldLayoutMk cId="2688661262" sldId="2147483672"/>
          </pc:sldLayoutMkLst>
        </pc:sldLayoutChg>
      </pc:sldMasterChg>
      <pc:sldMasterChg chg="add del addSldLayout delSldLayout">
        <pc:chgData name="Muhammad Usman Ghani" userId="01323c74-0677-43ae-bee9-9f8e83721464" providerId="ADAL" clId="{B54805B8-B6D0-4A81-BDAE-55DDF6E88560}" dt="2021-10-05T23:34:42.960" v="68" actId="27028"/>
        <pc:sldMasterMkLst>
          <pc:docMk/>
          <pc:sldMasterMk cId="0" sldId="2147483673"/>
        </pc:sldMasterMkLst>
        <pc:sldLayoutChg chg="del">
          <pc:chgData name="Muhammad Usman Ghani" userId="01323c74-0677-43ae-bee9-9f8e83721464" providerId="ADAL" clId="{B54805B8-B6D0-4A81-BDAE-55DDF6E88560}" dt="2021-10-05T23:30:40.384" v="19" actId="47"/>
          <pc:sldLayoutMkLst>
            <pc:docMk/>
            <pc:sldMasterMk cId="0" sldId="2147483673"/>
            <pc:sldLayoutMk cId="1091074391" sldId="2147483674"/>
          </pc:sldLayoutMkLst>
        </pc:sldLayoutChg>
        <pc:sldLayoutChg chg="add">
          <pc:chgData name="Muhammad Usman Ghani" userId="01323c74-0677-43ae-bee9-9f8e83721464" providerId="ADAL" clId="{B54805B8-B6D0-4A81-BDAE-55DDF6E88560}" dt="2021-10-05T23:34:42.960" v="68" actId="27028"/>
          <pc:sldLayoutMkLst>
            <pc:docMk/>
            <pc:sldMasterMk cId="0" sldId="2147483673"/>
            <pc:sldLayoutMk cId="2688661262" sldId="2147483674"/>
          </pc:sldLayoutMkLst>
        </pc:sldLayoutChg>
      </pc:sldMasterChg>
      <pc:sldMasterChg chg="add del addSldLayout delSldLayout">
        <pc:chgData name="Muhammad Usman Ghani" userId="01323c74-0677-43ae-bee9-9f8e83721464" providerId="ADAL" clId="{B54805B8-B6D0-4A81-BDAE-55DDF6E88560}" dt="2021-10-05T23:34:45.862" v="70" actId="27028"/>
        <pc:sldMasterMkLst>
          <pc:docMk/>
          <pc:sldMasterMk cId="0" sldId="2147483675"/>
        </pc:sldMasterMkLst>
        <pc:sldLayoutChg chg="del">
          <pc:chgData name="Muhammad Usman Ghani" userId="01323c74-0677-43ae-bee9-9f8e83721464" providerId="ADAL" clId="{B54805B8-B6D0-4A81-BDAE-55DDF6E88560}" dt="2021-10-05T23:30:40.255" v="18" actId="47"/>
          <pc:sldLayoutMkLst>
            <pc:docMk/>
            <pc:sldMasterMk cId="0" sldId="2147483675"/>
            <pc:sldLayoutMk cId="1091074391" sldId="2147483676"/>
          </pc:sldLayoutMkLst>
        </pc:sldLayoutChg>
        <pc:sldLayoutChg chg="add">
          <pc:chgData name="Muhammad Usman Ghani" userId="01323c74-0677-43ae-bee9-9f8e83721464" providerId="ADAL" clId="{B54805B8-B6D0-4A81-BDAE-55DDF6E88560}" dt="2021-10-05T23:34:45.862" v="70" actId="27028"/>
          <pc:sldLayoutMkLst>
            <pc:docMk/>
            <pc:sldMasterMk cId="0" sldId="2147483675"/>
            <pc:sldLayoutMk cId="2688661262" sldId="2147483676"/>
          </pc:sldLayoutMkLst>
        </pc:sldLayoutChg>
      </pc:sldMasterChg>
      <pc:sldMasterChg chg="add del addSldLayout delSldLayout">
        <pc:chgData name="Muhammad Usman Ghani" userId="01323c74-0677-43ae-bee9-9f8e83721464" providerId="ADAL" clId="{B54805B8-B6D0-4A81-BDAE-55DDF6E88560}" dt="2021-10-05T23:34:48.477" v="72" actId="27028"/>
        <pc:sldMasterMkLst>
          <pc:docMk/>
          <pc:sldMasterMk cId="0" sldId="2147483677"/>
        </pc:sldMasterMkLst>
        <pc:sldLayoutChg chg="del">
          <pc:chgData name="Muhammad Usman Ghani" userId="01323c74-0677-43ae-bee9-9f8e83721464" providerId="ADAL" clId="{B54805B8-B6D0-4A81-BDAE-55DDF6E88560}" dt="2021-10-05T23:30:40.066" v="17" actId="47"/>
          <pc:sldLayoutMkLst>
            <pc:docMk/>
            <pc:sldMasterMk cId="0" sldId="2147483677"/>
            <pc:sldLayoutMk cId="1091074391" sldId="2147483678"/>
          </pc:sldLayoutMkLst>
        </pc:sldLayoutChg>
        <pc:sldLayoutChg chg="add">
          <pc:chgData name="Muhammad Usman Ghani" userId="01323c74-0677-43ae-bee9-9f8e83721464" providerId="ADAL" clId="{B54805B8-B6D0-4A81-BDAE-55DDF6E88560}" dt="2021-10-05T23:34:48.477" v="72" actId="27028"/>
          <pc:sldLayoutMkLst>
            <pc:docMk/>
            <pc:sldMasterMk cId="0" sldId="2147483677"/>
            <pc:sldLayoutMk cId="2688661262" sldId="2147483678"/>
          </pc:sldLayoutMkLst>
        </pc:sldLayoutChg>
      </pc:sldMasterChg>
      <pc:sldMasterChg chg="add del addSldLayout delSldLayout">
        <pc:chgData name="Muhammad Usman Ghani" userId="01323c74-0677-43ae-bee9-9f8e83721464" providerId="ADAL" clId="{B54805B8-B6D0-4A81-BDAE-55DDF6E88560}" dt="2021-10-05T23:34:50.710" v="74" actId="27028"/>
        <pc:sldMasterMkLst>
          <pc:docMk/>
          <pc:sldMasterMk cId="0" sldId="2147483679"/>
        </pc:sldMasterMkLst>
        <pc:sldLayoutChg chg="del">
          <pc:chgData name="Muhammad Usman Ghani" userId="01323c74-0677-43ae-bee9-9f8e83721464" providerId="ADAL" clId="{B54805B8-B6D0-4A81-BDAE-55DDF6E88560}" dt="2021-10-05T23:30:39.901" v="16" actId="47"/>
          <pc:sldLayoutMkLst>
            <pc:docMk/>
            <pc:sldMasterMk cId="0" sldId="2147483679"/>
            <pc:sldLayoutMk cId="1091074391" sldId="2147483680"/>
          </pc:sldLayoutMkLst>
        </pc:sldLayoutChg>
        <pc:sldLayoutChg chg="add">
          <pc:chgData name="Muhammad Usman Ghani" userId="01323c74-0677-43ae-bee9-9f8e83721464" providerId="ADAL" clId="{B54805B8-B6D0-4A81-BDAE-55DDF6E88560}" dt="2021-10-05T23:34:50.710" v="74" actId="27028"/>
          <pc:sldLayoutMkLst>
            <pc:docMk/>
            <pc:sldMasterMk cId="0" sldId="2147483679"/>
            <pc:sldLayoutMk cId="2688661262" sldId="2147483680"/>
          </pc:sldLayoutMkLst>
        </pc:sldLayoutChg>
      </pc:sldMasterChg>
      <pc:sldMasterChg chg="add del addSldLayout delSldLayout">
        <pc:chgData name="Muhammad Usman Ghani" userId="01323c74-0677-43ae-bee9-9f8e83721464" providerId="ADAL" clId="{B54805B8-B6D0-4A81-BDAE-55DDF6E88560}" dt="2021-10-05T23:34:53.522" v="76" actId="27028"/>
        <pc:sldMasterMkLst>
          <pc:docMk/>
          <pc:sldMasterMk cId="0" sldId="2147483681"/>
        </pc:sldMasterMkLst>
        <pc:sldLayoutChg chg="del">
          <pc:chgData name="Muhammad Usman Ghani" userId="01323c74-0677-43ae-bee9-9f8e83721464" providerId="ADAL" clId="{B54805B8-B6D0-4A81-BDAE-55DDF6E88560}" dt="2021-10-05T23:30:39.765" v="15" actId="47"/>
          <pc:sldLayoutMkLst>
            <pc:docMk/>
            <pc:sldMasterMk cId="0" sldId="2147483681"/>
            <pc:sldLayoutMk cId="1091074391" sldId="2147483682"/>
          </pc:sldLayoutMkLst>
        </pc:sldLayoutChg>
        <pc:sldLayoutChg chg="add">
          <pc:chgData name="Muhammad Usman Ghani" userId="01323c74-0677-43ae-bee9-9f8e83721464" providerId="ADAL" clId="{B54805B8-B6D0-4A81-BDAE-55DDF6E88560}" dt="2021-10-05T23:34:53.522" v="76" actId="27028"/>
          <pc:sldLayoutMkLst>
            <pc:docMk/>
            <pc:sldMasterMk cId="0" sldId="2147483681"/>
            <pc:sldLayoutMk cId="2688661262" sldId="2147483682"/>
          </pc:sldLayoutMkLst>
        </pc:sldLayoutChg>
      </pc:sldMasterChg>
      <pc:sldMasterChg chg="add del addSldLayout delSldLayout">
        <pc:chgData name="Muhammad Usman Ghani" userId="01323c74-0677-43ae-bee9-9f8e83721464" providerId="ADAL" clId="{B54805B8-B6D0-4A81-BDAE-55DDF6E88560}" dt="2021-10-05T23:34:56.633" v="78" actId="27028"/>
        <pc:sldMasterMkLst>
          <pc:docMk/>
          <pc:sldMasterMk cId="0" sldId="2147483683"/>
        </pc:sldMasterMkLst>
        <pc:sldLayoutChg chg="del">
          <pc:chgData name="Muhammad Usman Ghani" userId="01323c74-0677-43ae-bee9-9f8e83721464" providerId="ADAL" clId="{B54805B8-B6D0-4A81-BDAE-55DDF6E88560}" dt="2021-10-05T23:30:39.550" v="14" actId="47"/>
          <pc:sldLayoutMkLst>
            <pc:docMk/>
            <pc:sldMasterMk cId="0" sldId="2147483683"/>
            <pc:sldLayoutMk cId="1091074391" sldId="2147483684"/>
          </pc:sldLayoutMkLst>
        </pc:sldLayoutChg>
        <pc:sldLayoutChg chg="add">
          <pc:chgData name="Muhammad Usman Ghani" userId="01323c74-0677-43ae-bee9-9f8e83721464" providerId="ADAL" clId="{B54805B8-B6D0-4A81-BDAE-55DDF6E88560}" dt="2021-10-05T23:34:56.633" v="78" actId="27028"/>
          <pc:sldLayoutMkLst>
            <pc:docMk/>
            <pc:sldMasterMk cId="0" sldId="2147483683"/>
            <pc:sldLayoutMk cId="2688661262" sldId="2147483684"/>
          </pc:sldLayoutMkLst>
        </pc:sldLayoutChg>
      </pc:sldMasterChg>
      <pc:sldMasterChg chg="add del addSldLayout delSldLayout">
        <pc:chgData name="Muhammad Usman Ghani" userId="01323c74-0677-43ae-bee9-9f8e83721464" providerId="ADAL" clId="{B54805B8-B6D0-4A81-BDAE-55DDF6E88560}" dt="2021-10-05T23:34:59.309" v="80" actId="27028"/>
        <pc:sldMasterMkLst>
          <pc:docMk/>
          <pc:sldMasterMk cId="0" sldId="2147483685"/>
        </pc:sldMasterMkLst>
        <pc:sldLayoutChg chg="del">
          <pc:chgData name="Muhammad Usman Ghani" userId="01323c74-0677-43ae-bee9-9f8e83721464" providerId="ADAL" clId="{B54805B8-B6D0-4A81-BDAE-55DDF6E88560}" dt="2021-10-05T23:30:39.404" v="13" actId="47"/>
          <pc:sldLayoutMkLst>
            <pc:docMk/>
            <pc:sldMasterMk cId="0" sldId="2147483685"/>
            <pc:sldLayoutMk cId="1091074391" sldId="2147483686"/>
          </pc:sldLayoutMkLst>
        </pc:sldLayoutChg>
        <pc:sldLayoutChg chg="add">
          <pc:chgData name="Muhammad Usman Ghani" userId="01323c74-0677-43ae-bee9-9f8e83721464" providerId="ADAL" clId="{B54805B8-B6D0-4A81-BDAE-55DDF6E88560}" dt="2021-10-05T23:34:59.309" v="80" actId="27028"/>
          <pc:sldLayoutMkLst>
            <pc:docMk/>
            <pc:sldMasterMk cId="0" sldId="2147483685"/>
            <pc:sldLayoutMk cId="2688661262" sldId="2147483686"/>
          </pc:sldLayoutMkLst>
        </pc:sldLayoutChg>
      </pc:sldMasterChg>
      <pc:sldMasterChg chg="add del addSldLayout delSldLayout">
        <pc:chgData name="Muhammad Usman Ghani" userId="01323c74-0677-43ae-bee9-9f8e83721464" providerId="ADAL" clId="{B54805B8-B6D0-4A81-BDAE-55DDF6E88560}" dt="2021-10-05T23:35:01.917" v="82" actId="27028"/>
        <pc:sldMasterMkLst>
          <pc:docMk/>
          <pc:sldMasterMk cId="0" sldId="2147483687"/>
        </pc:sldMasterMkLst>
        <pc:sldLayoutChg chg="del">
          <pc:chgData name="Muhammad Usman Ghani" userId="01323c74-0677-43ae-bee9-9f8e83721464" providerId="ADAL" clId="{B54805B8-B6D0-4A81-BDAE-55DDF6E88560}" dt="2021-10-05T23:30:39.231" v="12" actId="47"/>
          <pc:sldLayoutMkLst>
            <pc:docMk/>
            <pc:sldMasterMk cId="0" sldId="2147483687"/>
            <pc:sldLayoutMk cId="1091074391" sldId="2147483688"/>
          </pc:sldLayoutMkLst>
        </pc:sldLayoutChg>
        <pc:sldLayoutChg chg="add">
          <pc:chgData name="Muhammad Usman Ghani" userId="01323c74-0677-43ae-bee9-9f8e83721464" providerId="ADAL" clId="{B54805B8-B6D0-4A81-BDAE-55DDF6E88560}" dt="2021-10-05T23:35:01.917" v="82" actId="27028"/>
          <pc:sldLayoutMkLst>
            <pc:docMk/>
            <pc:sldMasterMk cId="0" sldId="2147483687"/>
            <pc:sldLayoutMk cId="2688661262" sldId="2147483688"/>
          </pc:sldLayoutMkLst>
        </pc:sldLayoutChg>
      </pc:sldMasterChg>
      <pc:sldMasterChg chg="add del addSldLayout delSldLayout">
        <pc:chgData name="Muhammad Usman Ghani" userId="01323c74-0677-43ae-bee9-9f8e83721464" providerId="ADAL" clId="{B54805B8-B6D0-4A81-BDAE-55DDF6E88560}" dt="2021-10-05T23:35:04.799" v="84" actId="27028"/>
        <pc:sldMasterMkLst>
          <pc:docMk/>
          <pc:sldMasterMk cId="0" sldId="2147483689"/>
        </pc:sldMasterMkLst>
        <pc:sldLayoutChg chg="del">
          <pc:chgData name="Muhammad Usman Ghani" userId="01323c74-0677-43ae-bee9-9f8e83721464" providerId="ADAL" clId="{B54805B8-B6D0-4A81-BDAE-55DDF6E88560}" dt="2021-10-05T23:30:38.981" v="11" actId="47"/>
          <pc:sldLayoutMkLst>
            <pc:docMk/>
            <pc:sldMasterMk cId="0" sldId="2147483689"/>
            <pc:sldLayoutMk cId="1091074391" sldId="2147483690"/>
          </pc:sldLayoutMkLst>
        </pc:sldLayoutChg>
        <pc:sldLayoutChg chg="add">
          <pc:chgData name="Muhammad Usman Ghani" userId="01323c74-0677-43ae-bee9-9f8e83721464" providerId="ADAL" clId="{B54805B8-B6D0-4A81-BDAE-55DDF6E88560}" dt="2021-10-05T23:35:04.799" v="84" actId="27028"/>
          <pc:sldLayoutMkLst>
            <pc:docMk/>
            <pc:sldMasterMk cId="0" sldId="2147483689"/>
            <pc:sldLayoutMk cId="2688661262" sldId="2147483690"/>
          </pc:sldLayoutMkLst>
        </pc:sldLayoutChg>
      </pc:sldMasterChg>
      <pc:sldMasterChg chg="add del addSldLayout delSldLayout">
        <pc:chgData name="Muhammad Usman Ghani" userId="01323c74-0677-43ae-bee9-9f8e83721464" providerId="ADAL" clId="{B54805B8-B6D0-4A81-BDAE-55DDF6E88560}" dt="2021-10-05T23:35:07.361" v="86" actId="27028"/>
        <pc:sldMasterMkLst>
          <pc:docMk/>
          <pc:sldMasterMk cId="0" sldId="2147483691"/>
        </pc:sldMasterMkLst>
        <pc:sldLayoutChg chg="del">
          <pc:chgData name="Muhammad Usman Ghani" userId="01323c74-0677-43ae-bee9-9f8e83721464" providerId="ADAL" clId="{B54805B8-B6D0-4A81-BDAE-55DDF6E88560}" dt="2021-10-05T23:30:38.753" v="10" actId="47"/>
          <pc:sldLayoutMkLst>
            <pc:docMk/>
            <pc:sldMasterMk cId="0" sldId="2147483691"/>
            <pc:sldLayoutMk cId="1091074391" sldId="2147483692"/>
          </pc:sldLayoutMkLst>
        </pc:sldLayoutChg>
        <pc:sldLayoutChg chg="add">
          <pc:chgData name="Muhammad Usman Ghani" userId="01323c74-0677-43ae-bee9-9f8e83721464" providerId="ADAL" clId="{B54805B8-B6D0-4A81-BDAE-55DDF6E88560}" dt="2021-10-05T23:35:07.361" v="86" actId="27028"/>
          <pc:sldLayoutMkLst>
            <pc:docMk/>
            <pc:sldMasterMk cId="0" sldId="2147483691"/>
            <pc:sldLayoutMk cId="2688661262" sldId="2147483692"/>
          </pc:sldLayoutMkLst>
        </pc:sldLayoutChg>
      </pc:sldMasterChg>
      <pc:sldMasterChg chg="add del addSldLayout delSldLayout">
        <pc:chgData name="Muhammad Usman Ghani" userId="01323c74-0677-43ae-bee9-9f8e83721464" providerId="ADAL" clId="{B54805B8-B6D0-4A81-BDAE-55DDF6E88560}" dt="2021-10-05T23:35:10.026" v="88" actId="27028"/>
        <pc:sldMasterMkLst>
          <pc:docMk/>
          <pc:sldMasterMk cId="0" sldId="2147483693"/>
        </pc:sldMasterMkLst>
        <pc:sldLayoutChg chg="del">
          <pc:chgData name="Muhammad Usman Ghani" userId="01323c74-0677-43ae-bee9-9f8e83721464" providerId="ADAL" clId="{B54805B8-B6D0-4A81-BDAE-55DDF6E88560}" dt="2021-10-05T23:30:38.567" v="9" actId="47"/>
          <pc:sldLayoutMkLst>
            <pc:docMk/>
            <pc:sldMasterMk cId="0" sldId="2147483693"/>
            <pc:sldLayoutMk cId="1091074391" sldId="2147483694"/>
          </pc:sldLayoutMkLst>
        </pc:sldLayoutChg>
        <pc:sldLayoutChg chg="add">
          <pc:chgData name="Muhammad Usman Ghani" userId="01323c74-0677-43ae-bee9-9f8e83721464" providerId="ADAL" clId="{B54805B8-B6D0-4A81-BDAE-55DDF6E88560}" dt="2021-10-05T23:35:10.026" v="88" actId="27028"/>
          <pc:sldLayoutMkLst>
            <pc:docMk/>
            <pc:sldMasterMk cId="0" sldId="2147483693"/>
            <pc:sldLayoutMk cId="2688661262" sldId="2147483694"/>
          </pc:sldLayoutMkLst>
        </pc:sldLayoutChg>
      </pc:sldMasterChg>
      <pc:sldMasterChg chg="add del addSldLayout delSldLayout">
        <pc:chgData name="Muhammad Usman Ghani" userId="01323c74-0677-43ae-bee9-9f8e83721464" providerId="ADAL" clId="{B54805B8-B6D0-4A81-BDAE-55DDF6E88560}" dt="2021-10-05T23:35:12.972" v="90" actId="27028"/>
        <pc:sldMasterMkLst>
          <pc:docMk/>
          <pc:sldMasterMk cId="0" sldId="2147483695"/>
        </pc:sldMasterMkLst>
        <pc:sldLayoutChg chg="del">
          <pc:chgData name="Muhammad Usman Ghani" userId="01323c74-0677-43ae-bee9-9f8e83721464" providerId="ADAL" clId="{B54805B8-B6D0-4A81-BDAE-55DDF6E88560}" dt="2021-10-05T23:30:38.406" v="8" actId="47"/>
          <pc:sldLayoutMkLst>
            <pc:docMk/>
            <pc:sldMasterMk cId="0" sldId="2147483695"/>
            <pc:sldLayoutMk cId="1091074391" sldId="2147483696"/>
          </pc:sldLayoutMkLst>
        </pc:sldLayoutChg>
        <pc:sldLayoutChg chg="add">
          <pc:chgData name="Muhammad Usman Ghani" userId="01323c74-0677-43ae-bee9-9f8e83721464" providerId="ADAL" clId="{B54805B8-B6D0-4A81-BDAE-55DDF6E88560}" dt="2021-10-05T23:35:12.972" v="90" actId="27028"/>
          <pc:sldLayoutMkLst>
            <pc:docMk/>
            <pc:sldMasterMk cId="0" sldId="2147483695"/>
            <pc:sldLayoutMk cId="2688661262" sldId="2147483696"/>
          </pc:sldLayoutMkLst>
        </pc:sldLayoutChg>
      </pc:sldMasterChg>
      <pc:sldMasterChg chg="add del addSldLayout delSldLayout">
        <pc:chgData name="Muhammad Usman Ghani" userId="01323c74-0677-43ae-bee9-9f8e83721464" providerId="ADAL" clId="{B54805B8-B6D0-4A81-BDAE-55DDF6E88560}" dt="2021-10-05T23:35:15.962" v="92" actId="27028"/>
        <pc:sldMasterMkLst>
          <pc:docMk/>
          <pc:sldMasterMk cId="0" sldId="2147483697"/>
        </pc:sldMasterMkLst>
        <pc:sldLayoutChg chg="del">
          <pc:chgData name="Muhammad Usman Ghani" userId="01323c74-0677-43ae-bee9-9f8e83721464" providerId="ADAL" clId="{B54805B8-B6D0-4A81-BDAE-55DDF6E88560}" dt="2021-10-05T23:30:38.250" v="7" actId="47"/>
          <pc:sldLayoutMkLst>
            <pc:docMk/>
            <pc:sldMasterMk cId="0" sldId="2147483697"/>
            <pc:sldLayoutMk cId="1091074391" sldId="2147483698"/>
          </pc:sldLayoutMkLst>
        </pc:sldLayoutChg>
        <pc:sldLayoutChg chg="add">
          <pc:chgData name="Muhammad Usman Ghani" userId="01323c74-0677-43ae-bee9-9f8e83721464" providerId="ADAL" clId="{B54805B8-B6D0-4A81-BDAE-55DDF6E88560}" dt="2021-10-05T23:35:15.962" v="92" actId="27028"/>
          <pc:sldLayoutMkLst>
            <pc:docMk/>
            <pc:sldMasterMk cId="0" sldId="2147483697"/>
            <pc:sldLayoutMk cId="2688661262" sldId="2147483698"/>
          </pc:sldLayoutMkLst>
        </pc:sldLayoutChg>
      </pc:sldMasterChg>
      <pc:sldMasterChg chg="add del addSldLayout delSldLayout">
        <pc:chgData name="Muhammad Usman Ghani" userId="01323c74-0677-43ae-bee9-9f8e83721464" providerId="ADAL" clId="{B54805B8-B6D0-4A81-BDAE-55DDF6E88560}" dt="2021-10-05T23:35:18.708" v="94" actId="27028"/>
        <pc:sldMasterMkLst>
          <pc:docMk/>
          <pc:sldMasterMk cId="0" sldId="2147483699"/>
        </pc:sldMasterMkLst>
        <pc:sldLayoutChg chg="del">
          <pc:chgData name="Muhammad Usman Ghani" userId="01323c74-0677-43ae-bee9-9f8e83721464" providerId="ADAL" clId="{B54805B8-B6D0-4A81-BDAE-55DDF6E88560}" dt="2021-10-05T23:30:38.120" v="6" actId="47"/>
          <pc:sldLayoutMkLst>
            <pc:docMk/>
            <pc:sldMasterMk cId="0" sldId="2147483699"/>
            <pc:sldLayoutMk cId="1091074391" sldId="2147483700"/>
          </pc:sldLayoutMkLst>
        </pc:sldLayoutChg>
        <pc:sldLayoutChg chg="add">
          <pc:chgData name="Muhammad Usman Ghani" userId="01323c74-0677-43ae-bee9-9f8e83721464" providerId="ADAL" clId="{B54805B8-B6D0-4A81-BDAE-55DDF6E88560}" dt="2021-10-05T23:35:18.708" v="94" actId="27028"/>
          <pc:sldLayoutMkLst>
            <pc:docMk/>
            <pc:sldMasterMk cId="0" sldId="2147483699"/>
            <pc:sldLayoutMk cId="2688661262" sldId="2147483700"/>
          </pc:sldLayoutMkLst>
        </pc:sldLayoutChg>
      </pc:sldMasterChg>
      <pc:sldMasterChg chg="add del addSldLayout delSldLayout">
        <pc:chgData name="Muhammad Usman Ghani" userId="01323c74-0677-43ae-bee9-9f8e83721464" providerId="ADAL" clId="{B54805B8-B6D0-4A81-BDAE-55DDF6E88560}" dt="2021-10-05T23:35:21.055" v="96" actId="27028"/>
        <pc:sldMasterMkLst>
          <pc:docMk/>
          <pc:sldMasterMk cId="0" sldId="2147483701"/>
        </pc:sldMasterMkLst>
        <pc:sldLayoutChg chg="del">
          <pc:chgData name="Muhammad Usman Ghani" userId="01323c74-0677-43ae-bee9-9f8e83721464" providerId="ADAL" clId="{B54805B8-B6D0-4A81-BDAE-55DDF6E88560}" dt="2021-10-05T23:30:37.949" v="5" actId="47"/>
          <pc:sldLayoutMkLst>
            <pc:docMk/>
            <pc:sldMasterMk cId="0" sldId="2147483701"/>
            <pc:sldLayoutMk cId="1091074391" sldId="2147483702"/>
          </pc:sldLayoutMkLst>
        </pc:sldLayoutChg>
        <pc:sldLayoutChg chg="add">
          <pc:chgData name="Muhammad Usman Ghani" userId="01323c74-0677-43ae-bee9-9f8e83721464" providerId="ADAL" clId="{B54805B8-B6D0-4A81-BDAE-55DDF6E88560}" dt="2021-10-05T23:35:21.055" v="96" actId="27028"/>
          <pc:sldLayoutMkLst>
            <pc:docMk/>
            <pc:sldMasterMk cId="0" sldId="2147483701"/>
            <pc:sldLayoutMk cId="2688661262" sldId="2147483702"/>
          </pc:sldLayoutMkLst>
        </pc:sldLayoutChg>
      </pc:sldMasterChg>
      <pc:sldMasterChg chg="del delSldLayout">
        <pc:chgData name="Muhammad Usman Ghani" userId="01323c74-0677-43ae-bee9-9f8e83721464" providerId="ADAL" clId="{B54805B8-B6D0-4A81-BDAE-55DDF6E88560}" dt="2021-10-05T23:30:37.784" v="4" actId="47"/>
        <pc:sldMasterMkLst>
          <pc:docMk/>
          <pc:sldMasterMk cId="0" sldId="2147483703"/>
        </pc:sldMasterMkLst>
        <pc:sldLayoutChg chg="del">
          <pc:chgData name="Muhammad Usman Ghani" userId="01323c74-0677-43ae-bee9-9f8e83721464" providerId="ADAL" clId="{B54805B8-B6D0-4A81-BDAE-55DDF6E88560}" dt="2021-10-05T23:30:37.784" v="4" actId="47"/>
          <pc:sldLayoutMkLst>
            <pc:docMk/>
            <pc:sldMasterMk cId="0" sldId="2147483703"/>
            <pc:sldLayoutMk cId="1091074391" sldId="2147483704"/>
          </pc:sldLayoutMkLst>
        </pc:sldLayoutChg>
      </pc:sldMasterChg>
      <pc:sldMasterChg chg="del delSldLayout">
        <pc:chgData name="Muhammad Usman Ghani" userId="01323c74-0677-43ae-bee9-9f8e83721464" providerId="ADAL" clId="{B54805B8-B6D0-4A81-BDAE-55DDF6E88560}" dt="2021-10-05T23:30:37.613" v="3" actId="47"/>
        <pc:sldMasterMkLst>
          <pc:docMk/>
          <pc:sldMasterMk cId="0" sldId="2147483705"/>
        </pc:sldMasterMkLst>
        <pc:sldLayoutChg chg="del">
          <pc:chgData name="Muhammad Usman Ghani" userId="01323c74-0677-43ae-bee9-9f8e83721464" providerId="ADAL" clId="{B54805B8-B6D0-4A81-BDAE-55DDF6E88560}" dt="2021-10-05T23:30:37.613" v="3" actId="47"/>
          <pc:sldLayoutMkLst>
            <pc:docMk/>
            <pc:sldMasterMk cId="0" sldId="2147483705"/>
            <pc:sldLayoutMk cId="1091074391" sldId="214748370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CB76C577-4D6B-4F5E-98AC-84D1F6D5F5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D5B388E-5A8E-4086-89A7-93EA59BB4276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en-US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91B57757-ED0B-489D-94A9-CB1927F677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A9F75B35-8086-43A1-81D0-EAB9C28AD2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 primary concern for this course is efficiency.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You might believe that faster computers make it unnecessary to be concerned with efficiency.  However…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So we need special training.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1259351F-CD02-4DC7-9762-ACC287AC59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F0CFD55-8E42-4DB6-95E1-4E62BBED158D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en-US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445453DC-37EE-41E2-93C5-A6703C4987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922F9CB9-BAF0-42CD-8449-3DE2F0D3DA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 primary concern for this course is efficiency.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You might believe that faster computers make it unnecessary to be concerned with efficiency.  However…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So we need special training.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CDF33127-1480-46F3-887A-FAEE26D79C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75D595E-7638-4139-8FDB-BFD6C78C0D7D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en-US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6CB62934-86B3-4D13-8920-3E1DAD0495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4CB2158A-1785-45F0-88E1-F1A6823488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 primary concern for this course is efficiency.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You might believe that faster computers make it unnecessary to be concerned with efficiency.  However…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So we need special training.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A2D11BFA-0058-4385-936A-163BC5ACC5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782E029-13D5-43BC-96AA-FC0DEBD05E11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en-US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CD06C503-DDF8-4825-B7D5-3570EB96FC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9B0A8A63-CD13-45ED-A4F5-98714B40B7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 primary concern for this course is efficiency.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You might believe that faster computers make it unnecessary to be concerned with efficiency.  However…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So we need special training.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7E6FCEF0-018F-4E34-92C6-066F5AD867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FF1A611-A6D8-4200-BE44-542D83232763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en-US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192369E3-4C09-4109-97E6-42B2717C90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F309E2F9-0A6E-46E7-8303-DD96DE2181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 primary concern for this course is efficiency.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You might believe that faster computers make it unnecessary to be concerned with efficiency.  However…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So we need special training.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1E2A0188-8D6F-41D6-84C9-FB569E7944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0D97ADE-CE6F-41A8-A81A-0B54D2E59811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en-US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17ECE334-FB84-43D1-A918-BA9B489B00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0BC2248A-A35D-4EAD-B138-D1B8080BA4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 primary concern for this course is efficiency.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You might believe that faster computers make it unnecessary to be concerned with efficiency.  However…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So we need special training.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0E28BFB2-6275-4D0B-AE57-1FBD4DBA6A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A38701A-B41A-4C16-953B-239BD1AF9707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en-US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DBE0469B-70E3-4962-9921-42810FF67B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2A27EFFF-E40B-4636-B32F-FD3055E8D3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 primary concern for this course is efficiency.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You might believe that faster computers make it unnecessary to be concerned with efficiency.  However…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So we need special training.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A601FC68-25DC-4BDA-A4B1-F93BC23B9B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2CC638A-2EC8-4545-B79C-94DBEF9682F8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en-US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CA840909-233C-4204-9842-0157ABC4E0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40A96436-5932-45EB-AAA2-4572D6382D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 primary concern for this course is efficiency.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You might believe that faster computers make it unnecessary to be concerned with efficiency.  However…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So we need special training.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8B2A826B-21D1-4B5F-A7FF-00F25ABC8C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7C86542-305E-41E2-ACDA-62D59124FA77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en-US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AB40FAC2-7DA3-40E5-A098-F166A7C0B7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E4D3A493-6BAE-4474-ABFC-B48E415E31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 primary concern for this course is efficiency.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You might believe that faster computers make it unnecessary to be concerned with efficiency.  However…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So we need special training.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89634C3C-4452-4B16-BC41-756E7BD4B6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477FC75-36C7-4132-B078-0E97DC1AF3C8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en-US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04968FFF-6FA2-488A-AB55-113229C0BB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2F936EC8-33C5-4ED6-AF18-B95DFA1318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 primary concern for this course is efficiency.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You might believe that faster computers make it unnecessary to be concerned with efficiency.  However…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So we need special training.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A1EA9B62-5480-4946-9EDB-FA2A2A20B8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B8C96E3-FB3F-47FB-97CF-D72863C584C8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CF0544E8-E4E8-4A6B-A129-E22F47EEA6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DACF9E5-05F6-41BF-A3C6-FF54D50A6E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End of lecture 5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You might believe that faster computers make it unnecessary to be concerned with efficiency.  However…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So we need special training.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63B15A3F-99F1-4E65-8743-90A1839B7A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E43DD9E-3B56-44DD-BF6D-83B88D6A61A0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en-US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7EACBBE2-3C05-4AE5-9554-A516BAC4AC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8A5303BE-D041-4BDB-A61A-8BBC56F0A0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 primary concern for this course is efficiency.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You might believe that faster computers make it unnecessary to be concerned with efficiency.  However…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So we need special training.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5738C1EA-0EFB-4BAB-8FA1-832B4814CD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420EAC9-8EC7-4327-A094-021CC541920F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en-US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D501D1FB-9AFB-4953-8AA6-8BBB95E55F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4942A5D9-4BFA-4223-A50B-61229987E0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 primary concern for this course is efficiency.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You might believe that faster computers make it unnecessary to be concerned with efficiency.  However…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So we need special training.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7F955B72-034A-4382-8321-A06AD5AC21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0F54CC9-FDE9-460D-A3AA-B8C2F2342506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en-US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0C60BB06-DB21-4F1C-B045-9A1DFC0A40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53365FED-CC00-4D74-971B-45312E9EDD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End of lecture 6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5CDE746E-8DC0-47B2-877B-3CBFA149AE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B0DD60D-76D8-462C-8152-210B74F4A6B9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6CE104BD-A25D-4E51-A949-6EE3FA7B50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E5499E5D-2813-4808-9090-524B9147D9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 primary concern for this course is efficiency.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You might believe that faster computers make it unnecessary to be concerned with efficiency.  However…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So we need special training.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62AF1F9D-3CA3-4C68-95C3-B8047479AD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2F3C585-AF0A-4E1E-A79C-488F7ADCCE04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7A391671-3679-4033-AEA6-9C0A00D229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88E1E59E-BEB0-4F57-B80E-6EB3C17F6D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 primary concern for this course is efficiency.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You might believe that faster computers make it unnecessary to be concerned with efficiency.  However…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So we need special training.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EED79201-38F8-4795-AC95-450994AA65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AF6291A-CBCF-4E94-A96A-88CE05FD3EE5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A55073D9-47A0-45A0-9D1B-A59399AC2C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45DBC954-61B4-4713-BAFE-5D8E61ACC2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 primary concern for this course is efficiency.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You might believe that faster computers make it unnecessary to be concerned with efficiency.  However…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So we need special training.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3274E382-B343-4600-8C3E-049034025E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D409663-12F7-4E82-916F-A1DFD5C81795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EF54674B-1A25-463D-915A-B2924A61E0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32224AB4-6765-4A34-B147-93E7F9D01D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 primary concern for this course is efficiency.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You might believe that faster computers make it unnecessary to be concerned with efficiency.  However…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So we need special training.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6A8B6979-5C34-48F2-9AF1-F99C59BB9E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8BD44D8-F029-49C3-8D52-F09824F6C68F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B92361DF-2B36-4413-B5C6-4B2E61A3BD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1A9FCEB4-B870-4F13-9C53-242E91DE1D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 primary concern for this course is efficiency.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You might believe that faster computers make it unnecessary to be concerned with efficiency.  However…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So we need special training.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91391DC8-9F98-4090-BB74-A8D74359E3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82B142B-AEF8-4CF6-95CB-091F346F4758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73C4AE86-AD3E-4769-ACCA-C27838CF65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EEA8ED00-5881-4F69-B769-138EB5F7A9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 primary concern for this course is efficiency.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You might believe that faster computers make it unnecessary to be concerned with efficiency.  However…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So we need special training.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07D60C5C-767E-4825-8C0E-11AF193DCB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B0F3C29-26E6-4D74-8995-0F0882CA26C3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n-US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3E78FABE-E710-45C0-A8DC-BB54C0C4ED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3684B337-092F-46F4-9A25-B6C874BD52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 primary concern for this course is efficiency.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You might believe that faster computers make it unnecessary to be concerned with efficiency.  However…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So we need special training.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452438" y="3998913"/>
            <a:ext cx="8239125" cy="1258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 txBox="1">
            <a:spLocks noGrp="1"/>
          </p:cNvSpPr>
          <p:nvPr>
            <p:ph type="title"/>
          </p:nvPr>
        </p:nvSpPr>
        <p:spPr>
          <a:xfrm>
            <a:off x="581193" y="1893573"/>
            <a:ext cx="7989751" cy="150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body" idx="1"/>
          </p:nvPr>
        </p:nvSpPr>
        <p:spPr>
          <a:xfrm>
            <a:off x="581193" y="3398417"/>
            <a:ext cx="7989751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body" idx="2"/>
          </p:nvPr>
        </p:nvSpPr>
        <p:spPr>
          <a:xfrm>
            <a:off x="8113299" y="130808"/>
            <a:ext cx="5735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dt" idx="10"/>
          </p:nvPr>
        </p:nvSpPr>
        <p:spPr>
          <a:xfrm>
            <a:off x="5029199" y="6453188"/>
            <a:ext cx="1266825" cy="404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ldNum" idx="12"/>
          </p:nvPr>
        </p:nvSpPr>
        <p:spPr>
          <a:xfrm>
            <a:off x="6403975" y="6453188"/>
            <a:ext cx="7699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2F5A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2F5A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2F5A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2F5A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2F5A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2F5A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2F5A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2F5A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2F5A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ftr" idx="11"/>
          </p:nvPr>
        </p:nvSpPr>
        <p:spPr>
          <a:xfrm>
            <a:off x="615950" y="6448097"/>
            <a:ext cx="4318657" cy="365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76A06-DFAA-4A57-8224-E24CF33C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769B1-54F6-4299-84F5-CCC134308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547E6-44D1-4D9D-AC03-ABF379821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FD20A-63C1-4075-9995-996BCF3A38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8661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76A06-DFAA-4A57-8224-E24CF33C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769B1-54F6-4299-84F5-CCC134308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547E6-44D1-4D9D-AC03-ABF379821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FD20A-63C1-4075-9995-996BCF3A38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8661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76A06-DFAA-4A57-8224-E24CF33C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769B1-54F6-4299-84F5-CCC134308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547E6-44D1-4D9D-AC03-ABF379821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FD20A-63C1-4075-9995-996BCF3A38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8661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76A06-DFAA-4A57-8224-E24CF33C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769B1-54F6-4299-84F5-CCC134308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547E6-44D1-4D9D-AC03-ABF379821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FD20A-63C1-4075-9995-996BCF3A38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8661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76A06-DFAA-4A57-8224-E24CF33C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769B1-54F6-4299-84F5-CCC134308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547E6-44D1-4D9D-AC03-ABF379821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FD20A-63C1-4075-9995-996BCF3A38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8661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76A06-DFAA-4A57-8224-E24CF33C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769B1-54F6-4299-84F5-CCC134308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547E6-44D1-4D9D-AC03-ABF379821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FD20A-63C1-4075-9995-996BCF3A38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8661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76A06-DFAA-4A57-8224-E24CF33C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769B1-54F6-4299-84F5-CCC134308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547E6-44D1-4D9D-AC03-ABF379821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FD20A-63C1-4075-9995-996BCF3A38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8661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76A06-DFAA-4A57-8224-E24CF33C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769B1-54F6-4299-84F5-CCC134308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547E6-44D1-4D9D-AC03-ABF379821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FD20A-63C1-4075-9995-996BCF3A38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86612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76A06-DFAA-4A57-8224-E24CF33C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769B1-54F6-4299-84F5-CCC134308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547E6-44D1-4D9D-AC03-ABF379821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FD20A-63C1-4075-9995-996BCF3A38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86612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76A06-DFAA-4A57-8224-E24CF33C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769B1-54F6-4299-84F5-CCC134308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547E6-44D1-4D9D-AC03-ABF379821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FD20A-63C1-4075-9995-996BCF3A38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866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/>
        </p:nvSpPr>
        <p:spPr>
          <a:xfrm>
            <a:off x="0" y="0"/>
            <a:ext cx="9144000" cy="300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" name="Google Shape;36;p4"/>
          <p:cNvSpPr txBox="1"/>
          <p:nvPr/>
        </p:nvSpPr>
        <p:spPr>
          <a:xfrm>
            <a:off x="0" y="6588125"/>
            <a:ext cx="9144000" cy="300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" name="Google Shape;37;p4"/>
          <p:cNvSpPr txBox="1"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dt" idx="10"/>
          </p:nvPr>
        </p:nvSpPr>
        <p:spPr>
          <a:xfrm>
            <a:off x="5559425" y="62372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ftr" idx="11"/>
          </p:nvPr>
        </p:nvSpPr>
        <p:spPr>
          <a:xfrm>
            <a:off x="581025" y="6232525"/>
            <a:ext cx="48704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sldNum" idx="12"/>
          </p:nvPr>
        </p:nvSpPr>
        <p:spPr>
          <a:xfrm>
            <a:off x="7800975" y="6237288"/>
            <a:ext cx="7699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2F5A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2F5A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2F5A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2F5A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2F5A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2F5A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2F5A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2F5A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2F5A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76A06-DFAA-4A57-8224-E24CF33C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769B1-54F6-4299-84F5-CCC134308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547E6-44D1-4D9D-AC03-ABF379821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FD20A-63C1-4075-9995-996BCF3A38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86612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76A06-DFAA-4A57-8224-E24CF33C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769B1-54F6-4299-84F5-CCC134308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547E6-44D1-4D9D-AC03-ABF379821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FD20A-63C1-4075-9995-996BCF3A38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86612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76A06-DFAA-4A57-8224-E24CF33C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769B1-54F6-4299-84F5-CCC134308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547E6-44D1-4D9D-AC03-ABF379821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FD20A-63C1-4075-9995-996BCF3A38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8661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76A06-DFAA-4A57-8224-E24CF33C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769B1-54F6-4299-84F5-CCC134308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547E6-44D1-4D9D-AC03-ABF379821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FD20A-63C1-4075-9995-996BCF3A38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86612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76A06-DFAA-4A57-8224-E24CF33C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769B1-54F6-4299-84F5-CCC134308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547E6-44D1-4D9D-AC03-ABF379821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FD20A-63C1-4075-9995-996BCF3A38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86612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76A06-DFAA-4A57-8224-E24CF33C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769B1-54F6-4299-84F5-CCC134308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547E6-44D1-4D9D-AC03-ABF379821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FD20A-63C1-4075-9995-996BCF3A38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86612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76A06-DFAA-4A57-8224-E24CF33C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769B1-54F6-4299-84F5-CCC134308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547E6-44D1-4D9D-AC03-ABF379821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FD20A-63C1-4075-9995-996BCF3A38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86612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76A06-DFAA-4A57-8224-E24CF33C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769B1-54F6-4299-84F5-CCC134308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547E6-44D1-4D9D-AC03-ABF379821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FD20A-63C1-4075-9995-996BCF3A38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86612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76A06-DFAA-4A57-8224-E24CF33C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769B1-54F6-4299-84F5-CCC134308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547E6-44D1-4D9D-AC03-ABF379821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FD20A-63C1-4075-9995-996BCF3A38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86612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76A06-DFAA-4A57-8224-E24CF33C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769B1-54F6-4299-84F5-CCC134308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547E6-44D1-4D9D-AC03-ABF379821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FD20A-63C1-4075-9995-996BCF3A38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8661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>
            <a:off x="447675" y="608013"/>
            <a:ext cx="8239125" cy="65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581025" y="687388"/>
            <a:ext cx="7989888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body" idx="1"/>
          </p:nvPr>
        </p:nvSpPr>
        <p:spPr>
          <a:xfrm>
            <a:off x="581192" y="1395662"/>
            <a:ext cx="3899527" cy="4981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92176" algn="l">
              <a:spcBef>
                <a:spcPts val="600"/>
              </a:spcBef>
              <a:spcAft>
                <a:spcPts val="0"/>
              </a:spcAft>
              <a:buSzPts val="2576"/>
              <a:buChar char="◼"/>
              <a:defRPr sz="2800"/>
            </a:lvl2pPr>
            <a:lvl3pPr marL="1371600" lvl="2" indent="-368808" algn="l">
              <a:spcBef>
                <a:spcPts val="600"/>
              </a:spcBef>
              <a:spcAft>
                <a:spcPts val="0"/>
              </a:spcAft>
              <a:buSzPts val="2208"/>
              <a:buChar char="◼"/>
              <a:defRPr sz="2400"/>
            </a:lvl3pPr>
            <a:lvl4pPr marL="1828800" lvl="3" indent="-345439" algn="l">
              <a:spcBef>
                <a:spcPts val="600"/>
              </a:spcBef>
              <a:spcAft>
                <a:spcPts val="0"/>
              </a:spcAft>
              <a:buSzPts val="1840"/>
              <a:buChar char="◼"/>
              <a:defRPr sz="2000"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2"/>
          </p:nvPr>
        </p:nvSpPr>
        <p:spPr>
          <a:xfrm>
            <a:off x="4663282" y="1395663"/>
            <a:ext cx="3907662" cy="4981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92176" algn="l">
              <a:spcBef>
                <a:spcPts val="600"/>
              </a:spcBef>
              <a:spcAft>
                <a:spcPts val="0"/>
              </a:spcAft>
              <a:buSzPts val="2576"/>
              <a:buChar char="◼"/>
              <a:defRPr sz="2800"/>
            </a:lvl2pPr>
            <a:lvl3pPr marL="1371600" lvl="2" indent="-368808" algn="l">
              <a:spcBef>
                <a:spcPts val="600"/>
              </a:spcBef>
              <a:spcAft>
                <a:spcPts val="0"/>
              </a:spcAft>
              <a:buSzPts val="2208"/>
              <a:buChar char="◼"/>
              <a:defRPr sz="2400"/>
            </a:lvl3pPr>
            <a:lvl4pPr marL="1828800" lvl="3" indent="-345439" algn="l">
              <a:spcBef>
                <a:spcPts val="600"/>
              </a:spcBef>
              <a:spcAft>
                <a:spcPts val="0"/>
              </a:spcAft>
              <a:buSzPts val="1840"/>
              <a:buChar char="◼"/>
              <a:defRPr sz="2000"/>
            </a:lvl4pPr>
            <a:lvl5pPr marL="2286000" lvl="4" indent="-345439" algn="l">
              <a:spcBef>
                <a:spcPts val="600"/>
              </a:spcBef>
              <a:spcAft>
                <a:spcPts val="0"/>
              </a:spcAft>
              <a:buSzPts val="1840"/>
              <a:buChar char="◼"/>
              <a:defRPr sz="2000"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body" idx="3"/>
          </p:nvPr>
        </p:nvSpPr>
        <p:spPr>
          <a:xfrm>
            <a:off x="8113299" y="130808"/>
            <a:ext cx="5735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dt" idx="10"/>
          </p:nvPr>
        </p:nvSpPr>
        <p:spPr>
          <a:xfrm>
            <a:off x="4903075" y="6453188"/>
            <a:ext cx="1392949" cy="404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ldNum" idx="12"/>
          </p:nvPr>
        </p:nvSpPr>
        <p:spPr>
          <a:xfrm>
            <a:off x="6403975" y="6453188"/>
            <a:ext cx="7699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ftr" idx="11"/>
          </p:nvPr>
        </p:nvSpPr>
        <p:spPr>
          <a:xfrm>
            <a:off x="615949" y="6448425"/>
            <a:ext cx="4239829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76A06-DFAA-4A57-8224-E24CF33C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769B1-54F6-4299-84F5-CCC134308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547E6-44D1-4D9D-AC03-ABF379821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FD20A-63C1-4075-9995-996BCF3A38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8661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/>
          <p:nvPr/>
        </p:nvSpPr>
        <p:spPr>
          <a:xfrm>
            <a:off x="447675" y="608013"/>
            <a:ext cx="8239125" cy="65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581025" y="687388"/>
            <a:ext cx="7989888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1"/>
          </p:nvPr>
        </p:nvSpPr>
        <p:spPr>
          <a:xfrm>
            <a:off x="581192" y="1302001"/>
            <a:ext cx="3899527" cy="39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2"/>
          </p:nvPr>
        </p:nvSpPr>
        <p:spPr>
          <a:xfrm>
            <a:off x="581192" y="1796716"/>
            <a:ext cx="3899527" cy="4580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92176" algn="l">
              <a:spcBef>
                <a:spcPts val="600"/>
              </a:spcBef>
              <a:spcAft>
                <a:spcPts val="0"/>
              </a:spcAft>
              <a:buSzPts val="2576"/>
              <a:buChar char="◼"/>
              <a:defRPr sz="2800"/>
            </a:lvl2pPr>
            <a:lvl3pPr marL="1371600" lvl="2" indent="-368808" algn="l">
              <a:spcBef>
                <a:spcPts val="600"/>
              </a:spcBef>
              <a:spcAft>
                <a:spcPts val="0"/>
              </a:spcAft>
              <a:buSzPts val="2208"/>
              <a:buChar char="◼"/>
              <a:defRPr sz="2400"/>
            </a:lvl3pPr>
            <a:lvl4pPr marL="1828800" lvl="3" indent="-345439" algn="l">
              <a:spcBef>
                <a:spcPts val="600"/>
              </a:spcBef>
              <a:spcAft>
                <a:spcPts val="0"/>
              </a:spcAft>
              <a:buSzPts val="1840"/>
              <a:buChar char="◼"/>
              <a:defRPr sz="2000"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3"/>
          </p:nvPr>
        </p:nvSpPr>
        <p:spPr>
          <a:xfrm>
            <a:off x="4663282" y="1302001"/>
            <a:ext cx="3907662" cy="39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body" idx="4"/>
          </p:nvPr>
        </p:nvSpPr>
        <p:spPr>
          <a:xfrm>
            <a:off x="4663282" y="1796716"/>
            <a:ext cx="3907662" cy="4580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92176" algn="l">
              <a:spcBef>
                <a:spcPts val="600"/>
              </a:spcBef>
              <a:spcAft>
                <a:spcPts val="0"/>
              </a:spcAft>
              <a:buSzPts val="2576"/>
              <a:buChar char="◼"/>
              <a:defRPr sz="2800"/>
            </a:lvl2pPr>
            <a:lvl3pPr marL="1371600" lvl="2" indent="-368808" algn="l">
              <a:spcBef>
                <a:spcPts val="600"/>
              </a:spcBef>
              <a:spcAft>
                <a:spcPts val="0"/>
              </a:spcAft>
              <a:buSzPts val="2208"/>
              <a:buChar char="◼"/>
              <a:defRPr sz="2400"/>
            </a:lvl3pPr>
            <a:lvl4pPr marL="1828800" lvl="3" indent="-345439" algn="l">
              <a:spcBef>
                <a:spcPts val="600"/>
              </a:spcBef>
              <a:spcAft>
                <a:spcPts val="0"/>
              </a:spcAft>
              <a:buSzPts val="1840"/>
              <a:buChar char="◼"/>
              <a:defRPr sz="2000"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body" idx="5"/>
          </p:nvPr>
        </p:nvSpPr>
        <p:spPr>
          <a:xfrm>
            <a:off x="8113299" y="130808"/>
            <a:ext cx="5735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dt" idx="10"/>
          </p:nvPr>
        </p:nvSpPr>
        <p:spPr>
          <a:xfrm>
            <a:off x="4871545" y="6577806"/>
            <a:ext cx="1424480" cy="240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sldNum" idx="12"/>
          </p:nvPr>
        </p:nvSpPr>
        <p:spPr>
          <a:xfrm>
            <a:off x="6403975" y="6453188"/>
            <a:ext cx="7699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ftr" idx="11"/>
          </p:nvPr>
        </p:nvSpPr>
        <p:spPr>
          <a:xfrm>
            <a:off x="615950" y="6448425"/>
            <a:ext cx="4192533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/>
        </p:nvSpPr>
        <p:spPr>
          <a:xfrm>
            <a:off x="447675" y="608013"/>
            <a:ext cx="8239125" cy="65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581025" y="687388"/>
            <a:ext cx="7989888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1"/>
          </p:nvPr>
        </p:nvSpPr>
        <p:spPr>
          <a:xfrm>
            <a:off x="8113299" y="130808"/>
            <a:ext cx="5735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dt" idx="10"/>
          </p:nvPr>
        </p:nvSpPr>
        <p:spPr>
          <a:xfrm>
            <a:off x="5202621" y="6453188"/>
            <a:ext cx="1093403" cy="404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sldNum" idx="12"/>
          </p:nvPr>
        </p:nvSpPr>
        <p:spPr>
          <a:xfrm>
            <a:off x="6403975" y="6453188"/>
            <a:ext cx="7699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ftr" idx="11"/>
          </p:nvPr>
        </p:nvSpPr>
        <p:spPr>
          <a:xfrm>
            <a:off x="615950" y="6448425"/>
            <a:ext cx="4161002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 txBox="1">
            <a:spLocks noGrp="1"/>
          </p:cNvSpPr>
          <p:nvPr>
            <p:ph type="body" idx="1"/>
          </p:nvPr>
        </p:nvSpPr>
        <p:spPr>
          <a:xfrm>
            <a:off x="8113299" y="130808"/>
            <a:ext cx="5735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dt" idx="10"/>
          </p:nvPr>
        </p:nvSpPr>
        <p:spPr>
          <a:xfrm>
            <a:off x="5171089" y="6453188"/>
            <a:ext cx="1124935" cy="404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sldNum" idx="12"/>
          </p:nvPr>
        </p:nvSpPr>
        <p:spPr>
          <a:xfrm>
            <a:off x="6403975" y="6453188"/>
            <a:ext cx="7699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ftr" idx="11"/>
          </p:nvPr>
        </p:nvSpPr>
        <p:spPr>
          <a:xfrm>
            <a:off x="615950" y="6448425"/>
            <a:ext cx="4271360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">
  <p:cSld name="1_Conte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 txBox="1">
            <a:spLocks noGrp="1"/>
          </p:cNvSpPr>
          <p:nvPr>
            <p:ph type="body" idx="1"/>
          </p:nvPr>
        </p:nvSpPr>
        <p:spPr>
          <a:xfrm>
            <a:off x="457200" y="633662"/>
            <a:ext cx="8229600" cy="5759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415544" algn="l">
              <a:spcBef>
                <a:spcPts val="640"/>
              </a:spcBef>
              <a:spcAft>
                <a:spcPts val="0"/>
              </a:spcAft>
              <a:buSzPts val="2944"/>
              <a:buChar char="◼"/>
              <a:defRPr sz="3200"/>
            </a:lvl2pPr>
            <a:lvl3pPr marL="1371600" lvl="2" indent="-392175" algn="l">
              <a:spcBef>
                <a:spcPts val="600"/>
              </a:spcBef>
              <a:spcAft>
                <a:spcPts val="0"/>
              </a:spcAft>
              <a:buSzPts val="2576"/>
              <a:buChar char="◼"/>
              <a:defRPr sz="2800"/>
            </a:lvl3pPr>
            <a:lvl4pPr marL="1828800" lvl="3" indent="-368808" algn="l">
              <a:spcBef>
                <a:spcPts val="600"/>
              </a:spcBef>
              <a:spcAft>
                <a:spcPts val="0"/>
              </a:spcAft>
              <a:buSzPts val="2208"/>
              <a:buChar char="◼"/>
              <a:defRPr sz="2400"/>
            </a:lvl4pPr>
            <a:lvl5pPr marL="2286000" lvl="4" indent="-345439" algn="l">
              <a:spcBef>
                <a:spcPts val="600"/>
              </a:spcBef>
              <a:spcAft>
                <a:spcPts val="0"/>
              </a:spcAft>
              <a:buSzPts val="1840"/>
              <a:buChar char="◼"/>
              <a:defRPr sz="2000"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body" idx="2"/>
          </p:nvPr>
        </p:nvSpPr>
        <p:spPr>
          <a:xfrm>
            <a:off x="8113299" y="130808"/>
            <a:ext cx="5735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dt" idx="10"/>
          </p:nvPr>
        </p:nvSpPr>
        <p:spPr>
          <a:xfrm>
            <a:off x="4162425" y="64531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sldNum" idx="12"/>
          </p:nvPr>
        </p:nvSpPr>
        <p:spPr>
          <a:xfrm>
            <a:off x="6403975" y="6453188"/>
            <a:ext cx="7699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ftr" idx="11"/>
          </p:nvPr>
        </p:nvSpPr>
        <p:spPr>
          <a:xfrm>
            <a:off x="615950" y="6448425"/>
            <a:ext cx="3438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34250" y="6367463"/>
            <a:ext cx="1735138" cy="420687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0"/>
          <p:cNvSpPr txBox="1">
            <a:spLocks noGrp="1"/>
          </p:cNvSpPr>
          <p:nvPr>
            <p:ph type="title"/>
          </p:nvPr>
        </p:nvSpPr>
        <p:spPr>
          <a:xfrm>
            <a:off x="581192" y="16959"/>
            <a:ext cx="7989752" cy="412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body" idx="1"/>
          </p:nvPr>
        </p:nvSpPr>
        <p:spPr>
          <a:xfrm>
            <a:off x="581192" y="625642"/>
            <a:ext cx="7989752" cy="5767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415544" algn="l">
              <a:spcBef>
                <a:spcPts val="640"/>
              </a:spcBef>
              <a:spcAft>
                <a:spcPts val="0"/>
              </a:spcAft>
              <a:buSzPts val="2944"/>
              <a:buChar char="◼"/>
              <a:defRPr sz="3200"/>
            </a:lvl2pPr>
            <a:lvl3pPr marL="1371600" lvl="2" indent="-392175" algn="l">
              <a:spcBef>
                <a:spcPts val="600"/>
              </a:spcBef>
              <a:spcAft>
                <a:spcPts val="0"/>
              </a:spcAft>
              <a:buSzPts val="2576"/>
              <a:buChar char="◼"/>
              <a:defRPr sz="2800"/>
            </a:lvl3pPr>
            <a:lvl4pPr marL="1828800" lvl="3" indent="-368808" algn="l">
              <a:spcBef>
                <a:spcPts val="600"/>
              </a:spcBef>
              <a:spcAft>
                <a:spcPts val="0"/>
              </a:spcAft>
              <a:buSzPts val="2208"/>
              <a:buChar char="◼"/>
              <a:defRPr sz="2400"/>
            </a:lvl4pPr>
            <a:lvl5pPr marL="2286000" lvl="4" indent="-345439" algn="l">
              <a:spcBef>
                <a:spcPts val="600"/>
              </a:spcBef>
              <a:spcAft>
                <a:spcPts val="0"/>
              </a:spcAft>
              <a:buSzPts val="1840"/>
              <a:buChar char="◼"/>
              <a:defRPr sz="2000"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body" idx="2"/>
          </p:nvPr>
        </p:nvSpPr>
        <p:spPr>
          <a:xfrm>
            <a:off x="8113299" y="130808"/>
            <a:ext cx="5735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dt" idx="10"/>
          </p:nvPr>
        </p:nvSpPr>
        <p:spPr>
          <a:xfrm>
            <a:off x="4162425" y="64531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sldNum" idx="12"/>
          </p:nvPr>
        </p:nvSpPr>
        <p:spPr>
          <a:xfrm>
            <a:off x="6403975" y="6453188"/>
            <a:ext cx="7699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ftr" idx="11"/>
          </p:nvPr>
        </p:nvSpPr>
        <p:spPr>
          <a:xfrm>
            <a:off x="615950" y="6448425"/>
            <a:ext cx="3438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ntent">
  <p:cSld name="2_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dk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8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9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20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21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22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23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24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25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26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8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9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2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3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4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5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6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81025" y="687388"/>
            <a:ext cx="7989888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81025" y="1387475"/>
            <a:ext cx="7989888" cy="4951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15544" algn="l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Noto Sans Symbols"/>
              <a:buChar char="◼"/>
              <a:defRPr sz="3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22072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0388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5559425" y="64531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581025" y="6448425"/>
            <a:ext cx="48704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7800975" y="6453188"/>
            <a:ext cx="7699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447675" y="441325"/>
            <a:ext cx="2720975" cy="107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5975350" y="441325"/>
            <a:ext cx="2711450" cy="1079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1"/>
          <p:cNvSpPr/>
          <p:nvPr/>
        </p:nvSpPr>
        <p:spPr>
          <a:xfrm>
            <a:off x="3216275" y="441325"/>
            <a:ext cx="2711450" cy="1079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691B42D-D7C4-4D8E-8794-4C67886962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D576C-85F2-49D9-B73A-EF21D66FB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6CA53-ED5A-4DF7-8245-95226D891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ABCFF-EAE8-455C-9646-99EA82B60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A6D75-A58C-4CD9-BFCD-45B7F16EB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E8C8536-C464-4BD1-BE7A-99615320C3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B77F6869-79F1-4986-9C66-B6895A70F9D9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52400" y="762000"/>
            <a:ext cx="271463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A6AE5784-4154-4DB0-B2EC-C0761A175886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479425" y="1184275"/>
            <a:ext cx="368300" cy="187325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73D13910-6857-4227-956F-E12C017519EF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-304800" y="111125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057B8006-60A2-4795-BBD4-ABCC91C58D2F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457200" y="4572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14F9DF96-5E9D-476B-890F-6672428DE425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38113" y="11255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691B42D-D7C4-4D8E-8794-4C67886962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D576C-85F2-49D9-B73A-EF21D66FB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6CA53-ED5A-4DF7-8245-95226D891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ABCFF-EAE8-455C-9646-99EA82B60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A6D75-A58C-4CD9-BFCD-45B7F16EB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E8C8536-C464-4BD1-BE7A-99615320C3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B77F6869-79F1-4986-9C66-B6895A70F9D9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52400" y="762000"/>
            <a:ext cx="271463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A6AE5784-4154-4DB0-B2EC-C0761A175886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479425" y="1184275"/>
            <a:ext cx="368300" cy="187325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73D13910-6857-4227-956F-E12C017519EF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-304800" y="111125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057B8006-60A2-4795-BBD4-ABCC91C58D2F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457200" y="4572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14F9DF96-5E9D-476B-890F-6672428DE425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38113" y="11255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691B42D-D7C4-4D8E-8794-4C67886962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D576C-85F2-49D9-B73A-EF21D66FB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6CA53-ED5A-4DF7-8245-95226D891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ABCFF-EAE8-455C-9646-99EA82B60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A6D75-A58C-4CD9-BFCD-45B7F16EB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E8C8536-C464-4BD1-BE7A-99615320C3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B77F6869-79F1-4986-9C66-B6895A70F9D9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52400" y="762000"/>
            <a:ext cx="271463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A6AE5784-4154-4DB0-B2EC-C0761A175886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479425" y="1184275"/>
            <a:ext cx="368300" cy="187325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73D13910-6857-4227-956F-E12C017519EF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-304800" y="111125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057B8006-60A2-4795-BBD4-ABCC91C58D2F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457200" y="4572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14F9DF96-5E9D-476B-890F-6672428DE425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38113" y="11255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691B42D-D7C4-4D8E-8794-4C67886962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D576C-85F2-49D9-B73A-EF21D66FB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6CA53-ED5A-4DF7-8245-95226D891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ABCFF-EAE8-455C-9646-99EA82B60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A6D75-A58C-4CD9-BFCD-45B7F16EB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E8C8536-C464-4BD1-BE7A-99615320C3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B77F6869-79F1-4986-9C66-B6895A70F9D9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52400" y="762000"/>
            <a:ext cx="271463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A6AE5784-4154-4DB0-B2EC-C0761A175886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479425" y="1184275"/>
            <a:ext cx="368300" cy="187325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73D13910-6857-4227-956F-E12C017519EF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-304800" y="111125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057B8006-60A2-4795-BBD4-ABCC91C58D2F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457200" y="4572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14F9DF96-5E9D-476B-890F-6672428DE425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38113" y="11255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691B42D-D7C4-4D8E-8794-4C67886962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D576C-85F2-49D9-B73A-EF21D66FB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6CA53-ED5A-4DF7-8245-95226D891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ABCFF-EAE8-455C-9646-99EA82B60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A6D75-A58C-4CD9-BFCD-45B7F16EB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E8C8536-C464-4BD1-BE7A-99615320C3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B77F6869-79F1-4986-9C66-B6895A70F9D9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52400" y="762000"/>
            <a:ext cx="271463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A6AE5784-4154-4DB0-B2EC-C0761A175886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479425" y="1184275"/>
            <a:ext cx="368300" cy="187325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73D13910-6857-4227-956F-E12C017519EF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-304800" y="111125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057B8006-60A2-4795-BBD4-ABCC91C58D2F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457200" y="4572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14F9DF96-5E9D-476B-890F-6672428DE425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38113" y="11255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691B42D-D7C4-4D8E-8794-4C67886962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D576C-85F2-49D9-B73A-EF21D66FB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6CA53-ED5A-4DF7-8245-95226D891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ABCFF-EAE8-455C-9646-99EA82B60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A6D75-A58C-4CD9-BFCD-45B7F16EB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E8C8536-C464-4BD1-BE7A-99615320C3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B77F6869-79F1-4986-9C66-B6895A70F9D9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52400" y="762000"/>
            <a:ext cx="271463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A6AE5784-4154-4DB0-B2EC-C0761A175886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479425" y="1184275"/>
            <a:ext cx="368300" cy="187325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73D13910-6857-4227-956F-E12C017519EF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-304800" y="111125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057B8006-60A2-4795-BBD4-ABCC91C58D2F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457200" y="4572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14F9DF96-5E9D-476B-890F-6672428DE425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38113" y="11255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691B42D-D7C4-4D8E-8794-4C67886962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D576C-85F2-49D9-B73A-EF21D66FB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6CA53-ED5A-4DF7-8245-95226D891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ABCFF-EAE8-455C-9646-99EA82B60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A6D75-A58C-4CD9-BFCD-45B7F16EB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E8C8536-C464-4BD1-BE7A-99615320C3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B77F6869-79F1-4986-9C66-B6895A70F9D9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52400" y="762000"/>
            <a:ext cx="271463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A6AE5784-4154-4DB0-B2EC-C0761A175886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479425" y="1184275"/>
            <a:ext cx="368300" cy="187325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73D13910-6857-4227-956F-E12C017519EF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-304800" y="111125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057B8006-60A2-4795-BBD4-ABCC91C58D2F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457200" y="4572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14F9DF96-5E9D-476B-890F-6672428DE425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38113" y="11255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691B42D-D7C4-4D8E-8794-4C67886962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D576C-85F2-49D9-B73A-EF21D66FB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6CA53-ED5A-4DF7-8245-95226D891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ABCFF-EAE8-455C-9646-99EA82B60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A6D75-A58C-4CD9-BFCD-45B7F16EB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E8C8536-C464-4BD1-BE7A-99615320C3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B77F6869-79F1-4986-9C66-B6895A70F9D9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52400" y="762000"/>
            <a:ext cx="271463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A6AE5784-4154-4DB0-B2EC-C0761A175886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479425" y="1184275"/>
            <a:ext cx="368300" cy="187325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73D13910-6857-4227-956F-E12C017519EF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-304800" y="111125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057B8006-60A2-4795-BBD4-ABCC91C58D2F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457200" y="4572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14F9DF96-5E9D-476B-890F-6672428DE425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38113" y="11255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691B42D-D7C4-4D8E-8794-4C67886962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D576C-85F2-49D9-B73A-EF21D66FB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6CA53-ED5A-4DF7-8245-95226D891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ABCFF-EAE8-455C-9646-99EA82B60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A6D75-A58C-4CD9-BFCD-45B7F16EB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E8C8536-C464-4BD1-BE7A-99615320C3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B77F6869-79F1-4986-9C66-B6895A70F9D9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52400" y="762000"/>
            <a:ext cx="271463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A6AE5784-4154-4DB0-B2EC-C0761A175886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479425" y="1184275"/>
            <a:ext cx="368300" cy="187325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73D13910-6857-4227-956F-E12C017519EF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-304800" y="111125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057B8006-60A2-4795-BBD4-ABCC91C58D2F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457200" y="4572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14F9DF96-5E9D-476B-890F-6672428DE425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38113" y="11255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691B42D-D7C4-4D8E-8794-4C67886962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D576C-85F2-49D9-B73A-EF21D66FB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6CA53-ED5A-4DF7-8245-95226D891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ABCFF-EAE8-455C-9646-99EA82B60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A6D75-A58C-4CD9-BFCD-45B7F16EB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E8C8536-C464-4BD1-BE7A-99615320C3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B77F6869-79F1-4986-9C66-B6895A70F9D9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52400" y="762000"/>
            <a:ext cx="271463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A6AE5784-4154-4DB0-B2EC-C0761A175886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479425" y="1184275"/>
            <a:ext cx="368300" cy="187325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73D13910-6857-4227-956F-E12C017519EF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-304800" y="111125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057B8006-60A2-4795-BBD4-ABCC91C58D2F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457200" y="4572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14F9DF96-5E9D-476B-890F-6672428DE425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38113" y="11255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691B42D-D7C4-4D8E-8794-4C67886962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D576C-85F2-49D9-B73A-EF21D66FB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6CA53-ED5A-4DF7-8245-95226D891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ABCFF-EAE8-455C-9646-99EA82B60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A6D75-A58C-4CD9-BFCD-45B7F16EB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E8C8536-C464-4BD1-BE7A-99615320C3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B77F6869-79F1-4986-9C66-B6895A70F9D9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52400" y="762000"/>
            <a:ext cx="271463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A6AE5784-4154-4DB0-B2EC-C0761A175886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479425" y="1184275"/>
            <a:ext cx="368300" cy="187325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73D13910-6857-4227-956F-E12C017519EF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-304800" y="111125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057B8006-60A2-4795-BBD4-ABCC91C58D2F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457200" y="4572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14F9DF96-5E9D-476B-890F-6672428DE425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38113" y="11255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691B42D-D7C4-4D8E-8794-4C67886962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D576C-85F2-49D9-B73A-EF21D66FB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6CA53-ED5A-4DF7-8245-95226D891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ABCFF-EAE8-455C-9646-99EA82B60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A6D75-A58C-4CD9-BFCD-45B7F16EB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E8C8536-C464-4BD1-BE7A-99615320C3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B77F6869-79F1-4986-9C66-B6895A70F9D9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52400" y="762000"/>
            <a:ext cx="271463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A6AE5784-4154-4DB0-B2EC-C0761A175886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479425" y="1184275"/>
            <a:ext cx="368300" cy="187325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73D13910-6857-4227-956F-E12C017519EF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-304800" y="111125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057B8006-60A2-4795-BBD4-ABCC91C58D2F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457200" y="4572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14F9DF96-5E9D-476B-890F-6672428DE425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38113" y="11255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691B42D-D7C4-4D8E-8794-4C67886962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D576C-85F2-49D9-B73A-EF21D66FB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6CA53-ED5A-4DF7-8245-95226D891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ABCFF-EAE8-455C-9646-99EA82B60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A6D75-A58C-4CD9-BFCD-45B7F16EB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E8C8536-C464-4BD1-BE7A-99615320C3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B77F6869-79F1-4986-9C66-B6895A70F9D9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52400" y="762000"/>
            <a:ext cx="271463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A6AE5784-4154-4DB0-B2EC-C0761A175886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479425" y="1184275"/>
            <a:ext cx="368300" cy="187325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73D13910-6857-4227-956F-E12C017519EF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-304800" y="111125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057B8006-60A2-4795-BBD4-ABCC91C58D2F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457200" y="4572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14F9DF96-5E9D-476B-890F-6672428DE425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38113" y="11255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691B42D-D7C4-4D8E-8794-4C67886962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D576C-85F2-49D9-B73A-EF21D66FB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6CA53-ED5A-4DF7-8245-95226D891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ABCFF-EAE8-455C-9646-99EA82B60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A6D75-A58C-4CD9-BFCD-45B7F16EB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E8C8536-C464-4BD1-BE7A-99615320C3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B77F6869-79F1-4986-9C66-B6895A70F9D9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52400" y="762000"/>
            <a:ext cx="271463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A6AE5784-4154-4DB0-B2EC-C0761A175886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479425" y="1184275"/>
            <a:ext cx="368300" cy="187325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73D13910-6857-4227-956F-E12C017519EF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-304800" y="111125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057B8006-60A2-4795-BBD4-ABCC91C58D2F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457200" y="4572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14F9DF96-5E9D-476B-890F-6672428DE425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38113" y="11255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691B42D-D7C4-4D8E-8794-4C67886962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D576C-85F2-49D9-B73A-EF21D66FB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6CA53-ED5A-4DF7-8245-95226D891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ABCFF-EAE8-455C-9646-99EA82B60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A6D75-A58C-4CD9-BFCD-45B7F16EB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E8C8536-C464-4BD1-BE7A-99615320C3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B77F6869-79F1-4986-9C66-B6895A70F9D9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52400" y="762000"/>
            <a:ext cx="271463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A6AE5784-4154-4DB0-B2EC-C0761A175886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479425" y="1184275"/>
            <a:ext cx="368300" cy="187325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73D13910-6857-4227-956F-E12C017519EF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-304800" y="111125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057B8006-60A2-4795-BBD4-ABCC91C58D2F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457200" y="4572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14F9DF96-5E9D-476B-890F-6672428DE425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38113" y="11255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691B42D-D7C4-4D8E-8794-4C67886962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D576C-85F2-49D9-B73A-EF21D66FB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6CA53-ED5A-4DF7-8245-95226D891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ABCFF-EAE8-455C-9646-99EA82B60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A6D75-A58C-4CD9-BFCD-45B7F16EB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E8C8536-C464-4BD1-BE7A-99615320C3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B77F6869-79F1-4986-9C66-B6895A70F9D9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52400" y="762000"/>
            <a:ext cx="271463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A6AE5784-4154-4DB0-B2EC-C0761A175886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479425" y="1184275"/>
            <a:ext cx="368300" cy="187325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73D13910-6857-4227-956F-E12C017519EF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-304800" y="111125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057B8006-60A2-4795-BBD4-ABCC91C58D2F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457200" y="4572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14F9DF96-5E9D-476B-890F-6672428DE425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38113" y="11255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691B42D-D7C4-4D8E-8794-4C67886962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D576C-85F2-49D9-B73A-EF21D66FB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6CA53-ED5A-4DF7-8245-95226D891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ABCFF-EAE8-455C-9646-99EA82B60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A6D75-A58C-4CD9-BFCD-45B7F16EB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E8C8536-C464-4BD1-BE7A-99615320C3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B77F6869-79F1-4986-9C66-B6895A70F9D9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52400" y="762000"/>
            <a:ext cx="271463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A6AE5784-4154-4DB0-B2EC-C0761A175886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479425" y="1184275"/>
            <a:ext cx="368300" cy="187325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73D13910-6857-4227-956F-E12C017519EF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-304800" y="111125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057B8006-60A2-4795-BBD4-ABCC91C58D2F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457200" y="4572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14F9DF96-5E9D-476B-890F-6672428DE425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38113" y="11255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691B42D-D7C4-4D8E-8794-4C67886962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D576C-85F2-49D9-B73A-EF21D66FB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6CA53-ED5A-4DF7-8245-95226D891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ABCFF-EAE8-455C-9646-99EA82B60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A6D75-A58C-4CD9-BFCD-45B7F16EB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E8C8536-C464-4BD1-BE7A-99615320C3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B77F6869-79F1-4986-9C66-B6895A70F9D9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52400" y="762000"/>
            <a:ext cx="271463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A6AE5784-4154-4DB0-B2EC-C0761A175886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479425" y="1184275"/>
            <a:ext cx="368300" cy="187325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73D13910-6857-4227-956F-E12C017519EF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-304800" y="111125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057B8006-60A2-4795-BBD4-ABCC91C58D2F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457200" y="4572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14F9DF96-5E9D-476B-890F-6672428DE425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38113" y="11255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691B42D-D7C4-4D8E-8794-4C67886962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D576C-85F2-49D9-B73A-EF21D66FB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6CA53-ED5A-4DF7-8245-95226D891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ABCFF-EAE8-455C-9646-99EA82B60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A6D75-A58C-4CD9-BFCD-45B7F16EB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E8C8536-C464-4BD1-BE7A-99615320C3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B77F6869-79F1-4986-9C66-B6895A70F9D9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52400" y="762000"/>
            <a:ext cx="271463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A6AE5784-4154-4DB0-B2EC-C0761A175886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479425" y="1184275"/>
            <a:ext cx="368300" cy="187325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73D13910-6857-4227-956F-E12C017519EF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-304800" y="111125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057B8006-60A2-4795-BBD4-ABCC91C58D2F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457200" y="4572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14F9DF96-5E9D-476B-890F-6672428DE425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38113" y="11255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691B42D-D7C4-4D8E-8794-4C67886962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D576C-85F2-49D9-B73A-EF21D66FB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6CA53-ED5A-4DF7-8245-95226D891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ABCFF-EAE8-455C-9646-99EA82B60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A6D75-A58C-4CD9-BFCD-45B7F16EB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E8C8536-C464-4BD1-BE7A-99615320C3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B77F6869-79F1-4986-9C66-B6895A70F9D9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52400" y="762000"/>
            <a:ext cx="271463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A6AE5784-4154-4DB0-B2EC-C0761A175886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479425" y="1184275"/>
            <a:ext cx="368300" cy="187325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73D13910-6857-4227-956F-E12C017519EF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-304800" y="111125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057B8006-60A2-4795-BBD4-ABCC91C58D2F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457200" y="4572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14F9DF96-5E9D-476B-890F-6672428DE425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38113" y="11255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691B42D-D7C4-4D8E-8794-4C67886962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D576C-85F2-49D9-B73A-EF21D66FB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6CA53-ED5A-4DF7-8245-95226D891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ABCFF-EAE8-455C-9646-99EA82B60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A6D75-A58C-4CD9-BFCD-45B7F16EB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E8C8536-C464-4BD1-BE7A-99615320C3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B77F6869-79F1-4986-9C66-B6895A70F9D9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52400" y="762000"/>
            <a:ext cx="271463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A6AE5784-4154-4DB0-B2EC-C0761A175886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479425" y="1184275"/>
            <a:ext cx="368300" cy="187325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73D13910-6857-4227-956F-E12C017519EF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-304800" y="111125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057B8006-60A2-4795-BBD4-ABCC91C58D2F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457200" y="4572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14F9DF96-5E9D-476B-890F-6672428DE425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38113" y="11255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  <a:p>
            <a:pPr eaLnBrk="1" hangingPunct="1"/>
            <a:endParaRPr kumimoji="1" lang="en-US" altLang="en-US">
              <a:latin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>
            <a:spLocks noGrp="1"/>
          </p:cNvSpPr>
          <p:nvPr>
            <p:ph type="title"/>
          </p:nvPr>
        </p:nvSpPr>
        <p:spPr>
          <a:xfrm>
            <a:off x="577124" y="1503048"/>
            <a:ext cx="7989751" cy="150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/>
              <a:t>DATA </a:t>
            </a:r>
            <a:r>
              <a:rPr lang="en-US" sz="4000" dirty="0"/>
              <a:t>STRUCTURES</a:t>
            </a:r>
            <a:endParaRPr sz="4000" dirty="0"/>
          </a:p>
        </p:txBody>
      </p:sp>
      <p:sp>
        <p:nvSpPr>
          <p:cNvPr id="95" name="Google Shape;95;p12"/>
          <p:cNvSpPr txBox="1">
            <a:spLocks noGrp="1"/>
          </p:cNvSpPr>
          <p:nvPr>
            <p:ph type="body" idx="1"/>
          </p:nvPr>
        </p:nvSpPr>
        <p:spPr>
          <a:xfrm>
            <a:off x="577123" y="3128722"/>
            <a:ext cx="7989751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n-US" b="1" dirty="0"/>
              <a:t>Instructor: Muhammad Usman Ghani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lang="en-US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n-US" b="1" dirty="0"/>
              <a:t>LECTURE 9:  </a:t>
            </a:r>
            <a:r>
              <a:rPr lang="en-US" b="1" dirty="0" smtClean="0"/>
              <a:t>Stack using List</a:t>
            </a:r>
            <a:endParaRPr dirty="0"/>
          </a:p>
        </p:txBody>
      </p:sp>
      <p:sp>
        <p:nvSpPr>
          <p:cNvPr id="96" name="Google Shape;96;p12"/>
          <p:cNvSpPr txBox="1">
            <a:spLocks noGrp="1"/>
          </p:cNvSpPr>
          <p:nvPr>
            <p:ph type="body" idx="2"/>
          </p:nvPr>
        </p:nvSpPr>
        <p:spPr>
          <a:xfrm>
            <a:off x="8113299" y="130808"/>
            <a:ext cx="5735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104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78F947AD-C299-4D90-8C2F-28A22D1AE2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Prefix, Infix, Postfix</a:t>
            </a:r>
          </a:p>
        </p:txBody>
      </p:sp>
      <p:sp>
        <p:nvSpPr>
          <p:cNvPr id="269315" name="Rectangle 3">
            <a:extLst>
              <a:ext uri="{FF2B5EF4-FFF2-40B4-BE49-F238E27FC236}">
                <a16:creationId xmlns:a16="http://schemas.microsoft.com/office/drawing/2014/main" id="{DB8F218C-EAC1-49D3-954A-50380CA9E3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5613" y="1600200"/>
            <a:ext cx="8226425" cy="45720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chemeClr val="tx1"/>
              </a:buClr>
            </a:pP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Two other ways of writing the expression are</a:t>
            </a:r>
            <a:b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</a:b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/>
            </a:r>
            <a:b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</a:b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	+ A B	</a:t>
            </a:r>
            <a:r>
              <a:rPr lang="en-US" altLang="en-US" i="1">
                <a:latin typeface="Helvetica" panose="020B0604020202020204" pitchFamily="34" charset="0"/>
                <a:cs typeface="Times New Roman" panose="02020603050405020304" pitchFamily="18" charset="0"/>
              </a:rPr>
              <a:t>prefix</a:t>
            </a: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/>
            </a:r>
            <a:b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</a:b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	A B +	</a:t>
            </a:r>
            <a:r>
              <a:rPr lang="en-US" altLang="en-US" i="1">
                <a:latin typeface="Helvetica" panose="020B0604020202020204" pitchFamily="34" charset="0"/>
                <a:cs typeface="Times New Roman" panose="02020603050405020304" pitchFamily="18" charset="0"/>
              </a:rPr>
              <a:t>postfix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en-US"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</a:pP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The prefixes “pre” and “post” refer to the position of the operator with respect to the two operands. </a:t>
            </a:r>
          </a:p>
        </p:txBody>
      </p:sp>
    </p:spTree>
    <p:extLst>
      <p:ext uri="{BB962C8B-B14F-4D97-AF65-F5344CB8AC3E}">
        <p14:creationId xmlns:p14="http://schemas.microsoft.com/office/powerpoint/2010/main" val="92613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5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7ED4F846-B71E-415D-93E9-03696CA627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Prefix, Infix, Postfix</a:t>
            </a:r>
          </a:p>
        </p:txBody>
      </p:sp>
      <p:sp>
        <p:nvSpPr>
          <p:cNvPr id="271363" name="Rectangle 3">
            <a:extLst>
              <a:ext uri="{FF2B5EF4-FFF2-40B4-BE49-F238E27FC236}">
                <a16:creationId xmlns:a16="http://schemas.microsoft.com/office/drawing/2014/main" id="{A0CAE499-122C-47CA-8473-4AF5F7C22E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5613" y="1600200"/>
            <a:ext cx="8226425" cy="45720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chemeClr val="tx1"/>
              </a:buClr>
            </a:pP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Consider the infix expression</a:t>
            </a:r>
            <a:b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</a:b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	A + B * C</a:t>
            </a:r>
          </a:p>
          <a:p>
            <a:pPr>
              <a:buClr>
                <a:schemeClr val="tx1"/>
              </a:buClr>
            </a:pP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We “know” that multiplication is done before addition.</a:t>
            </a:r>
          </a:p>
          <a:p>
            <a:pPr>
              <a:buClr>
                <a:schemeClr val="tx1"/>
              </a:buClr>
            </a:pP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The expression is interpreted as </a:t>
            </a:r>
            <a:b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</a:b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	A + ( B * C )</a:t>
            </a:r>
          </a:p>
          <a:p>
            <a:pPr>
              <a:buClr>
                <a:schemeClr val="tx1"/>
              </a:buClr>
            </a:pP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Multiplication has </a:t>
            </a:r>
            <a:r>
              <a:rPr lang="en-US" altLang="en-US" i="1">
                <a:latin typeface="Helvetica" panose="020B0604020202020204" pitchFamily="34" charset="0"/>
                <a:cs typeface="Times New Roman" panose="02020603050405020304" pitchFamily="18" charset="0"/>
              </a:rPr>
              <a:t>precedence</a:t>
            </a: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 over addition.</a:t>
            </a:r>
          </a:p>
        </p:txBody>
      </p:sp>
    </p:spTree>
    <p:extLst>
      <p:ext uri="{BB962C8B-B14F-4D97-AF65-F5344CB8AC3E}">
        <p14:creationId xmlns:p14="http://schemas.microsoft.com/office/powerpoint/2010/main" val="124329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3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A9DDFF4B-4A9D-40A2-9F09-7EB85D3F3C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Prefix, Infix, Postfix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ADBC5086-4402-4D3C-B4A2-0AA08E9151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5613" y="1600200"/>
            <a:ext cx="8226425" cy="45720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chemeClr val="tx1"/>
              </a:buClr>
            </a:pP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Conversion to postfix</a:t>
            </a:r>
            <a:b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</a:br>
            <a:endParaRPr lang="en-US" altLang="en-US"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	A + ( B * C )		infix form</a:t>
            </a:r>
          </a:p>
        </p:txBody>
      </p:sp>
    </p:spTree>
    <p:extLst>
      <p:ext uri="{BB962C8B-B14F-4D97-AF65-F5344CB8AC3E}">
        <p14:creationId xmlns:p14="http://schemas.microsoft.com/office/powerpoint/2010/main" val="361193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F0BDB2E7-2AA0-462B-9B9C-F9BFF66F76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Prefix, Infix, Postfix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7984CE04-0FB5-44D6-BB22-F485A106DC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5613" y="1600200"/>
            <a:ext cx="8226425" cy="45720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chemeClr val="tx1"/>
              </a:buClr>
            </a:pP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Conversion to postfix</a:t>
            </a:r>
            <a:b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</a:br>
            <a:endParaRPr lang="en-US" altLang="en-US"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	A + ( B * C )		infix form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	A + ( B C * )		convert multiplication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0896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A9057A7F-6056-4C5B-90BA-5C16CCD4BA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Prefix, Infix, Postfix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E7D88333-78CD-41ED-B888-55A8007AE1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5613" y="1600200"/>
            <a:ext cx="8226425" cy="45720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chemeClr val="tx1"/>
              </a:buClr>
            </a:pP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Conversion to postfix</a:t>
            </a:r>
            <a:b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</a:br>
            <a:endParaRPr lang="en-US" altLang="en-US"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	A + ( B * C )		infix form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	A + ( B C * )		convert multiplication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	A ( B C * ) +		convert addition</a:t>
            </a:r>
          </a:p>
        </p:txBody>
      </p:sp>
    </p:spTree>
    <p:extLst>
      <p:ext uri="{BB962C8B-B14F-4D97-AF65-F5344CB8AC3E}">
        <p14:creationId xmlns:p14="http://schemas.microsoft.com/office/powerpoint/2010/main" val="289552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1EE00D9F-7524-44C7-9720-55276EF860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Prefix, Infix, Postfix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A35FA859-34E1-499B-AC3D-78EE65405C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5613" y="1600200"/>
            <a:ext cx="8226425" cy="45720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chemeClr val="tx1"/>
              </a:buClr>
            </a:pP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Conversion to postfix</a:t>
            </a:r>
            <a:b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</a:br>
            <a:endParaRPr lang="en-US" altLang="en-US"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	A + ( B * C )		infix form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	A + ( B C * )		convert multiplication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	A ( B C * ) +		convert addition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	A B C * +		postfix form</a:t>
            </a:r>
          </a:p>
        </p:txBody>
      </p:sp>
    </p:spTree>
    <p:extLst>
      <p:ext uri="{BB962C8B-B14F-4D97-AF65-F5344CB8AC3E}">
        <p14:creationId xmlns:p14="http://schemas.microsoft.com/office/powerpoint/2010/main" val="391387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5CE34F3B-2123-4DB3-8132-08B5681ED8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Prefix, Infix, Postfix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C58F10B5-EE0E-441A-8460-EDDEDA4805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5613" y="1600200"/>
            <a:ext cx="8226425" cy="45720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chemeClr val="tx1"/>
              </a:buClr>
            </a:pP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Conversion to postfix</a:t>
            </a:r>
            <a:b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</a:br>
            <a:endParaRPr lang="en-US" altLang="en-US"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	(A +  B ) * C 		infix form</a:t>
            </a:r>
          </a:p>
        </p:txBody>
      </p:sp>
    </p:spTree>
    <p:extLst>
      <p:ext uri="{BB962C8B-B14F-4D97-AF65-F5344CB8AC3E}">
        <p14:creationId xmlns:p14="http://schemas.microsoft.com/office/powerpoint/2010/main" val="37558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B2E2B11C-B790-4419-8FA3-0EE8AE1AB7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Prefix, Infix, Postfix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70C81B75-6D30-44A6-B79D-B7B8820702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5613" y="1600200"/>
            <a:ext cx="8226425" cy="45720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chemeClr val="tx1"/>
              </a:buClr>
            </a:pP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Conversion to postfix</a:t>
            </a:r>
            <a:b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</a:br>
            <a:endParaRPr lang="en-US" altLang="en-US"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	(A +  B ) * C 		infix form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	( A B + ) * C		convert addition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1536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53902769-EDDA-4461-87DD-A9DF3D282F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Prefix, Infix, Postfix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542F8C8D-D54E-4229-B5B6-CC9B0812D4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5613" y="1600200"/>
            <a:ext cx="8226425" cy="45720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chemeClr val="tx1"/>
              </a:buClr>
            </a:pP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Conversion to postfix</a:t>
            </a:r>
            <a:b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</a:br>
            <a:endParaRPr lang="en-US" altLang="en-US"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	(A +  B ) * C 		infix form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	( A B + ) * C		convert addition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	( A B + ) C *		convert multiplication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2064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029E8861-6B0B-4A86-AFD3-42FE2DEBA9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Prefix, Infix, Postfix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2C041975-4CE3-4A80-AF8F-613AF38BD4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5613" y="1600200"/>
            <a:ext cx="8226425" cy="45720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chemeClr val="tx1"/>
              </a:buClr>
            </a:pP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Conversion to postfix</a:t>
            </a:r>
            <a:b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</a:br>
            <a:endParaRPr lang="en-US" altLang="en-US"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	(A +  B ) * C 		infix form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	( A B + ) * C		convert addition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	( A B + ) C *		convert multiplication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	A B + C *		postfix form</a:t>
            </a:r>
          </a:p>
        </p:txBody>
      </p:sp>
    </p:spTree>
    <p:extLst>
      <p:ext uri="{BB962C8B-B14F-4D97-AF65-F5344CB8AC3E}">
        <p14:creationId xmlns:p14="http://schemas.microsoft.com/office/powerpoint/2010/main" val="15010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C035D96-FF4C-4097-AF14-773262C7C0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Stack Using Linked List</a:t>
            </a:r>
          </a:p>
        </p:txBody>
      </p:sp>
      <p:sp>
        <p:nvSpPr>
          <p:cNvPr id="254979" name="Rectangle 3">
            <a:extLst>
              <a:ext uri="{FF2B5EF4-FFF2-40B4-BE49-F238E27FC236}">
                <a16:creationId xmlns:a16="http://schemas.microsoft.com/office/drawing/2014/main" id="{70758DE2-EA1D-437E-B2F9-8BB6975A9B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5613" y="1600200"/>
            <a:ext cx="8226425" cy="45720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chemeClr val="tx1"/>
              </a:buClr>
            </a:pP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We can avoid the size limitation of a stack implemented with an array by using a linked list to hold the stack elements.</a:t>
            </a:r>
          </a:p>
          <a:p>
            <a:pPr>
              <a:buClr>
                <a:schemeClr val="tx1"/>
              </a:buClr>
            </a:pP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As with array, however, we need to decide where to insert elements in the list and where to delete them so that push and pop will run the fastest.</a:t>
            </a:r>
          </a:p>
        </p:txBody>
      </p:sp>
    </p:spTree>
    <p:extLst>
      <p:ext uri="{BB962C8B-B14F-4D97-AF65-F5344CB8AC3E}">
        <p14:creationId xmlns:p14="http://schemas.microsoft.com/office/powerpoint/2010/main" val="413900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9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71B6DB6F-6429-4F04-B28D-F9490E8F1F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Precedence of Operators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90A1570D-C535-40E4-B788-C931A743AD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5613" y="1600200"/>
            <a:ext cx="8226425" cy="45720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chemeClr val="tx1"/>
              </a:buClr>
            </a:pP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The five binary operators are: addition, subtraction, multiplication, division and exponentiation.</a:t>
            </a:r>
          </a:p>
          <a:p>
            <a:pPr>
              <a:buClr>
                <a:schemeClr val="tx1"/>
              </a:buClr>
            </a:pP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The order of precedence is (highest to lowest)</a:t>
            </a:r>
          </a:p>
          <a:p>
            <a:pPr>
              <a:buClr>
                <a:schemeClr val="tx1"/>
              </a:buClr>
            </a:pP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Exponentiation		</a:t>
            </a: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</a:t>
            </a:r>
            <a:endParaRPr lang="en-US" altLang="en-US"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</a:pP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Multiplication/division	*, /</a:t>
            </a:r>
          </a:p>
          <a:p>
            <a:pPr>
              <a:buClr>
                <a:schemeClr val="tx1"/>
              </a:buClr>
            </a:pP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Addition/subtraction	+, -</a:t>
            </a:r>
          </a:p>
        </p:txBody>
      </p:sp>
    </p:spTree>
    <p:extLst>
      <p:ext uri="{BB962C8B-B14F-4D97-AF65-F5344CB8AC3E}">
        <p14:creationId xmlns:p14="http://schemas.microsoft.com/office/powerpoint/2010/main" val="52918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E8DF3FE2-9866-42CA-B05B-C18FEB42D3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Precedence of Operators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50F890BE-896D-49E4-9CDC-4C72D890AF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5613" y="1600200"/>
            <a:ext cx="8226425" cy="45720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chemeClr val="tx1"/>
              </a:buClr>
            </a:pP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For operators of same precedence, the left-to-right rule applies:</a:t>
            </a:r>
            <a:b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</a:b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/>
            </a:r>
            <a:b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</a:b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	 A+B+C means (A+B)+C.</a:t>
            </a:r>
            <a:b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</a:br>
            <a:endParaRPr lang="en-US" altLang="en-US"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</a:pP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For exponentiation, the right-to-left rule applies</a:t>
            </a:r>
            <a:b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</a:b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/>
            </a:r>
            <a:b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</a:b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	A </a:t>
            </a: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 B  C  means A  ( B  C )</a:t>
            </a:r>
          </a:p>
        </p:txBody>
      </p:sp>
    </p:spTree>
    <p:extLst>
      <p:ext uri="{BB962C8B-B14F-4D97-AF65-F5344CB8AC3E}">
        <p14:creationId xmlns:p14="http://schemas.microsoft.com/office/powerpoint/2010/main" val="169245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3FE9BDBF-9E92-4C48-B012-AE31BB461B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Infix to Postfix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DAA13346-D601-4EAE-8FBC-0C27E53D31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5613" y="1600200"/>
            <a:ext cx="8226425" cy="45720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Infix					Postfix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A + B				A B +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12 + 60 – 23			12 60 + 23 –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(A + B)*(C – D )		A B + C D – *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A </a:t>
            </a: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 B * C – D + E/F		A B  C*D – E F/+</a:t>
            </a:r>
            <a:endParaRPr lang="en-US" altLang="en-US"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en-US">
              <a:latin typeface="Helvetica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60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5FEFE80-7C32-4D5F-BC10-A8DEE16F11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Stack Using Linked List</a:t>
            </a:r>
          </a:p>
        </p:txBody>
      </p:sp>
      <p:sp>
        <p:nvSpPr>
          <p:cNvPr id="257027" name="Rectangle 3">
            <a:extLst>
              <a:ext uri="{FF2B5EF4-FFF2-40B4-BE49-F238E27FC236}">
                <a16:creationId xmlns:a16="http://schemas.microsoft.com/office/drawing/2014/main" id="{72DEECFA-26EE-457D-888D-D071AE04CF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5613" y="1600200"/>
            <a:ext cx="8226425" cy="45720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chemeClr val="tx1"/>
              </a:buClr>
            </a:pPr>
            <a:r>
              <a:rPr lang="en-US" alt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For a singly-linked list, insert at start or end takes constant time using the head and current pointers respectively.</a:t>
            </a:r>
          </a:p>
          <a:p>
            <a:pPr>
              <a:buClr>
                <a:schemeClr val="tx1"/>
              </a:buClr>
            </a:pPr>
            <a:r>
              <a:rPr lang="en-US" alt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Removing an element at the start is constant time but removal at the end required traversing the list to the node one before the last.</a:t>
            </a:r>
          </a:p>
          <a:p>
            <a:pPr>
              <a:buClr>
                <a:schemeClr val="tx1"/>
              </a:buClr>
            </a:pPr>
            <a:r>
              <a:rPr lang="en-US" alt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Make sense to place stack elements at the start of the list  because insert and removal are constant time.</a:t>
            </a:r>
          </a:p>
        </p:txBody>
      </p:sp>
    </p:spTree>
    <p:extLst>
      <p:ext uri="{BB962C8B-B14F-4D97-AF65-F5344CB8AC3E}">
        <p14:creationId xmlns:p14="http://schemas.microsoft.com/office/powerpoint/2010/main" val="107622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24A260D-DEC2-4C46-A50B-6576862A09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Stack Using Linked List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5775D76-8120-4DD8-BA01-A4D4E19CC4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5613" y="1600200"/>
            <a:ext cx="8226425" cy="6096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chemeClr val="tx1"/>
              </a:buClr>
            </a:pPr>
            <a:r>
              <a:rPr lang="en-US" alt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No need for the current pointer; head is enough. </a:t>
            </a:r>
          </a:p>
        </p:txBody>
      </p:sp>
      <p:sp>
        <p:nvSpPr>
          <p:cNvPr id="9220" name="Line 4">
            <a:extLst>
              <a:ext uri="{FF2B5EF4-FFF2-40B4-BE49-F238E27FC236}">
                <a16:creationId xmlns:a16="http://schemas.microsoft.com/office/drawing/2014/main" id="{91BD78E2-7004-46A6-A480-BB2E8D73927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3200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1" name="Line 5">
            <a:extLst>
              <a:ext uri="{FF2B5EF4-FFF2-40B4-BE49-F238E27FC236}">
                <a16:creationId xmlns:a16="http://schemas.microsoft.com/office/drawing/2014/main" id="{1B33ED47-8229-4B63-A1F9-D2AD2F0B50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352266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222" name="Group 6">
            <a:extLst>
              <a:ext uri="{FF2B5EF4-FFF2-40B4-BE49-F238E27FC236}">
                <a16:creationId xmlns:a16="http://schemas.microsoft.com/office/drawing/2014/main" id="{EFB0207E-AB84-4DD0-81D6-711814585804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743200"/>
            <a:ext cx="533400" cy="1676400"/>
            <a:chOff x="768" y="1392"/>
            <a:chExt cx="336" cy="1056"/>
          </a:xfrm>
        </p:grpSpPr>
        <p:sp>
          <p:nvSpPr>
            <p:cNvPr id="9254" name="Line 7">
              <a:extLst>
                <a:ext uri="{FF2B5EF4-FFF2-40B4-BE49-F238E27FC236}">
                  <a16:creationId xmlns:a16="http://schemas.microsoft.com/office/drawing/2014/main" id="{141AAD5B-5D8C-4810-871A-94F8651C76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392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5" name="Line 8">
              <a:extLst>
                <a:ext uri="{FF2B5EF4-FFF2-40B4-BE49-F238E27FC236}">
                  <a16:creationId xmlns:a16="http://schemas.microsoft.com/office/drawing/2014/main" id="{E51F6856-64AB-4B85-96B2-28E782BA0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392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6" name="Line 9">
              <a:extLst>
                <a:ext uri="{FF2B5EF4-FFF2-40B4-BE49-F238E27FC236}">
                  <a16:creationId xmlns:a16="http://schemas.microsoft.com/office/drawing/2014/main" id="{A664B9D8-62C2-4C68-94DE-8C99BD37E2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4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23" name="Line 10">
            <a:extLst>
              <a:ext uri="{FF2B5EF4-FFF2-40B4-BE49-F238E27FC236}">
                <a16:creationId xmlns:a16="http://schemas.microsoft.com/office/drawing/2014/main" id="{8949DDD4-D24C-440C-8F80-C479DF0B0C65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4114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4" name="Text Box 11">
            <a:extLst>
              <a:ext uri="{FF2B5EF4-FFF2-40B4-BE49-F238E27FC236}">
                <a16:creationId xmlns:a16="http://schemas.microsoft.com/office/drawing/2014/main" id="{F6ACA05B-9EFC-4730-B668-7A931BADE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3475" y="3168650"/>
            <a:ext cx="46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top</a:t>
            </a:r>
          </a:p>
        </p:txBody>
      </p:sp>
      <p:sp>
        <p:nvSpPr>
          <p:cNvPr id="9225" name="Line 12">
            <a:extLst>
              <a:ext uri="{FF2B5EF4-FFF2-40B4-BE49-F238E27FC236}">
                <a16:creationId xmlns:a16="http://schemas.microsoft.com/office/drawing/2014/main" id="{C08DA861-9271-4761-9292-260F901100F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3352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6" name="Text Box 13">
            <a:extLst>
              <a:ext uri="{FF2B5EF4-FFF2-40B4-BE49-F238E27FC236}">
                <a16:creationId xmlns:a16="http://schemas.microsoft.com/office/drawing/2014/main" id="{AFA41486-7FC6-4A63-BE1E-AE1C23988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4114800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9227" name="Line 14">
            <a:extLst>
              <a:ext uri="{FF2B5EF4-FFF2-40B4-BE49-F238E27FC236}">
                <a16:creationId xmlns:a16="http://schemas.microsoft.com/office/drawing/2014/main" id="{A4232749-41CC-417B-96EC-2BA1BF8333F5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8" name="Text Box 15">
            <a:extLst>
              <a:ext uri="{FF2B5EF4-FFF2-40B4-BE49-F238E27FC236}">
                <a16:creationId xmlns:a16="http://schemas.microsoft.com/office/drawing/2014/main" id="{4799F215-3B00-4EA2-ACBE-710B3CC7D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9138" y="3810000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5</a:t>
            </a:r>
          </a:p>
        </p:txBody>
      </p:sp>
      <p:sp>
        <p:nvSpPr>
          <p:cNvPr id="9229" name="Text Box 16">
            <a:extLst>
              <a:ext uri="{FF2B5EF4-FFF2-40B4-BE49-F238E27FC236}">
                <a16:creationId xmlns:a16="http://schemas.microsoft.com/office/drawing/2014/main" id="{1627117C-21A2-45B2-8E89-57201EB5D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522663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7</a:t>
            </a:r>
          </a:p>
        </p:txBody>
      </p:sp>
      <p:sp>
        <p:nvSpPr>
          <p:cNvPr id="9230" name="Text Box 17">
            <a:extLst>
              <a:ext uri="{FF2B5EF4-FFF2-40B4-BE49-F238E27FC236}">
                <a16:creationId xmlns:a16="http://schemas.microsoft.com/office/drawing/2014/main" id="{655EDE22-63CC-41F3-9662-BB8FA4DFE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20040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1</a:t>
            </a:r>
          </a:p>
        </p:txBody>
      </p:sp>
      <p:sp>
        <p:nvSpPr>
          <p:cNvPr id="9231" name="AutoShape 18">
            <a:extLst>
              <a:ext uri="{FF2B5EF4-FFF2-40B4-BE49-F238E27FC236}">
                <a16:creationId xmlns:a16="http://schemas.microsoft.com/office/drawing/2014/main" id="{F50390A2-AFC9-4851-8D78-B67CFEFC7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352800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9232" name="Group 66">
            <a:extLst>
              <a:ext uri="{FF2B5EF4-FFF2-40B4-BE49-F238E27FC236}">
                <a16:creationId xmlns:a16="http://schemas.microsoft.com/office/drawing/2014/main" id="{24151259-0FB6-4B59-BD6C-CF9B0B1F466D}"/>
              </a:ext>
            </a:extLst>
          </p:cNvPr>
          <p:cNvGrpSpPr>
            <a:grpSpLocks/>
          </p:cNvGrpSpPr>
          <p:nvPr/>
        </p:nvGrpSpPr>
        <p:grpSpPr bwMode="auto">
          <a:xfrm>
            <a:off x="3722688" y="2863850"/>
            <a:ext cx="3211512" cy="869950"/>
            <a:chOff x="2117" y="3128"/>
            <a:chExt cx="2023" cy="548"/>
          </a:xfrm>
        </p:grpSpPr>
        <p:grpSp>
          <p:nvGrpSpPr>
            <p:cNvPr id="9233" name="Group 37">
              <a:extLst>
                <a:ext uri="{FF2B5EF4-FFF2-40B4-BE49-F238E27FC236}">
                  <a16:creationId xmlns:a16="http://schemas.microsoft.com/office/drawing/2014/main" id="{D545A83B-3D5D-47A5-AD94-B780182157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56" y="3464"/>
              <a:ext cx="432" cy="212"/>
              <a:chOff x="1488" y="1996"/>
              <a:chExt cx="432" cy="212"/>
            </a:xfrm>
          </p:grpSpPr>
          <p:sp>
            <p:nvSpPr>
              <p:cNvPr id="9250" name="Rectangle 38">
                <a:extLst>
                  <a:ext uri="{FF2B5EF4-FFF2-40B4-BE49-F238E27FC236}">
                    <a16:creationId xmlns:a16="http://schemas.microsoft.com/office/drawing/2014/main" id="{9684DABF-FD78-4EC9-8437-D48F631808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016"/>
                <a:ext cx="288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251" name="Line 39">
                <a:extLst>
                  <a:ext uri="{FF2B5EF4-FFF2-40B4-BE49-F238E27FC236}">
                    <a16:creationId xmlns:a16="http://schemas.microsoft.com/office/drawing/2014/main" id="{7ED3A107-DCAE-4743-AB40-699F33682F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01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2" name="Text Box 40">
                <a:extLst>
                  <a:ext uri="{FF2B5EF4-FFF2-40B4-BE49-F238E27FC236}">
                    <a16:creationId xmlns:a16="http://schemas.microsoft.com/office/drawing/2014/main" id="{8B55A07A-26B9-4913-9BAC-23F158B222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1996"/>
                <a:ext cx="15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1</a:t>
                </a:r>
              </a:p>
            </p:txBody>
          </p:sp>
          <p:sp>
            <p:nvSpPr>
              <p:cNvPr id="9253" name="Line 41">
                <a:extLst>
                  <a:ext uri="{FF2B5EF4-FFF2-40B4-BE49-F238E27FC236}">
                    <a16:creationId xmlns:a16="http://schemas.microsoft.com/office/drawing/2014/main" id="{57B3B8C5-2643-4A80-B30A-5F9F3F991C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211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34" name="Rectangle 42">
              <a:extLst>
                <a:ext uri="{FF2B5EF4-FFF2-40B4-BE49-F238E27FC236}">
                  <a16:creationId xmlns:a16="http://schemas.microsoft.com/office/drawing/2014/main" id="{CA3E7F1A-175D-4E16-82FD-74EE58819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8" y="3484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35" name="Line 43">
              <a:extLst>
                <a:ext uri="{FF2B5EF4-FFF2-40B4-BE49-F238E27FC236}">
                  <a16:creationId xmlns:a16="http://schemas.microsoft.com/office/drawing/2014/main" id="{1FC89737-C6FD-457C-8FD8-48FC64FCCF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0" y="34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6" name="Text Box 44">
              <a:extLst>
                <a:ext uri="{FF2B5EF4-FFF2-40B4-BE49-F238E27FC236}">
                  <a16:creationId xmlns:a16="http://schemas.microsoft.com/office/drawing/2014/main" id="{CB826933-30A6-48F3-9564-E885F2255B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8" y="3464"/>
              <a:ext cx="15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7</a:t>
              </a:r>
            </a:p>
          </p:txBody>
        </p:sp>
        <p:sp>
          <p:nvSpPr>
            <p:cNvPr id="9237" name="Line 45">
              <a:extLst>
                <a:ext uri="{FF2B5EF4-FFF2-40B4-BE49-F238E27FC236}">
                  <a16:creationId xmlns:a16="http://schemas.microsoft.com/office/drawing/2014/main" id="{4CD70B8C-BE13-457C-A572-B1554C3D66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8" y="358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8" name="Rectangle 46">
              <a:extLst>
                <a:ext uri="{FF2B5EF4-FFF2-40B4-BE49-F238E27FC236}">
                  <a16:creationId xmlns:a16="http://schemas.microsoft.com/office/drawing/2014/main" id="{350550B3-48E4-4085-BD35-A7B6296B8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0" y="3484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39" name="Line 47">
              <a:extLst>
                <a:ext uri="{FF2B5EF4-FFF2-40B4-BE49-F238E27FC236}">
                  <a16:creationId xmlns:a16="http://schemas.microsoft.com/office/drawing/2014/main" id="{637FDA34-B04E-43A1-971A-F268964C1C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2" y="34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0" name="Text Box 48">
              <a:extLst>
                <a:ext uri="{FF2B5EF4-FFF2-40B4-BE49-F238E27FC236}">
                  <a16:creationId xmlns:a16="http://schemas.microsoft.com/office/drawing/2014/main" id="{9C7589F9-99E9-4F5C-8EC2-8F0A1F77E8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0" y="3464"/>
              <a:ext cx="15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5</a:t>
              </a:r>
            </a:p>
          </p:txBody>
        </p:sp>
        <p:sp>
          <p:nvSpPr>
            <p:cNvPr id="9241" name="Line 49">
              <a:extLst>
                <a:ext uri="{FF2B5EF4-FFF2-40B4-BE49-F238E27FC236}">
                  <a16:creationId xmlns:a16="http://schemas.microsoft.com/office/drawing/2014/main" id="{0315B732-6E2E-458E-AB31-476D2FAABF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0" y="358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2" name="Rectangle 50">
              <a:extLst>
                <a:ext uri="{FF2B5EF4-FFF2-40B4-BE49-F238E27FC236}">
                  <a16:creationId xmlns:a16="http://schemas.microsoft.com/office/drawing/2014/main" id="{BCA6C81B-F431-41A6-8296-228C7E81E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2" y="3484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43" name="Line 51">
              <a:extLst>
                <a:ext uri="{FF2B5EF4-FFF2-40B4-BE49-F238E27FC236}">
                  <a16:creationId xmlns:a16="http://schemas.microsoft.com/office/drawing/2014/main" id="{8D245D55-7650-4F8E-9045-9E2DB86781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4" y="34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4" name="Text Box 52">
              <a:extLst>
                <a:ext uri="{FF2B5EF4-FFF2-40B4-BE49-F238E27FC236}">
                  <a16:creationId xmlns:a16="http://schemas.microsoft.com/office/drawing/2014/main" id="{5489449F-B669-4258-BE07-30107E9C29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2" y="346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2</a:t>
              </a:r>
            </a:p>
          </p:txBody>
        </p:sp>
        <p:sp>
          <p:nvSpPr>
            <p:cNvPr id="9245" name="Line 57">
              <a:extLst>
                <a:ext uri="{FF2B5EF4-FFF2-40B4-BE49-F238E27FC236}">
                  <a16:creationId xmlns:a16="http://schemas.microsoft.com/office/drawing/2014/main" id="{168CB77F-9813-4A47-B974-D5EB2C27B3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2" y="3512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246" name="Group 58">
              <a:extLst>
                <a:ext uri="{FF2B5EF4-FFF2-40B4-BE49-F238E27FC236}">
                  <a16:creationId xmlns:a16="http://schemas.microsoft.com/office/drawing/2014/main" id="{9213C9C2-E66F-4576-A308-0E0BD5CCDF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7" y="3128"/>
              <a:ext cx="535" cy="356"/>
              <a:chOff x="809" y="1804"/>
              <a:chExt cx="535" cy="356"/>
            </a:xfrm>
          </p:grpSpPr>
          <p:sp>
            <p:nvSpPr>
              <p:cNvPr id="9247" name="Text Box 59">
                <a:extLst>
                  <a:ext uri="{FF2B5EF4-FFF2-40B4-BE49-F238E27FC236}">
                    <a16:creationId xmlns:a16="http://schemas.microsoft.com/office/drawing/2014/main" id="{D7718F21-CDD5-420F-9257-FD8CE2CEB6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9" y="1804"/>
                <a:ext cx="4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head</a:t>
                </a:r>
              </a:p>
            </p:txBody>
          </p:sp>
          <p:sp>
            <p:nvSpPr>
              <p:cNvPr id="9248" name="Line 60">
                <a:extLst>
                  <a:ext uri="{FF2B5EF4-FFF2-40B4-BE49-F238E27FC236}">
                    <a16:creationId xmlns:a16="http://schemas.microsoft.com/office/drawing/2014/main" id="{180A3F9C-9F29-4BE7-8966-C53AD987D6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192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9" name="Line 61">
                <a:extLst>
                  <a:ext uri="{FF2B5EF4-FFF2-40B4-BE49-F238E27FC236}">
                    <a16:creationId xmlns:a16="http://schemas.microsoft.com/office/drawing/2014/main" id="{1387B322-F9BB-4CFD-BFBD-81AA19380B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192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134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F8B89A2A-39CB-4B09-8FC3-485A93735E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Stack Operation: List</a:t>
            </a:r>
          </a:p>
        </p:txBody>
      </p:sp>
      <p:sp>
        <p:nvSpPr>
          <p:cNvPr id="277507" name="Rectangle 3">
            <a:extLst>
              <a:ext uri="{FF2B5EF4-FFF2-40B4-BE49-F238E27FC236}">
                <a16:creationId xmlns:a16="http://schemas.microsoft.com/office/drawing/2014/main" id="{9C00B92D-C91A-46C7-9C89-A1C12C598A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5613" y="1447800"/>
            <a:ext cx="8226425" cy="2362200"/>
          </a:xfrm>
        </p:spPr>
        <p:txBody>
          <a:bodyPr>
            <a:normAutofit lnSpcReduction="10000"/>
          </a:bodyPr>
          <a:lstStyle/>
          <a:p>
            <a:pPr fontAlgn="auto">
              <a:lnSpc>
                <a:spcPct val="70000"/>
              </a:lnSpc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en-US" altLang="en-US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int pop()</a:t>
            </a:r>
          </a:p>
          <a:p>
            <a:pPr fontAlgn="auto">
              <a:lnSpc>
                <a:spcPct val="70000"/>
              </a:lnSpc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en-US" altLang="en-US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</a:p>
          <a:p>
            <a:pPr fontAlgn="auto">
              <a:lnSpc>
                <a:spcPct val="70000"/>
              </a:lnSpc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en-US" altLang="en-US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    int x = head-&gt;get();</a:t>
            </a:r>
          </a:p>
          <a:p>
            <a:pPr fontAlgn="auto">
              <a:lnSpc>
                <a:spcPct val="70000"/>
              </a:lnSpc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en-US" altLang="en-US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    Node* p = head;</a:t>
            </a:r>
          </a:p>
          <a:p>
            <a:pPr fontAlgn="auto">
              <a:lnSpc>
                <a:spcPct val="70000"/>
              </a:lnSpc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en-US" altLang="en-US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    head = head-&gt;getNext();</a:t>
            </a:r>
          </a:p>
          <a:p>
            <a:pPr fontAlgn="auto">
              <a:lnSpc>
                <a:spcPct val="70000"/>
              </a:lnSpc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en-US" altLang="en-US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    delete p;</a:t>
            </a:r>
          </a:p>
          <a:p>
            <a:pPr fontAlgn="auto">
              <a:lnSpc>
                <a:spcPct val="70000"/>
              </a:lnSpc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en-US" altLang="en-US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    return x;</a:t>
            </a:r>
          </a:p>
          <a:p>
            <a:pPr fontAlgn="auto">
              <a:lnSpc>
                <a:spcPct val="70000"/>
              </a:lnSpc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en-US" altLang="en-US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  <a:p>
            <a:pPr fontAlgn="auto"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endParaRPr lang="en-US" altLang="en-US" sz="2000" b="1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11268" name="Group 4">
            <a:extLst>
              <a:ext uri="{FF2B5EF4-FFF2-40B4-BE49-F238E27FC236}">
                <a16:creationId xmlns:a16="http://schemas.microsoft.com/office/drawing/2014/main" id="{405D1A0A-F09F-4817-88E9-DBB25855D743}"/>
              </a:ext>
            </a:extLst>
          </p:cNvPr>
          <p:cNvGrpSpPr>
            <a:grpSpLocks/>
          </p:cNvGrpSpPr>
          <p:nvPr/>
        </p:nvGrpSpPr>
        <p:grpSpPr bwMode="auto">
          <a:xfrm>
            <a:off x="1133475" y="3962400"/>
            <a:ext cx="5800725" cy="1708150"/>
            <a:chOff x="714" y="2812"/>
            <a:chExt cx="3654" cy="1076"/>
          </a:xfrm>
        </p:grpSpPr>
        <p:sp>
          <p:nvSpPr>
            <p:cNvPr id="11269" name="Line 5">
              <a:extLst>
                <a:ext uri="{FF2B5EF4-FFF2-40B4-BE49-F238E27FC236}">
                  <a16:creationId xmlns:a16="http://schemas.microsoft.com/office/drawing/2014/main" id="{1978342A-047B-4337-BAA8-BE760DBCF7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30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270" name="Group 6">
              <a:extLst>
                <a:ext uri="{FF2B5EF4-FFF2-40B4-BE49-F238E27FC236}">
                  <a16:creationId xmlns:a16="http://schemas.microsoft.com/office/drawing/2014/main" id="{4DEF1C91-20A6-47E3-BE7E-8BD035D9D7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2812"/>
              <a:ext cx="336" cy="1056"/>
              <a:chOff x="768" y="1392"/>
              <a:chExt cx="336" cy="1056"/>
            </a:xfrm>
          </p:grpSpPr>
          <p:sp>
            <p:nvSpPr>
              <p:cNvPr id="11301" name="Line 7">
                <a:extLst>
                  <a:ext uri="{FF2B5EF4-FFF2-40B4-BE49-F238E27FC236}">
                    <a16:creationId xmlns:a16="http://schemas.microsoft.com/office/drawing/2014/main" id="{4C710E0F-95D2-4003-B360-4DB9F946F0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1392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02" name="Line 8">
                <a:extLst>
                  <a:ext uri="{FF2B5EF4-FFF2-40B4-BE49-F238E27FC236}">
                    <a16:creationId xmlns:a16="http://schemas.microsoft.com/office/drawing/2014/main" id="{E7200ACD-8CB1-4F8D-A21A-EDE0F50CFF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1392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03" name="Line 9">
                <a:extLst>
                  <a:ext uri="{FF2B5EF4-FFF2-40B4-BE49-F238E27FC236}">
                    <a16:creationId xmlns:a16="http://schemas.microsoft.com/office/drawing/2014/main" id="{EC8A1D8A-09BD-4730-A15B-DBF0C70E58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244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271" name="Line 10">
              <a:extLst>
                <a:ext uri="{FF2B5EF4-FFF2-40B4-BE49-F238E27FC236}">
                  <a16:creationId xmlns:a16="http://schemas.microsoft.com/office/drawing/2014/main" id="{37AA151E-5E7F-4EA3-BD1D-DEE0EF656F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67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2" name="Text Box 11">
              <a:extLst>
                <a:ext uri="{FF2B5EF4-FFF2-40B4-BE49-F238E27FC236}">
                  <a16:creationId xmlns:a16="http://schemas.microsoft.com/office/drawing/2014/main" id="{5E4669D8-255C-41EE-85B8-90C97C0CF8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4" y="3292"/>
              <a:ext cx="2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top</a:t>
              </a:r>
            </a:p>
          </p:txBody>
        </p:sp>
        <p:sp>
          <p:nvSpPr>
            <p:cNvPr id="11273" name="Line 12">
              <a:extLst>
                <a:ext uri="{FF2B5EF4-FFF2-40B4-BE49-F238E27FC236}">
                  <a16:creationId xmlns:a16="http://schemas.microsoft.com/office/drawing/2014/main" id="{CFDFB856-BB9E-436D-82C2-60018731FE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40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4" name="Text Box 13">
              <a:extLst>
                <a:ext uri="{FF2B5EF4-FFF2-40B4-BE49-F238E27FC236}">
                  <a16:creationId xmlns:a16="http://schemas.microsoft.com/office/drawing/2014/main" id="{53B38585-81CC-4EB4-86CA-E9EF60A96C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" y="367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2</a:t>
              </a:r>
            </a:p>
          </p:txBody>
        </p:sp>
        <p:sp>
          <p:nvSpPr>
            <p:cNvPr id="11275" name="Line 14">
              <a:extLst>
                <a:ext uri="{FF2B5EF4-FFF2-40B4-BE49-F238E27FC236}">
                  <a16:creationId xmlns:a16="http://schemas.microsoft.com/office/drawing/2014/main" id="{AAEE72AD-5A0A-414B-848A-D93F32F57E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4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6" name="Text Box 15">
              <a:extLst>
                <a:ext uri="{FF2B5EF4-FFF2-40B4-BE49-F238E27FC236}">
                  <a16:creationId xmlns:a16="http://schemas.microsoft.com/office/drawing/2014/main" id="{7EDAA12B-E85F-4B8C-A486-0FE61E239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3" y="348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5</a:t>
              </a:r>
            </a:p>
          </p:txBody>
        </p:sp>
        <p:sp>
          <p:nvSpPr>
            <p:cNvPr id="11277" name="Text Box 16">
              <a:extLst>
                <a:ext uri="{FF2B5EF4-FFF2-40B4-BE49-F238E27FC236}">
                  <a16:creationId xmlns:a16="http://schemas.microsoft.com/office/drawing/2014/main" id="{C5B3CE32-F5CB-4CEC-97F9-8063554A95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3303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7</a:t>
              </a:r>
            </a:p>
          </p:txBody>
        </p:sp>
        <p:sp>
          <p:nvSpPr>
            <p:cNvPr id="11278" name="AutoShape 17">
              <a:extLst>
                <a:ext uri="{FF2B5EF4-FFF2-40B4-BE49-F238E27FC236}">
                  <a16:creationId xmlns:a16="http://schemas.microsoft.com/office/drawing/2014/main" id="{00732D3D-B21F-41A5-B263-3A4063E82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196"/>
              <a:ext cx="432" cy="240"/>
            </a:xfrm>
            <a:prstGeom prst="rightArrow">
              <a:avLst>
                <a:gd name="adj1" fmla="val 50000"/>
                <a:gd name="adj2" fmla="val 4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1279" name="Group 18">
              <a:extLst>
                <a:ext uri="{FF2B5EF4-FFF2-40B4-BE49-F238E27FC236}">
                  <a16:creationId xmlns:a16="http://schemas.microsoft.com/office/drawing/2014/main" id="{A865469A-E5C9-4FA0-9987-351C77C8B7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3224"/>
              <a:ext cx="432" cy="212"/>
              <a:chOff x="1488" y="1996"/>
              <a:chExt cx="432" cy="212"/>
            </a:xfrm>
          </p:grpSpPr>
          <p:sp>
            <p:nvSpPr>
              <p:cNvPr id="11297" name="Rectangle 19">
                <a:extLst>
                  <a:ext uri="{FF2B5EF4-FFF2-40B4-BE49-F238E27FC236}">
                    <a16:creationId xmlns:a16="http://schemas.microsoft.com/office/drawing/2014/main" id="{970692A6-5AEF-42F2-BC5C-B0E99DF97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016"/>
                <a:ext cx="288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298" name="Line 20">
                <a:extLst>
                  <a:ext uri="{FF2B5EF4-FFF2-40B4-BE49-F238E27FC236}">
                    <a16:creationId xmlns:a16="http://schemas.microsoft.com/office/drawing/2014/main" id="{1059C4AC-9F08-4F4C-A375-7FBCD43E83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01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9" name="Text Box 21">
                <a:extLst>
                  <a:ext uri="{FF2B5EF4-FFF2-40B4-BE49-F238E27FC236}">
                    <a16:creationId xmlns:a16="http://schemas.microsoft.com/office/drawing/2014/main" id="{40025DAD-66F5-4A62-9D8D-997D72C19C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1996"/>
                <a:ext cx="15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1</a:t>
                </a:r>
              </a:p>
            </p:txBody>
          </p:sp>
          <p:sp>
            <p:nvSpPr>
              <p:cNvPr id="11300" name="Line 22">
                <a:extLst>
                  <a:ext uri="{FF2B5EF4-FFF2-40B4-BE49-F238E27FC236}">
                    <a16:creationId xmlns:a16="http://schemas.microsoft.com/office/drawing/2014/main" id="{B5811821-620F-43D9-BE00-F0F70D068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211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280" name="Rectangle 23">
              <a:extLst>
                <a:ext uri="{FF2B5EF4-FFF2-40B4-BE49-F238E27FC236}">
                  <a16:creationId xmlns:a16="http://schemas.microsoft.com/office/drawing/2014/main" id="{A3E016C8-6544-46EC-865A-A4317A892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244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281" name="Line 24">
              <a:extLst>
                <a:ext uri="{FF2B5EF4-FFF2-40B4-BE49-F238E27FC236}">
                  <a16:creationId xmlns:a16="http://schemas.microsoft.com/office/drawing/2014/main" id="{1E24ABD8-BAFD-45FF-BFFF-0226E82B08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32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2" name="Text Box 25">
              <a:extLst>
                <a:ext uri="{FF2B5EF4-FFF2-40B4-BE49-F238E27FC236}">
                  <a16:creationId xmlns:a16="http://schemas.microsoft.com/office/drawing/2014/main" id="{A2D27612-A9D7-49E7-A2D0-A2C3F2EE91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3224"/>
              <a:ext cx="15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7</a:t>
              </a:r>
            </a:p>
          </p:txBody>
        </p:sp>
        <p:sp>
          <p:nvSpPr>
            <p:cNvPr id="11283" name="Line 26">
              <a:extLst>
                <a:ext uri="{FF2B5EF4-FFF2-40B4-BE49-F238E27FC236}">
                  <a16:creationId xmlns:a16="http://schemas.microsoft.com/office/drawing/2014/main" id="{61D12D76-492C-47AD-9673-AD722869C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33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4" name="Rectangle 27">
              <a:extLst>
                <a:ext uri="{FF2B5EF4-FFF2-40B4-BE49-F238E27FC236}">
                  <a16:creationId xmlns:a16="http://schemas.microsoft.com/office/drawing/2014/main" id="{7B9C2EE0-D78C-4BA8-8822-6E68F324E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244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285" name="Line 28">
              <a:extLst>
                <a:ext uri="{FF2B5EF4-FFF2-40B4-BE49-F238E27FC236}">
                  <a16:creationId xmlns:a16="http://schemas.microsoft.com/office/drawing/2014/main" id="{D1CD9B6A-4AA0-433A-860E-72E87C8515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32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6" name="Text Box 29">
              <a:extLst>
                <a:ext uri="{FF2B5EF4-FFF2-40B4-BE49-F238E27FC236}">
                  <a16:creationId xmlns:a16="http://schemas.microsoft.com/office/drawing/2014/main" id="{3EB6AF5B-EEAA-4963-AFDD-15CB5AFBAB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3224"/>
              <a:ext cx="15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5</a:t>
              </a:r>
            </a:p>
          </p:txBody>
        </p:sp>
        <p:sp>
          <p:nvSpPr>
            <p:cNvPr id="11287" name="Line 30">
              <a:extLst>
                <a:ext uri="{FF2B5EF4-FFF2-40B4-BE49-F238E27FC236}">
                  <a16:creationId xmlns:a16="http://schemas.microsoft.com/office/drawing/2014/main" id="{4548161B-1163-4BCB-A95E-8A3359F545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3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8" name="Rectangle 31">
              <a:extLst>
                <a:ext uri="{FF2B5EF4-FFF2-40B4-BE49-F238E27FC236}">
                  <a16:creationId xmlns:a16="http://schemas.microsoft.com/office/drawing/2014/main" id="{25C69A7A-487E-420C-8232-6683A03AF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244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289" name="Line 32">
              <a:extLst>
                <a:ext uri="{FF2B5EF4-FFF2-40B4-BE49-F238E27FC236}">
                  <a16:creationId xmlns:a16="http://schemas.microsoft.com/office/drawing/2014/main" id="{3DA8F463-5F60-45DE-AEA9-036DF611FA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2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0" name="Text Box 33">
              <a:extLst>
                <a:ext uri="{FF2B5EF4-FFF2-40B4-BE49-F238E27FC236}">
                  <a16:creationId xmlns:a16="http://schemas.microsoft.com/office/drawing/2014/main" id="{20C71C65-FECA-46DA-93B1-998B61E941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322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2</a:t>
              </a:r>
            </a:p>
          </p:txBody>
        </p:sp>
        <p:sp>
          <p:nvSpPr>
            <p:cNvPr id="11291" name="Line 34">
              <a:extLst>
                <a:ext uri="{FF2B5EF4-FFF2-40B4-BE49-F238E27FC236}">
                  <a16:creationId xmlns:a16="http://schemas.microsoft.com/office/drawing/2014/main" id="{D1AF83F8-5C25-4DAA-BBE9-06F2B86311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60" y="3272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2" name="Text Box 35">
              <a:extLst>
                <a:ext uri="{FF2B5EF4-FFF2-40B4-BE49-F238E27FC236}">
                  <a16:creationId xmlns:a16="http://schemas.microsoft.com/office/drawing/2014/main" id="{23642B0E-93B3-4A2D-B1D5-A449A955F0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6" y="2860"/>
              <a:ext cx="4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head</a:t>
              </a:r>
            </a:p>
          </p:txBody>
        </p:sp>
        <p:sp>
          <p:nvSpPr>
            <p:cNvPr id="11293" name="Line 36">
              <a:extLst>
                <a:ext uri="{FF2B5EF4-FFF2-40B4-BE49-F238E27FC236}">
                  <a16:creationId xmlns:a16="http://schemas.microsoft.com/office/drawing/2014/main" id="{DD7CFDD0-B736-4C7B-ABB2-0DAE62ED34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9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4" name="Line 37">
              <a:extLst>
                <a:ext uri="{FF2B5EF4-FFF2-40B4-BE49-F238E27FC236}">
                  <a16:creationId xmlns:a16="http://schemas.microsoft.com/office/drawing/2014/main" id="{1B5ECF84-9E4F-4B01-899C-6BAAA7F3E4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97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5" name="Line 38">
              <a:extLst>
                <a:ext uri="{FF2B5EF4-FFF2-40B4-BE49-F238E27FC236}">
                  <a16:creationId xmlns:a16="http://schemas.microsoft.com/office/drawing/2014/main" id="{01A436BC-FBFF-4BF0-AFA9-FAE5D09AE6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6" y="3120"/>
              <a:ext cx="33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6" name="Line 39">
              <a:extLst>
                <a:ext uri="{FF2B5EF4-FFF2-40B4-BE49-F238E27FC236}">
                  <a16:creationId xmlns:a16="http://schemas.microsoft.com/office/drawing/2014/main" id="{05FA6992-41A5-45B9-A9DF-5F399F6FDE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3120"/>
              <a:ext cx="33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495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7A92C790-067E-4D5E-96AF-A69E36EC4C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Stack Operation: List</a:t>
            </a:r>
          </a:p>
        </p:txBody>
      </p:sp>
      <p:sp>
        <p:nvSpPr>
          <p:cNvPr id="261123" name="Rectangle 3">
            <a:extLst>
              <a:ext uri="{FF2B5EF4-FFF2-40B4-BE49-F238E27FC236}">
                <a16:creationId xmlns:a16="http://schemas.microsoft.com/office/drawing/2014/main" id="{66918C00-2C9A-4455-AA10-6813ACE33A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5613" y="1447800"/>
            <a:ext cx="8226425" cy="2362200"/>
          </a:xfrm>
        </p:spPr>
        <p:txBody>
          <a:bodyPr>
            <a:normAutofit lnSpcReduction="10000"/>
          </a:bodyPr>
          <a:lstStyle/>
          <a:p>
            <a:pPr fontAlgn="auto">
              <a:lnSpc>
                <a:spcPct val="70000"/>
              </a:lnSpc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en-US" altLang="en-US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void push(int x)</a:t>
            </a:r>
          </a:p>
          <a:p>
            <a:pPr fontAlgn="auto">
              <a:lnSpc>
                <a:spcPct val="70000"/>
              </a:lnSpc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en-US" altLang="en-US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</a:p>
          <a:p>
            <a:pPr fontAlgn="auto">
              <a:lnSpc>
                <a:spcPct val="70000"/>
              </a:lnSpc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en-US" altLang="en-US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    Node* newNode = new Node();</a:t>
            </a:r>
          </a:p>
          <a:p>
            <a:pPr fontAlgn="auto">
              <a:lnSpc>
                <a:spcPct val="70000"/>
              </a:lnSpc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en-US" altLang="en-US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    newNode-&gt;set(x);</a:t>
            </a:r>
          </a:p>
          <a:p>
            <a:pPr fontAlgn="auto">
              <a:lnSpc>
                <a:spcPct val="70000"/>
              </a:lnSpc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en-US" altLang="en-US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    newNode-&gt;setNext(head);</a:t>
            </a:r>
          </a:p>
          <a:p>
            <a:pPr fontAlgn="auto">
              <a:lnSpc>
                <a:spcPct val="70000"/>
              </a:lnSpc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en-US" altLang="en-US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    head = newNode;</a:t>
            </a:r>
          </a:p>
          <a:p>
            <a:pPr fontAlgn="auto">
              <a:lnSpc>
                <a:spcPct val="70000"/>
              </a:lnSpc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en-US" altLang="en-US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  <a:p>
            <a:pPr fontAlgn="auto"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endParaRPr lang="en-US" altLang="en-US" sz="2400" b="1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13316" name="Line 5">
            <a:extLst>
              <a:ext uri="{FF2B5EF4-FFF2-40B4-BE49-F238E27FC236}">
                <a16:creationId xmlns:a16="http://schemas.microsoft.com/office/drawing/2014/main" id="{7830C1EA-7361-465D-B6BB-8F001AD103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474186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317" name="Group 6">
            <a:extLst>
              <a:ext uri="{FF2B5EF4-FFF2-40B4-BE49-F238E27FC236}">
                <a16:creationId xmlns:a16="http://schemas.microsoft.com/office/drawing/2014/main" id="{D312EAF2-CAA3-49ED-BE04-D710333E3407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962400"/>
            <a:ext cx="533400" cy="1676400"/>
            <a:chOff x="768" y="1392"/>
            <a:chExt cx="336" cy="1056"/>
          </a:xfrm>
        </p:grpSpPr>
        <p:sp>
          <p:nvSpPr>
            <p:cNvPr id="13351" name="Line 7">
              <a:extLst>
                <a:ext uri="{FF2B5EF4-FFF2-40B4-BE49-F238E27FC236}">
                  <a16:creationId xmlns:a16="http://schemas.microsoft.com/office/drawing/2014/main" id="{30D90149-7866-496E-98A9-46CF279E23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392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2" name="Line 8">
              <a:extLst>
                <a:ext uri="{FF2B5EF4-FFF2-40B4-BE49-F238E27FC236}">
                  <a16:creationId xmlns:a16="http://schemas.microsoft.com/office/drawing/2014/main" id="{FE95F71B-B20C-46C1-9E87-0A1146C465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392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3" name="Line 9">
              <a:extLst>
                <a:ext uri="{FF2B5EF4-FFF2-40B4-BE49-F238E27FC236}">
                  <a16:creationId xmlns:a16="http://schemas.microsoft.com/office/drawing/2014/main" id="{7BB83233-2EF1-4FCA-AA3F-9BEEB27E01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4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18" name="Line 10">
            <a:extLst>
              <a:ext uri="{FF2B5EF4-FFF2-40B4-BE49-F238E27FC236}">
                <a16:creationId xmlns:a16="http://schemas.microsoft.com/office/drawing/2014/main" id="{A593D818-FB70-4C68-AF9B-F0BA48479A1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334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9" name="Text Box 11">
            <a:extLst>
              <a:ext uri="{FF2B5EF4-FFF2-40B4-BE49-F238E27FC236}">
                <a16:creationId xmlns:a16="http://schemas.microsoft.com/office/drawing/2014/main" id="{F84EA967-11AF-4AF0-B6E8-DC112D962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3475" y="4387850"/>
            <a:ext cx="46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top</a:t>
            </a:r>
          </a:p>
        </p:txBody>
      </p:sp>
      <p:sp>
        <p:nvSpPr>
          <p:cNvPr id="13320" name="Line 12">
            <a:extLst>
              <a:ext uri="{FF2B5EF4-FFF2-40B4-BE49-F238E27FC236}">
                <a16:creationId xmlns:a16="http://schemas.microsoft.com/office/drawing/2014/main" id="{ACCA6179-8A4B-4460-92DA-C2234708E0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4572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1" name="Text Box 13">
            <a:extLst>
              <a:ext uri="{FF2B5EF4-FFF2-40B4-BE49-F238E27FC236}">
                <a16:creationId xmlns:a16="http://schemas.microsoft.com/office/drawing/2014/main" id="{5C22374F-F033-4F6E-8A09-6E76A9CB0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5334000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13322" name="Line 14">
            <a:extLst>
              <a:ext uri="{FF2B5EF4-FFF2-40B4-BE49-F238E27FC236}">
                <a16:creationId xmlns:a16="http://schemas.microsoft.com/office/drawing/2014/main" id="{64C1208D-3051-4DE1-88A5-E7F5A49392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029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3" name="Text Box 15">
            <a:extLst>
              <a:ext uri="{FF2B5EF4-FFF2-40B4-BE49-F238E27FC236}">
                <a16:creationId xmlns:a16="http://schemas.microsoft.com/office/drawing/2014/main" id="{E7EBAA1B-4A60-470B-A8B9-DF6C75DBD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9138" y="5029200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5</a:t>
            </a:r>
          </a:p>
        </p:txBody>
      </p:sp>
      <p:sp>
        <p:nvSpPr>
          <p:cNvPr id="13324" name="Text Box 16">
            <a:extLst>
              <a:ext uri="{FF2B5EF4-FFF2-40B4-BE49-F238E27FC236}">
                <a16:creationId xmlns:a16="http://schemas.microsoft.com/office/drawing/2014/main" id="{B6A8023E-B095-4272-880A-E5DD3CF29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741863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7</a:t>
            </a:r>
          </a:p>
        </p:txBody>
      </p:sp>
      <p:sp>
        <p:nvSpPr>
          <p:cNvPr id="13325" name="AutoShape 18">
            <a:extLst>
              <a:ext uri="{FF2B5EF4-FFF2-40B4-BE49-F238E27FC236}">
                <a16:creationId xmlns:a16="http://schemas.microsoft.com/office/drawing/2014/main" id="{78892205-B989-4D31-BEB1-117EB3288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572000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6" name="Rectangle 21">
            <a:extLst>
              <a:ext uri="{FF2B5EF4-FFF2-40B4-BE49-F238E27FC236}">
                <a16:creationId xmlns:a16="http://schemas.microsoft.com/office/drawing/2014/main" id="{889EC52B-D118-4AF4-9FA7-925549309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181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7" name="Line 22">
            <a:extLst>
              <a:ext uri="{FF2B5EF4-FFF2-40B4-BE49-F238E27FC236}">
                <a16:creationId xmlns:a16="http://schemas.microsoft.com/office/drawing/2014/main" id="{760045A6-1E29-4B14-B559-854C60DEB8D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5181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8" name="Text Box 23">
            <a:extLst>
              <a:ext uri="{FF2B5EF4-FFF2-40B4-BE49-F238E27FC236}">
                <a16:creationId xmlns:a16="http://schemas.microsoft.com/office/drawing/2014/main" id="{99177609-D92A-42A5-B81E-67CC70E6A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5149850"/>
            <a:ext cx="228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9</a:t>
            </a:r>
          </a:p>
        </p:txBody>
      </p:sp>
      <p:sp>
        <p:nvSpPr>
          <p:cNvPr id="13329" name="Line 24">
            <a:extLst>
              <a:ext uri="{FF2B5EF4-FFF2-40B4-BE49-F238E27FC236}">
                <a16:creationId xmlns:a16="http://schemas.microsoft.com/office/drawing/2014/main" id="{BC03BCA6-11BC-4DA0-91B5-307449010D8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0" name="Rectangle 25">
            <a:extLst>
              <a:ext uri="{FF2B5EF4-FFF2-40B4-BE49-F238E27FC236}">
                <a16:creationId xmlns:a16="http://schemas.microsoft.com/office/drawing/2014/main" id="{964F7E4F-2466-4E45-B635-14D2B18ED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6482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31" name="Line 26">
            <a:extLst>
              <a:ext uri="{FF2B5EF4-FFF2-40B4-BE49-F238E27FC236}">
                <a16:creationId xmlns:a16="http://schemas.microsoft.com/office/drawing/2014/main" id="{6CBF8F48-1802-4A6E-955F-909559593D5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4648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2" name="Text Box 27">
            <a:extLst>
              <a:ext uri="{FF2B5EF4-FFF2-40B4-BE49-F238E27FC236}">
                <a16:creationId xmlns:a16="http://schemas.microsoft.com/office/drawing/2014/main" id="{D29CE862-7FAD-477D-9534-516D642CC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616450"/>
            <a:ext cx="2492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7</a:t>
            </a:r>
          </a:p>
        </p:txBody>
      </p:sp>
      <p:sp>
        <p:nvSpPr>
          <p:cNvPr id="13333" name="Line 28">
            <a:extLst>
              <a:ext uri="{FF2B5EF4-FFF2-40B4-BE49-F238E27FC236}">
                <a16:creationId xmlns:a16="http://schemas.microsoft.com/office/drawing/2014/main" id="{F41FC1A9-EF6B-4BC1-89D8-EBE3E0F8243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800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4" name="Rectangle 29">
            <a:extLst>
              <a:ext uri="{FF2B5EF4-FFF2-40B4-BE49-F238E27FC236}">
                <a16:creationId xmlns:a16="http://schemas.microsoft.com/office/drawing/2014/main" id="{8AA80D54-4392-4F73-BF78-71655165B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6482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35" name="Line 30">
            <a:extLst>
              <a:ext uri="{FF2B5EF4-FFF2-40B4-BE49-F238E27FC236}">
                <a16:creationId xmlns:a16="http://schemas.microsoft.com/office/drawing/2014/main" id="{AB1BA1D4-7D5C-4FAB-B2E4-86854C52C1D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4648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6" name="Text Box 31">
            <a:extLst>
              <a:ext uri="{FF2B5EF4-FFF2-40B4-BE49-F238E27FC236}">
                <a16:creationId xmlns:a16="http://schemas.microsoft.com/office/drawing/2014/main" id="{CD27E15B-545C-4494-BE2A-2054CE1C8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616450"/>
            <a:ext cx="2492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5</a:t>
            </a:r>
          </a:p>
        </p:txBody>
      </p:sp>
      <p:sp>
        <p:nvSpPr>
          <p:cNvPr id="13337" name="Line 32">
            <a:extLst>
              <a:ext uri="{FF2B5EF4-FFF2-40B4-BE49-F238E27FC236}">
                <a16:creationId xmlns:a16="http://schemas.microsoft.com/office/drawing/2014/main" id="{4005BD31-0FB8-4712-8F24-96C79574F49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4800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8" name="Rectangle 33">
            <a:extLst>
              <a:ext uri="{FF2B5EF4-FFF2-40B4-BE49-F238E27FC236}">
                <a16:creationId xmlns:a16="http://schemas.microsoft.com/office/drawing/2014/main" id="{7CB13C88-856F-4060-B6C8-4DA3AE2C8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6482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39" name="Line 34">
            <a:extLst>
              <a:ext uri="{FF2B5EF4-FFF2-40B4-BE49-F238E27FC236}">
                <a16:creationId xmlns:a16="http://schemas.microsoft.com/office/drawing/2014/main" id="{565B3931-174E-4904-ABEB-3CA0782DFB6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4648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0" name="Text Box 35">
            <a:extLst>
              <a:ext uri="{FF2B5EF4-FFF2-40B4-BE49-F238E27FC236}">
                <a16:creationId xmlns:a16="http://schemas.microsoft.com/office/drawing/2014/main" id="{0845F1C2-3DE4-41D2-9A17-83D5CBECD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61645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13341" name="Line 36">
            <a:extLst>
              <a:ext uri="{FF2B5EF4-FFF2-40B4-BE49-F238E27FC236}">
                <a16:creationId xmlns:a16="http://schemas.microsoft.com/office/drawing/2014/main" id="{545A742A-A7BE-40E2-B9AD-317F64A8FD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62750" y="469265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2" name="Text Box 38">
            <a:extLst>
              <a:ext uri="{FF2B5EF4-FFF2-40B4-BE49-F238E27FC236}">
                <a16:creationId xmlns:a16="http://schemas.microsoft.com/office/drawing/2014/main" id="{34C0D415-5466-4F82-8F4B-7BD3C4786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4600" y="4038600"/>
            <a:ext cx="635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head</a:t>
            </a:r>
          </a:p>
        </p:txBody>
      </p:sp>
      <p:sp>
        <p:nvSpPr>
          <p:cNvPr id="13343" name="Line 39">
            <a:extLst>
              <a:ext uri="{FF2B5EF4-FFF2-40B4-BE49-F238E27FC236}">
                <a16:creationId xmlns:a16="http://schemas.microsoft.com/office/drawing/2014/main" id="{9D2E432C-BAA0-4D62-B7D6-AAE4C5D3FEA8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2227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4" name="Line 40">
            <a:extLst>
              <a:ext uri="{FF2B5EF4-FFF2-40B4-BE49-F238E27FC236}">
                <a16:creationId xmlns:a16="http://schemas.microsoft.com/office/drawing/2014/main" id="{69B1AF70-D74E-4A9E-9655-806CCFDC9C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4222750"/>
            <a:ext cx="0" cy="958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5" name="Text Box 44">
            <a:extLst>
              <a:ext uri="{FF2B5EF4-FFF2-40B4-BE49-F238E27FC236}">
                <a16:creationId xmlns:a16="http://schemas.microsoft.com/office/drawing/2014/main" id="{B5A222CE-1603-4C8F-9F0E-00E3BF658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313" y="5840413"/>
            <a:ext cx="1462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push(9)</a:t>
            </a:r>
          </a:p>
        </p:txBody>
      </p:sp>
      <p:sp>
        <p:nvSpPr>
          <p:cNvPr id="13346" name="Text Box 45">
            <a:extLst>
              <a:ext uri="{FF2B5EF4-FFF2-40B4-BE49-F238E27FC236}">
                <a16:creationId xmlns:a16="http://schemas.microsoft.com/office/drawing/2014/main" id="{70781F29-477B-495E-B683-B2CE4ACE7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41960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9</a:t>
            </a:r>
          </a:p>
        </p:txBody>
      </p:sp>
      <p:sp>
        <p:nvSpPr>
          <p:cNvPr id="13347" name="Line 46">
            <a:extLst>
              <a:ext uri="{FF2B5EF4-FFF2-40B4-BE49-F238E27FC236}">
                <a16:creationId xmlns:a16="http://schemas.microsoft.com/office/drawing/2014/main" id="{2336F15A-F274-42A1-897E-A8F77F74EE9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8" name="Text Box 47">
            <a:extLst>
              <a:ext uri="{FF2B5EF4-FFF2-40B4-BE49-F238E27FC236}">
                <a16:creationId xmlns:a16="http://schemas.microsoft.com/office/drawing/2014/main" id="{99BDC4BC-CC6A-4B05-9BF9-34E27C727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8975" y="5149850"/>
            <a:ext cx="1038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newNode</a:t>
            </a:r>
          </a:p>
        </p:txBody>
      </p:sp>
      <p:sp>
        <p:nvSpPr>
          <p:cNvPr id="13349" name="Line 48">
            <a:extLst>
              <a:ext uri="{FF2B5EF4-FFF2-40B4-BE49-F238E27FC236}">
                <a16:creationId xmlns:a16="http://schemas.microsoft.com/office/drawing/2014/main" id="{B2C9DF9F-AF5C-48FE-A2C2-87BE7F10F6C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5334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0" name="Line 50">
            <a:extLst>
              <a:ext uri="{FF2B5EF4-FFF2-40B4-BE49-F238E27FC236}">
                <a16:creationId xmlns:a16="http://schemas.microsoft.com/office/drawing/2014/main" id="{E47679EA-89F0-40E4-9DBE-2040F9D4CA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495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1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56C5056E-DACE-4D94-9E23-813A1FCA1B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Stack Operation: List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FA6EC60C-0C7D-40D4-B042-5EF34AFAF6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5613" y="1600200"/>
            <a:ext cx="8226425" cy="45720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6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int top()</a:t>
            </a:r>
          </a:p>
          <a:p>
            <a:pPr>
              <a:lnSpc>
                <a:spcPct val="6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6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    return head-&gt;get();</a:t>
            </a:r>
          </a:p>
          <a:p>
            <a:pPr>
              <a:lnSpc>
                <a:spcPct val="6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} </a:t>
            </a:r>
          </a:p>
          <a:p>
            <a:pPr>
              <a:lnSpc>
                <a:spcPct val="6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int IsEmpty()</a:t>
            </a:r>
          </a:p>
          <a:p>
            <a:pPr>
              <a:lnSpc>
                <a:spcPct val="6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6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    return ( head == NULL );</a:t>
            </a:r>
          </a:p>
          <a:p>
            <a:pPr>
              <a:lnSpc>
                <a:spcPct val="6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6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en-US" sz="2400" b="1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60000"/>
              </a:lnSpc>
              <a:buClr>
                <a:schemeClr val="tx1"/>
              </a:buClr>
            </a:pP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All four operations take constant time.</a:t>
            </a:r>
          </a:p>
        </p:txBody>
      </p:sp>
    </p:spTree>
    <p:extLst>
      <p:ext uri="{BB962C8B-B14F-4D97-AF65-F5344CB8AC3E}">
        <p14:creationId xmlns:p14="http://schemas.microsoft.com/office/powerpoint/2010/main" val="256971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DA1385E-8FE6-48E5-B4D4-6CA43C452C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Stack: Array or List</a:t>
            </a:r>
          </a:p>
        </p:txBody>
      </p:sp>
      <p:sp>
        <p:nvSpPr>
          <p:cNvPr id="265219" name="Rectangle 3">
            <a:extLst>
              <a:ext uri="{FF2B5EF4-FFF2-40B4-BE49-F238E27FC236}">
                <a16:creationId xmlns:a16="http://schemas.microsoft.com/office/drawing/2014/main" id="{7614FE1C-9870-4737-9C6C-C529CE9539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5613" y="1371600"/>
            <a:ext cx="8226425" cy="50292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chemeClr val="tx1"/>
              </a:buClr>
            </a:pPr>
            <a:r>
              <a:rPr lang="en-US" alt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Since both implementations support stack operations in constant time, any reason to choose one over the other?</a:t>
            </a:r>
          </a:p>
          <a:p>
            <a:pPr>
              <a:buClr>
                <a:schemeClr val="tx1"/>
              </a:buClr>
            </a:pPr>
            <a:r>
              <a:rPr lang="en-US" alt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Allocating and deallocating memory for list nodes does take more time than preallocated array.</a:t>
            </a:r>
          </a:p>
          <a:p>
            <a:pPr>
              <a:buClr>
                <a:schemeClr val="tx1"/>
              </a:buClr>
            </a:pPr>
            <a:r>
              <a:rPr lang="en-US" alt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List uses only as much memory as required by the nodes; array requires allocation ahead of time.</a:t>
            </a:r>
          </a:p>
          <a:p>
            <a:pPr>
              <a:buClr>
                <a:schemeClr val="tx1"/>
              </a:buClr>
            </a:pPr>
            <a:r>
              <a:rPr lang="en-US" alt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List pointers (head, next) require extra memory.</a:t>
            </a:r>
          </a:p>
          <a:p>
            <a:pPr>
              <a:buClr>
                <a:schemeClr val="tx1"/>
              </a:buClr>
            </a:pPr>
            <a:r>
              <a:rPr lang="en-US" alt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Array has an upper limit; List is limited by dynamic memory allocation.</a:t>
            </a:r>
          </a:p>
        </p:txBody>
      </p:sp>
    </p:spTree>
    <p:extLst>
      <p:ext uri="{BB962C8B-B14F-4D97-AF65-F5344CB8AC3E}">
        <p14:creationId xmlns:p14="http://schemas.microsoft.com/office/powerpoint/2010/main" val="331211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1A452334-394B-43C3-A0A9-D10FC500EF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Use of Stack</a:t>
            </a:r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66414CB7-1D69-49E8-BEB5-6A84E71E8C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5613" y="1447800"/>
            <a:ext cx="8226425" cy="45720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chemeClr val="tx1"/>
              </a:buClr>
            </a:pP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Example of use: prefix, infix, postfix expressions.</a:t>
            </a:r>
          </a:p>
          <a:p>
            <a:pPr>
              <a:buClr>
                <a:schemeClr val="tx1"/>
              </a:buClr>
            </a:pP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Consider the expression A+B: we think of applying the </a:t>
            </a:r>
            <a:r>
              <a:rPr lang="en-US" altLang="en-US" i="1">
                <a:latin typeface="Helvetica" panose="020B0604020202020204" pitchFamily="34" charset="0"/>
                <a:cs typeface="Times New Roman" panose="02020603050405020304" pitchFamily="18" charset="0"/>
              </a:rPr>
              <a:t>operator</a:t>
            </a: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 “+” to the </a:t>
            </a:r>
            <a:r>
              <a:rPr lang="en-US" altLang="en-US" i="1">
                <a:latin typeface="Helvetica" panose="020B0604020202020204" pitchFamily="34" charset="0"/>
                <a:cs typeface="Times New Roman" panose="02020603050405020304" pitchFamily="18" charset="0"/>
              </a:rPr>
              <a:t>operands</a:t>
            </a: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 A and B.</a:t>
            </a:r>
          </a:p>
          <a:p>
            <a:pPr>
              <a:buClr>
                <a:schemeClr val="tx1"/>
              </a:buClr>
            </a:pP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“+” is termed a </a:t>
            </a:r>
            <a:r>
              <a:rPr lang="en-US" altLang="en-US" i="1">
                <a:latin typeface="Helvetica" panose="020B0604020202020204" pitchFamily="34" charset="0"/>
                <a:cs typeface="Times New Roman" panose="02020603050405020304" pitchFamily="18" charset="0"/>
              </a:rPr>
              <a:t>binary operator</a:t>
            </a: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: it takes two operands.</a:t>
            </a:r>
          </a:p>
          <a:p>
            <a:pPr>
              <a:buClr>
                <a:schemeClr val="tx1"/>
              </a:buClr>
            </a:pP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Writing the sum as A+B is called the </a:t>
            </a:r>
            <a:r>
              <a:rPr lang="en-US" altLang="en-US" i="1">
                <a:latin typeface="Helvetica" panose="020B0604020202020204" pitchFamily="34" charset="0"/>
                <a:cs typeface="Times New Roman" panose="02020603050405020304" pitchFamily="18" charset="0"/>
              </a:rPr>
              <a:t>infix</a:t>
            </a:r>
            <a:r>
              <a:rPr lang="en-US" altLang="en-US">
                <a:latin typeface="Helvetica" panose="020B0604020202020204" pitchFamily="34" charset="0"/>
                <a:cs typeface="Times New Roman" panose="02020603050405020304" pitchFamily="18" charset="0"/>
              </a:rPr>
              <a:t> form of the expression. </a:t>
            </a:r>
          </a:p>
        </p:txBody>
      </p:sp>
    </p:spTree>
    <p:extLst>
      <p:ext uri="{BB962C8B-B14F-4D97-AF65-F5344CB8AC3E}">
        <p14:creationId xmlns:p14="http://schemas.microsoft.com/office/powerpoint/2010/main" val="25318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build="p" autoUpdateAnimBg="0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5816</TotalTime>
  <Words>1668</Words>
  <Application>Microsoft Office PowerPoint</Application>
  <PresentationFormat>On-screen Show (4:3)</PresentationFormat>
  <Paragraphs>268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22</vt:i4>
      </vt:variant>
      <vt:variant>
        <vt:lpstr>Slide Titles</vt:lpstr>
      </vt:variant>
      <vt:variant>
        <vt:i4>22</vt:i4>
      </vt:variant>
    </vt:vector>
  </HeadingPairs>
  <TitlesOfParts>
    <vt:vector size="55" baseType="lpstr">
      <vt:lpstr>Arial</vt:lpstr>
      <vt:lpstr>Symbol</vt:lpstr>
      <vt:lpstr>Wingdings</vt:lpstr>
      <vt:lpstr>Times New Roman</vt:lpstr>
      <vt:lpstr>Courier New</vt:lpstr>
      <vt:lpstr>Tahoma</vt:lpstr>
      <vt:lpstr>Helvetica</vt:lpstr>
      <vt:lpstr>Noto Sans Symbols</vt:lpstr>
      <vt:lpstr>Calibri</vt:lpstr>
      <vt:lpstr>Gill Sans</vt:lpstr>
      <vt:lpstr>Calibri Light</vt:lpstr>
      <vt:lpstr>Dividend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DATA STRUCTURES</vt:lpstr>
      <vt:lpstr>Stack Using Linked List</vt:lpstr>
      <vt:lpstr>Stack Using Linked List</vt:lpstr>
      <vt:lpstr>Stack Using Linked List</vt:lpstr>
      <vt:lpstr>Stack Operation: List</vt:lpstr>
      <vt:lpstr>Stack Operation: List</vt:lpstr>
      <vt:lpstr>Stack Operation: List</vt:lpstr>
      <vt:lpstr>Stack: Array or List</vt:lpstr>
      <vt:lpstr>Use of Stack</vt:lpstr>
      <vt:lpstr>Prefix, Infix, Postfix</vt:lpstr>
      <vt:lpstr>Prefix, Infix, Postfix</vt:lpstr>
      <vt:lpstr>Prefix, Infix, Postfix</vt:lpstr>
      <vt:lpstr>Prefix, Infix, Postfix</vt:lpstr>
      <vt:lpstr>Prefix, Infix, Postfix</vt:lpstr>
      <vt:lpstr>Prefix, Infix, Postfix</vt:lpstr>
      <vt:lpstr>Prefix, Infix, Postfix</vt:lpstr>
      <vt:lpstr>Prefix, Infix, Postfix</vt:lpstr>
      <vt:lpstr>Prefix, Infix, Postfix</vt:lpstr>
      <vt:lpstr>Prefix, Infix, Postfix</vt:lpstr>
      <vt:lpstr>Precedence of Operators</vt:lpstr>
      <vt:lpstr>Precedence of Operators</vt:lpstr>
      <vt:lpstr>Infix to Postfix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CE-231 DATA STRUCTURES</dc:title>
  <dc:creator>Administrator</dc:creator>
  <cp:lastModifiedBy>Usman Ghani</cp:lastModifiedBy>
  <cp:revision>4</cp:revision>
  <dcterms:modified xsi:type="dcterms:W3CDTF">2024-03-23T10:26:04Z</dcterms:modified>
</cp:coreProperties>
</file>